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428" r:id="rId5"/>
    <p:sldId id="263" r:id="rId6"/>
    <p:sldId id="265" r:id="rId7"/>
    <p:sldId id="303" r:id="rId8"/>
    <p:sldId id="430" r:id="rId9"/>
    <p:sldId id="439" r:id="rId10"/>
    <p:sldId id="440" r:id="rId11"/>
    <p:sldId id="441" r:id="rId12"/>
    <p:sldId id="421" r:id="rId13"/>
    <p:sldId id="442" r:id="rId14"/>
    <p:sldId id="443" r:id="rId15"/>
    <p:sldId id="444" r:id="rId16"/>
    <p:sldId id="289" r:id="rId17"/>
    <p:sldId id="291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5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23/04/2026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8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23/04/2026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9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23/04/2026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1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4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2228681" y="86521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2570224" y="88529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4635749" y="158082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B74E0-BB7D-6952-CC55-72459982DF41}"/>
              </a:ext>
            </a:extLst>
          </p:cNvPr>
          <p:cNvSpPr txBox="1"/>
          <p:nvPr/>
        </p:nvSpPr>
        <p:spPr>
          <a:xfrm>
            <a:off x="4115058" y="2461032"/>
            <a:ext cx="483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FB812-628C-3B8F-D6D0-15BE73600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7914" y="3451779"/>
            <a:ext cx="7687722" cy="1859441"/>
          </a:xfrm>
          <a:prstGeom prst="rect">
            <a:avLst/>
          </a:prstGeom>
        </p:spPr>
      </p:pic>
      <p:pic>
        <p:nvPicPr>
          <p:cNvPr id="8" name="Picture 7" descr="A dragonfly with wings&#10;&#10;Description automatically generated">
            <a:extLst>
              <a:ext uri="{FF2B5EF4-FFF2-40B4-BE49-F238E27FC236}">
                <a16:creationId xmlns:a16="http://schemas.microsoft.com/office/drawing/2014/main" id="{1ED39D3D-69C7-B307-494C-1E2FEB441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4" y="2591942"/>
            <a:ext cx="5051150" cy="46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413646" y="822638"/>
              <a:ext cx="5954409" cy="71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kích thước của từng bộ phận?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704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2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nhận xét về màu sắc, nét gấp, cách trang trí của chuồn chuồn nước?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21431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màu cam, được trang trí đẹp, nét gấp nét cẩn thận…..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0AFE3-BF94-4C01-B4D2-5AAC50D23730}"/>
              </a:ext>
            </a:extLst>
          </p:cNvPr>
          <p:cNvSpPr/>
          <p:nvPr/>
        </p:nvSpPr>
        <p:spPr>
          <a:xfrm>
            <a:off x="461609" y="190796"/>
            <a:ext cx="11170758" cy="6246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723957-2F74-40F2-BA3E-572E6E8D85BC}"/>
              </a:ext>
            </a:extLst>
          </p:cNvPr>
          <p:cNvGrpSpPr/>
          <p:nvPr/>
        </p:nvGrpSpPr>
        <p:grpSpPr>
          <a:xfrm>
            <a:off x="1565095" y="308598"/>
            <a:ext cx="9061807" cy="2339352"/>
            <a:chOff x="1818524" y="349694"/>
            <a:chExt cx="9061807" cy="2339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BB3EC37-7EB6-4BF5-8083-6C5C1D5E0BB1}"/>
                </a:ext>
              </a:extLst>
            </p:cNvPr>
            <p:cNvSpPr/>
            <p:nvPr/>
          </p:nvSpPr>
          <p:spPr>
            <a:xfrm>
              <a:off x="1818524" y="349694"/>
              <a:ext cx="9061807" cy="23393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187744-218F-43E1-BC59-45D3605DE0BA}"/>
                </a:ext>
              </a:extLst>
            </p:cNvPr>
            <p:cNvSpPr txBox="1"/>
            <p:nvPr/>
          </p:nvSpPr>
          <p:spPr>
            <a:xfrm>
              <a:off x="2144732" y="540194"/>
              <a:ext cx="85891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sản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phẩm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đủ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bô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bộ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gắn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trang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trí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thăng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bằng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được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12723BB-393D-8A47-BB1C-3593317E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719387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5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lựa chọn các vật liệu với số lượng phù hợp và dụng cụ cần thiết có trong Hình 2 để làm chuồn chuồn thăng bằng.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333DD-0FEF-3F2E-4735-C1F1C15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466849"/>
            <a:ext cx="6391275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801752" y="0"/>
            <a:ext cx="6285098" cy="8477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86A5433-28DA-6175-9E81-644A7CA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3273"/>
              </p:ext>
            </p:extLst>
          </p:nvPr>
        </p:nvGraphicFramePr>
        <p:xfrm>
          <a:off x="1346200" y="1443566"/>
          <a:ext cx="8931275" cy="404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683455265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11366574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1188982957"/>
                    </a:ext>
                  </a:extLst>
                </a:gridCol>
              </a:tblGrid>
              <a:tr h="50535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lượng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00469"/>
                  </a:ext>
                </a:extLst>
              </a:tr>
              <a:tr h="505354">
                <a:tc rowSpan="4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6561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90466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nặn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74072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80502"/>
                  </a:ext>
                </a:extLst>
              </a:tr>
              <a:tr h="505354">
                <a:tc rowSpan="3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9385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59151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72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5B1C5A-7890-DFFC-8ED8-A18DC14BAC0C}"/>
              </a:ext>
            </a:extLst>
          </p:cNvPr>
          <p:cNvSpPr txBox="1"/>
          <p:nvPr/>
        </p:nvSpPr>
        <p:spPr>
          <a:xfrm>
            <a:off x="8439150" y="196215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C852D-231C-7658-7E5F-3344203A08C0}"/>
              </a:ext>
            </a:extLst>
          </p:cNvPr>
          <p:cNvSpPr txBox="1"/>
          <p:nvPr/>
        </p:nvSpPr>
        <p:spPr>
          <a:xfrm>
            <a:off x="8401050" y="24669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DAE70-38B0-BE47-1506-EA1D3F1E71FC}"/>
              </a:ext>
            </a:extLst>
          </p:cNvPr>
          <p:cNvSpPr txBox="1"/>
          <p:nvPr/>
        </p:nvSpPr>
        <p:spPr>
          <a:xfrm>
            <a:off x="8477250" y="29622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883DEB-C9FF-D0C6-C0CB-8F4F09C0627B}"/>
              </a:ext>
            </a:extLst>
          </p:cNvPr>
          <p:cNvSpPr txBox="1"/>
          <p:nvPr/>
        </p:nvSpPr>
        <p:spPr>
          <a:xfrm>
            <a:off x="8420100" y="39528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5F82E-9E93-694A-C701-6A1E4BF8BADB}"/>
              </a:ext>
            </a:extLst>
          </p:cNvPr>
          <p:cNvSpPr txBox="1"/>
          <p:nvPr/>
        </p:nvSpPr>
        <p:spPr>
          <a:xfrm>
            <a:off x="8410575" y="445770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686003" y="1364201"/>
            <a:ext cx="9184863" cy="1495882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745365" y="1542755"/>
            <a:ext cx="95976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prstClr val="black"/>
                </a:solidFill>
                <a:latin typeface="Calibri" panose="020F0502020204030204"/>
              </a:rPr>
              <a:t>Để làm được chuồn chuồn thăng bằng em cần những vật liệu, đồ dùng gì?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869B1-7979-B0EC-ED72-D3B56562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987" y="109231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40">
            <a:extLst>
              <a:ext uri="{FF2B5EF4-FFF2-40B4-BE49-F238E27FC236}">
                <a16:creationId xmlns:a16="http://schemas.microsoft.com/office/drawing/2014/main" id="{ABD2B1C0-9914-F910-E337-8F5086AC0475}"/>
              </a:ext>
            </a:extLst>
          </p:cNvPr>
          <p:cNvSpPr/>
          <p:nvPr/>
        </p:nvSpPr>
        <p:spPr>
          <a:xfrm>
            <a:off x="133564" y="797327"/>
            <a:ext cx="11898614" cy="590142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7C4B9-456E-5F8D-392C-473046FFA1BD}"/>
              </a:ext>
            </a:extLst>
          </p:cNvPr>
          <p:cNvSpPr txBox="1"/>
          <p:nvPr/>
        </p:nvSpPr>
        <p:spPr>
          <a:xfrm>
            <a:off x="1164758" y="2433061"/>
            <a:ext cx="10728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được cấu tạo cuả chuồn chuồn, các bộ phận của chuồn chuồn thăng bằng, vật liệu để làm chuồn chuồn, các yêu cầu kĩ thuật của sản phẩm</a:t>
            </a:r>
          </a:p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được các vật liệu và dụng cụ phù hợp để làm được chuồn chuồn thăng bằng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84EC0E-FBB1-766A-5062-F16DC174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9" y="2291198"/>
            <a:ext cx="633877" cy="602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295381-4B3C-0B23-A845-D0F36DA9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8" y="3707444"/>
            <a:ext cx="633877" cy="60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705CC8-42A8-473F-B5C4-209BE2C3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1" y="1048004"/>
            <a:ext cx="1083353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87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095375" y="494197"/>
            <a:ext cx="9048750" cy="937950"/>
            <a:chOff x="1236069" y="606185"/>
            <a:chExt cx="7209288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236069" y="606185"/>
              <a:ext cx="7209288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1774868" y="695459"/>
              <a:ext cx="6364018" cy="5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 là đồ chơi gì?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 làm từ vật liệu gì?</a:t>
              </a:r>
            </a:p>
          </p:txBody>
        </p:sp>
      </p:grpSp>
      <p:pic>
        <p:nvPicPr>
          <p:cNvPr id="6" name="Picture 2" descr="Nâng cánh chuồn vượt lũy tre làng">
            <a:extLst>
              <a:ext uri="{FF2B5EF4-FFF2-40B4-BE49-F238E27FC236}">
                <a16:creationId xmlns:a16="http://schemas.microsoft.com/office/drawing/2014/main" id="{8789C72D-D7E4-7551-B736-993596DC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26568"/>
            <a:ext cx="4448176" cy="333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EA2703-2076-364F-BC8A-CA9580B66A74}"/>
              </a:ext>
            </a:extLst>
          </p:cNvPr>
          <p:cNvGrpSpPr/>
          <p:nvPr/>
        </p:nvGrpSpPr>
        <p:grpSpPr>
          <a:xfrm>
            <a:off x="2038350" y="1770547"/>
            <a:ext cx="7580069" cy="1134579"/>
            <a:chOff x="1236069" y="606185"/>
            <a:chExt cx="6412472" cy="10687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423415-ACF2-E9D6-03D5-D01409ECB9A3}"/>
                </a:ext>
              </a:extLst>
            </p:cNvPr>
            <p:cNvSpPr/>
            <p:nvPr/>
          </p:nvSpPr>
          <p:spPr>
            <a:xfrm>
              <a:off x="1236069" y="606185"/>
              <a:ext cx="6412472" cy="1068797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ECEF53-11E7-618F-386E-F4CA8DA5C385}"/>
                </a:ext>
              </a:extLst>
            </p:cNvPr>
            <p:cNvSpPr txBox="1"/>
            <p:nvPr/>
          </p:nvSpPr>
          <p:spPr>
            <a:xfrm>
              <a:off x="1352412" y="650595"/>
              <a:ext cx="6136522" cy="89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thể làm một đồ chơi như vậy từ các vật liệu dễ kiếm như giấy bìa hay không?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323FB7-EC11-FF0C-64B5-89C49AA92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70" y="1712473"/>
            <a:ext cx="53405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mẫu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mẫu chuồn chuồn thăng bằng trong Hình 1 và cho biết các bộ phận chính của chuồn chuồn thăng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02D30-125C-DFB8-AB52-D97F16B2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9725"/>
            <a:ext cx="7118350" cy="4495800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507A8B61-1FF2-4468-2C05-003C85B76035}"/>
              </a:ext>
            </a:extLst>
          </p:cNvPr>
          <p:cNvSpPr/>
          <p:nvPr/>
        </p:nvSpPr>
        <p:spPr>
          <a:xfrm>
            <a:off x="1296802" y="5497291"/>
            <a:ext cx="10018897" cy="1151159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bộ phận chính của chuồn chuồn thăng bằng là: cánh và thân.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+mn-cs"/>
                </a:rPr>
                <a:t>Chuồn chuồn được làm bằng chất liệu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được làm bằng giấy màu, bìa…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Cấu tạo của chuồn chuồn có mấy bộ phận chính?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cánh, thân.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2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371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15</cp:revision>
  <dcterms:created xsi:type="dcterms:W3CDTF">2024-02-07T09:56:32Z</dcterms:created>
  <dcterms:modified xsi:type="dcterms:W3CDTF">2026-04-23T07:19:12Z</dcterms:modified>
</cp:coreProperties>
</file>