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1" r:id="rId3"/>
    <p:sldMasterId id="2147483693" r:id="rId4"/>
    <p:sldMasterId id="2147483704" r:id="rId5"/>
  </p:sldMasterIdLst>
  <p:notesMasterIdLst>
    <p:notesMasterId r:id="rId22"/>
  </p:notesMasterIdLst>
  <p:sldIdLst>
    <p:sldId id="283" r:id="rId6"/>
    <p:sldId id="3836" r:id="rId7"/>
    <p:sldId id="380" r:id="rId8"/>
    <p:sldId id="3847" r:id="rId9"/>
    <p:sldId id="3861" r:id="rId10"/>
    <p:sldId id="664" r:id="rId11"/>
    <p:sldId id="3838" r:id="rId12"/>
    <p:sldId id="3839" r:id="rId13"/>
    <p:sldId id="3862" r:id="rId14"/>
    <p:sldId id="3842" r:id="rId15"/>
    <p:sldId id="3845" r:id="rId16"/>
    <p:sldId id="3858" r:id="rId17"/>
    <p:sldId id="3863" r:id="rId18"/>
    <p:sldId id="3864" r:id="rId19"/>
    <p:sldId id="34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C1471-70B8-409B-B818-6FAA2933697E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9E464-9EFE-4693-9798-8052C4E63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3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2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3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2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0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B082-80A8-2EBE-3581-313F3E27A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4A865-4939-810F-1B0F-A82FB9F1D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26B39-2E35-204E-0723-CA3478E3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E32B-CAF0-05BB-4B20-021389E3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15DC2-F41C-73EE-511C-B3B2A76A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1901-449A-C280-20A7-EFED03E2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696FA-0BD0-4168-BDE4-88B186041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6FAF-85D1-F02F-ACEA-BAE6DB6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590CE-C7C4-987C-F47F-A860B627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D93A-A368-CC27-0B21-EE172EB3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5429C7-AD07-539A-AFE7-FC8F6C33F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B3157-2A2F-5D75-CD83-C90039D84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44216-8315-2EF7-605F-C1AC19AC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AD0F-60EA-E31C-8E84-FB7E305A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70AA1-A506-EEE4-C219-A937F41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13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33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850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078022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380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763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72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0F2F-A671-783E-AE21-3C73BBC4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BE78-342A-34D0-0711-6F1915B8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A74ED-D0EA-C08A-70F7-EDCCAE19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FAC2-27BC-66A3-80E4-B7B604A2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B905B-7EA9-D33A-8FC0-3738BFA4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98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4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8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6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4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0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3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0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919E-481A-F368-46A1-A7329B7A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7D660-6F5E-5EE4-11FE-835555D82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81EE-B604-469B-D8A0-BF0463CC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3285-7A0D-0F25-3709-78AE555C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0FE45-4498-BF86-C61D-7A9711FA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25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2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40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340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558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974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2E6E5-1EC6-4B1C-BF68-40F94FA0522C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5AD9C-912B-4DDB-9D61-092AB0AA6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708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3DFACF-2485-D55D-6950-EE4CBE75ED5C}"/>
              </a:ext>
            </a:extLst>
          </p:cNvPr>
          <p:cNvSpPr/>
          <p:nvPr userDrawn="1"/>
        </p:nvSpPr>
        <p:spPr>
          <a:xfrm>
            <a:off x="300990" y="306070"/>
            <a:ext cx="11631930" cy="618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EA03639-D4B9-C519-2B56-105B0C508679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3AC322-AC8E-B340-A750-D412A81786B3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FDB11-4E6E-EA5E-F27B-7170024DE7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A10AD-D700-0DC1-CAA9-59B0DD69BD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9F691-A5E4-3A38-76F4-02C1960910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2767B-2800-CBDB-60AB-9A730DC5BD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3223D2-2296-FA98-DEDC-18E1873AF993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7ED9C3-9CC4-8DCB-9AD0-3AB193B88144}"/>
              </a:ext>
            </a:extLst>
          </p:cNvPr>
          <p:cNvSpPr txBox="1">
            <a:spLocks/>
          </p:cNvSpPr>
          <p:nvPr userDrawn="1"/>
        </p:nvSpPr>
        <p:spPr>
          <a:xfrm>
            <a:off x="-194494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D4371-A718-7B94-926D-B7AB78A1AF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D6F527-8946-18B3-19FE-6223199AD8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45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905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90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A9A6-3118-5E1F-5607-93747C3E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22803-D422-93BE-0D2F-944D24720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7ED59-F2F1-77FD-35B6-36656D275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92390-2DB6-E827-BB6D-FF248617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83787-E2B2-CB97-4C9F-1237AF09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7ACF9-D571-3D06-864B-F6315F47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3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10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3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7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05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8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5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85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05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7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3BA51-3CF5-31EA-0D02-7D241322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2074F-9C48-586A-AEF8-F0E35015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8F18D-D8F1-0277-4570-FC927062E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7B91A-5B20-A51D-2E06-7F6063BBF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A48BD-4947-E8CE-5025-0A1E686D7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86B29-B089-4C41-CED4-FCD0378D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FE8FB-1A6E-C87C-A882-D4A6E9A6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382A8-2AFD-D596-4447-F625CCF1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7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23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69B2-E122-A431-F8A0-515AAA03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B01BC-A984-33B4-5C59-78828F8B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ABD9B-074C-9CDD-03BF-345029D2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E68A3-0EEA-D7EF-CAD6-1E8ED763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3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9F16E-C8DD-D093-A138-4DBF01A4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DAA62-AB8F-4C22-1046-0E6FA74F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57742-49EB-05F8-9DC2-F1B025BC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E325-6EED-98A8-DEBE-6ED6AA22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46525-D143-B71D-B84A-F0CF87D5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98F0F-AA5B-00D2-6F53-0E0D03FCA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0C40A-1A51-7619-1043-9C729869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550A3-1831-9FC7-F20C-2A340DEE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6DFEF-804D-3811-A3F5-8F023D81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FA70-EEA2-8BE9-CB76-A4C6EFB8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03C2-8668-0F9C-9FA0-D3A3468F8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4C4D-5653-A644-61A4-E2CB4DBF9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E14C4-6289-0154-F847-FC90E0BF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EADA7-0F81-33BA-A15F-50BD7924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D46EC-B749-C84A-D7BC-F578C655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143FA-7598-F2C2-ABDB-164C02D8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07C50-0398-D157-EE30-E24822F75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C638-7896-B2D2-ECE1-7DF149BB4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DC21C-73B7-4D44-B5E4-12A3E4ACFA67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B8C89-58EF-EF1A-B02D-15C9BAC05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3AB9-E5E9-E0FF-CE07-E0D43F793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753D-608C-49AB-B7CD-966C146B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345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2026/4/23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5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65C7F9-7726-4D2B-5DDD-60AF0D857C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1907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0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701040"/>
            <a:ext cx="11161395" cy="2846070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3410"/>
            <a:ext cx="12192000" cy="116459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080" y="4704715"/>
            <a:ext cx="7030085" cy="1939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24ACD-452E-B02F-252F-A89B83A3A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85"/>
            <a:ext cx="1618903" cy="1687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DAC179-7B16-63F5-9220-F03BBDA5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368" y="837019"/>
            <a:ext cx="304826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644B4-F75F-B2C0-6DF8-07B361C37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378" y="1886591"/>
            <a:ext cx="8090093" cy="278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35282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6B7C0A60-8FF2-B44A-18FB-98AAFAA0487D}"/>
              </a:ext>
            </a:extLst>
          </p:cNvPr>
          <p:cNvSpPr/>
          <p:nvPr/>
        </p:nvSpPr>
        <p:spPr>
          <a:xfrm>
            <a:off x="552450" y="333375"/>
            <a:ext cx="11353799" cy="119132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libri"/>
              </a:rPr>
              <a:t>T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2A7209-4A7E-43BF-BC29-843062FEC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89690"/>
              </p:ext>
            </p:extLst>
          </p:nvPr>
        </p:nvGraphicFramePr>
        <p:xfrm>
          <a:off x="2095500" y="1990724"/>
          <a:ext cx="7800975" cy="347662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600040">
                  <a:extLst>
                    <a:ext uri="{9D8B030D-6E8A-4147-A177-3AD203B41FA5}">
                      <a16:colId xmlns:a16="http://schemas.microsoft.com/office/drawing/2014/main" val="3753341149"/>
                    </a:ext>
                  </a:extLst>
                </a:gridCol>
                <a:gridCol w="2600040">
                  <a:extLst>
                    <a:ext uri="{9D8B030D-6E8A-4147-A177-3AD203B41FA5}">
                      <a16:colId xmlns:a16="http://schemas.microsoft.com/office/drawing/2014/main" val="1021841517"/>
                    </a:ext>
                  </a:extLst>
                </a:gridCol>
                <a:gridCol w="2600895">
                  <a:extLst>
                    <a:ext uri="{9D8B030D-6E8A-4147-A177-3AD203B41FA5}">
                      <a16:colId xmlns:a16="http://schemas.microsoft.com/office/drawing/2014/main" val="2137124705"/>
                    </a:ext>
                  </a:extLst>
                </a:gridCol>
              </a:tblGrid>
              <a:tr h="6953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6441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bộ phận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tiết/dụng cụ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lượng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5227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 rô-bốt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8479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Thân rô-bốt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61537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 rô-bốt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3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879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4149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36965-0100-CF7E-292C-7DB138D5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12" y="500063"/>
            <a:ext cx="7224713" cy="2125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E796C2-AB42-EA89-C963-16E2C162E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2547938"/>
            <a:ext cx="7296150" cy="37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7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2">
            <a:extLst>
              <a:ext uri="{FF2B5EF4-FFF2-40B4-BE49-F238E27FC236}">
                <a16:creationId xmlns:a16="http://schemas.microsoft.com/office/drawing/2014/main" id="{AABB697D-2027-74A4-12B6-C748AEF3670E}"/>
              </a:ext>
            </a:extLst>
          </p:cNvPr>
          <p:cNvGrpSpPr/>
          <p:nvPr/>
        </p:nvGrpSpPr>
        <p:grpSpPr>
          <a:xfrm>
            <a:off x="226001" y="201984"/>
            <a:ext cx="7490981" cy="5104307"/>
            <a:chOff x="-2709109" y="150330"/>
            <a:chExt cx="9293463" cy="5102325"/>
          </a:xfrm>
        </p:grpSpPr>
        <p:sp>
          <p:nvSpPr>
            <p:cNvPr id="10" name="Bong bóng Lời nói: Hình bầu dục 53">
              <a:extLst>
                <a:ext uri="{FF2B5EF4-FFF2-40B4-BE49-F238E27FC236}">
                  <a16:creationId xmlns:a16="http://schemas.microsoft.com/office/drawing/2014/main" id="{7A44A773-316A-4515-1028-0F65194F92F1}"/>
                </a:ext>
              </a:extLst>
            </p:cNvPr>
            <p:cNvSpPr/>
            <p:nvPr/>
          </p:nvSpPr>
          <p:spPr>
            <a:xfrm>
              <a:off x="-2709109" y="150330"/>
              <a:ext cx="9293463" cy="5102325"/>
            </a:xfrm>
            <a:prstGeom prst="wedgeEllipseCallout">
              <a:avLst>
                <a:gd name="adj1" fmla="val 38399"/>
                <a:gd name="adj2" fmla="val 52853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ộp Văn bản 54">
              <a:extLst>
                <a:ext uri="{FF2B5EF4-FFF2-40B4-BE49-F238E27FC236}">
                  <a16:creationId xmlns:a16="http://schemas.microsoft.com/office/drawing/2014/main" id="{3B7CB3BE-08E3-B00A-5479-0CD0B2E57EA5}"/>
                </a:ext>
              </a:extLst>
            </p:cNvPr>
            <p:cNvSpPr txBox="1"/>
            <p:nvPr/>
          </p:nvSpPr>
          <p:spPr>
            <a:xfrm>
              <a:off x="-2013733" y="1401456"/>
              <a:ext cx="7902709" cy="286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altLang="zh-CN" sz="6000" b="1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ea typeface="字魂20号-石头体" panose="00000500000000000000" pitchFamily="2" charset="-122"/>
                </a:rPr>
                <a:t>C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ùng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nhau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chọn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các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chi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tiết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và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dụng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cụ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lắp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ghép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….</a:t>
              </a:r>
              <a:endParaRPr kumimoji="0" lang="zh-CN" altLang="en-US" sz="6000" b="1" i="0" u="none" strike="noStrike" kern="1200" cap="none" spc="0" normalizeH="0" baseline="0" noProof="0" dirty="0">
                <a:ln w="9525">
                  <a:solidFill>
                    <a:srgbClr val="D6F4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7A923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字魂20号-石头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B258518-67E0-2002-47C1-96D1E718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06292" y="2593925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87204-093D-349C-3905-EB69912DE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75781" y="2550229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48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9646D-246D-C3F4-3302-7C6F1DCBC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178" y="1871370"/>
            <a:ext cx="659644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514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A3510490-8454-3779-39DB-0651402005EB}"/>
              </a:ext>
            </a:extLst>
          </p:cNvPr>
          <p:cNvSpPr/>
          <p:nvPr/>
        </p:nvSpPr>
        <p:spPr>
          <a:xfrm>
            <a:off x="237513" y="119239"/>
            <a:ext cx="11668564" cy="64911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528E4-E8D0-8C81-D586-4D1C2B338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1019175" y="1929380"/>
            <a:ext cx="3293128" cy="470954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56BA1F1-AF0F-9EB5-BA4D-E7FD2E997903}"/>
              </a:ext>
            </a:extLst>
          </p:cNvPr>
          <p:cNvSpPr txBox="1"/>
          <p:nvPr/>
        </p:nvSpPr>
        <p:spPr>
          <a:xfrm>
            <a:off x="3019425" y="885569"/>
            <a:ext cx="7762875" cy="1464231"/>
          </a:xfrm>
          <a:prstGeom prst="wedgeRoundRectCallout">
            <a:avLst>
              <a:gd name="adj1" fmla="val -40289"/>
              <a:gd name="adj2" fmla="val 82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sẻ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84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E5B98C-CB96-2215-C214-10C7A87698B3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9FD1E8-23E4-413D-EC2F-FC80A061D704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7898CC-427E-1D88-6F5A-2135235ACFBC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5D00C2-536C-5C0C-FEF8-60B67F543EEB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5DE604-4E09-8E00-D863-EF341A36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5284" y="312255"/>
            <a:ext cx="6006768" cy="135576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962CF73-300B-F8F8-4609-5A7FA3EB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981163D-03B1-DBE4-D216-73545BE5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1C07E36-9E0C-E551-9E77-4DBBB8E8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0B1947-BCAF-07CE-1B38-D73D7C24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12D08A-23C3-2B77-197E-472E27719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59" y="190447"/>
            <a:ext cx="3895682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03EED-9B56-1777-1CEC-7086BB1B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21" y="9881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1177447" y="529389"/>
            <a:ext cx="9837107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A7420A-C406-086A-3CCF-56A5279E3EF4}"/>
              </a:ext>
            </a:extLst>
          </p:cNvPr>
          <p:cNvGrpSpPr/>
          <p:nvPr/>
        </p:nvGrpSpPr>
        <p:grpSpPr>
          <a:xfrm>
            <a:off x="2424767" y="2536698"/>
            <a:ext cx="7780362" cy="3487229"/>
            <a:chOff x="4412349" y="1244373"/>
            <a:chExt cx="7780362" cy="34872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F9DDEB-2E05-668B-1C4F-CC4DE364E780}"/>
                </a:ext>
              </a:extLst>
            </p:cNvPr>
            <p:cNvGrpSpPr/>
            <p:nvPr/>
          </p:nvGrpSpPr>
          <p:grpSpPr>
            <a:xfrm>
              <a:off x="4412349" y="1244373"/>
              <a:ext cx="7637607" cy="2978913"/>
              <a:chOff x="4326532" y="734513"/>
              <a:chExt cx="7637607" cy="297891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C52005-AD9F-B65B-7388-4C920FAAB0FA}"/>
                  </a:ext>
                </a:extLst>
              </p:cNvPr>
              <p:cNvSpPr txBox="1"/>
              <p:nvPr/>
            </p:nvSpPr>
            <p:spPr>
              <a:xfrm>
                <a:off x="4824420" y="734513"/>
                <a:ext cx="7139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87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Lựa chọn được các chi tiết, dụng cụ cần thiết.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C7DD9B9C-1F59-31FA-E74B-4FB1FA6603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6315" y="781905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3FD4E49A-3644-3035-A474-B67C41D95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6315" y="2029141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01F389A8-CF22-14BE-B316-ECE9432BF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6532" y="3251787"/>
                <a:ext cx="461639" cy="461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9A061D-1FFB-1BBC-4518-93C89F986868}"/>
                </a:ext>
              </a:extLst>
            </p:cNvPr>
            <p:cNvSpPr txBox="1"/>
            <p:nvPr/>
          </p:nvSpPr>
          <p:spPr>
            <a:xfrm>
              <a:off x="4991224" y="2452410"/>
              <a:ext cx="71397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robot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hướng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dẫn</a:t>
              </a:r>
              <a:r>
                <a:rPr lang="en-US" sz="3200" dirty="0">
                  <a:solidFill>
                    <a:srgbClr val="00587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87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B71615-286F-49C2-6C79-E922E56C6B85}"/>
                </a:ext>
              </a:extLst>
            </p:cNvPr>
            <p:cNvSpPr txBox="1"/>
            <p:nvPr/>
          </p:nvSpPr>
          <p:spPr>
            <a:xfrm>
              <a:off x="5052992" y="3654384"/>
              <a:ext cx="71397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tưởng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robot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587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E2A4F45-1037-BABC-F405-1B77E8D05D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5"/>
          <a:stretch/>
        </p:blipFill>
        <p:spPr>
          <a:xfrm>
            <a:off x="2918181" y="0"/>
            <a:ext cx="6355633" cy="25366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99EE7A-ED51-CE9C-B668-53CE15FB3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336" y="292954"/>
            <a:ext cx="451752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5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5451F4-15C4-27FB-C651-6F20D63D5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88" y="1812306"/>
            <a:ext cx="733412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100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00+ hình ảnh chibi cô giáo - hinhanhsieudep.net">
            <a:extLst>
              <a:ext uri="{FF2B5EF4-FFF2-40B4-BE49-F238E27FC236}">
                <a16:creationId xmlns:a16="http://schemas.microsoft.com/office/drawing/2014/main" id="{57093983-A5CB-A6DF-5197-97C33FC4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8614" y="1213320"/>
            <a:ext cx="4849575" cy="64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Nhóm 52">
            <a:extLst>
              <a:ext uri="{FF2B5EF4-FFF2-40B4-BE49-F238E27FC236}">
                <a16:creationId xmlns:a16="http://schemas.microsoft.com/office/drawing/2014/main" id="{AABB697D-2027-74A4-12B6-C748AEF3670E}"/>
              </a:ext>
            </a:extLst>
          </p:cNvPr>
          <p:cNvGrpSpPr/>
          <p:nvPr/>
        </p:nvGrpSpPr>
        <p:grpSpPr>
          <a:xfrm>
            <a:off x="544655" y="718499"/>
            <a:ext cx="7756037" cy="4840837"/>
            <a:chOff x="-2709109" y="150330"/>
            <a:chExt cx="9293463" cy="5102325"/>
          </a:xfrm>
        </p:grpSpPr>
        <p:sp>
          <p:nvSpPr>
            <p:cNvPr id="10" name="Bong bóng Lời nói: Hình bầu dục 53">
              <a:extLst>
                <a:ext uri="{FF2B5EF4-FFF2-40B4-BE49-F238E27FC236}">
                  <a16:creationId xmlns:a16="http://schemas.microsoft.com/office/drawing/2014/main" id="{7A44A773-316A-4515-1028-0F65194F92F1}"/>
                </a:ext>
              </a:extLst>
            </p:cNvPr>
            <p:cNvSpPr/>
            <p:nvPr/>
          </p:nvSpPr>
          <p:spPr>
            <a:xfrm>
              <a:off x="-2709109" y="150330"/>
              <a:ext cx="9293463" cy="5102325"/>
            </a:xfrm>
            <a:prstGeom prst="wedgeEllipseCallout">
              <a:avLst>
                <a:gd name="adj1" fmla="val 38399"/>
                <a:gd name="adj2" fmla="val 52853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ộp Văn bản 54">
              <a:extLst>
                <a:ext uri="{FF2B5EF4-FFF2-40B4-BE49-F238E27FC236}">
                  <a16:creationId xmlns:a16="http://schemas.microsoft.com/office/drawing/2014/main" id="{3B7CB3BE-08E3-B00A-5479-0CD0B2E57EA5}"/>
                </a:ext>
              </a:extLst>
            </p:cNvPr>
            <p:cNvSpPr txBox="1"/>
            <p:nvPr/>
          </p:nvSpPr>
          <p:spPr>
            <a:xfrm>
              <a:off x="-2013733" y="1066739"/>
              <a:ext cx="7902709" cy="301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6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Theo </a:t>
              </a:r>
              <a:r>
                <a:rPr lang="en-US" sz="6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em</a:t>
              </a:r>
              <a:r>
                <a:rPr lang="en-US" sz="6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đ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ể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tạo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ra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mô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rô-bốt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cần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mấy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bộ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phận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1500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3781D-92E5-FDAB-252A-821D2E72D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482" y="1976145"/>
            <a:ext cx="678543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584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 rot="21236281">
            <a:off x="638175" y="1567591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1: Tìm hiểu sản phẩm mẫu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8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35282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38555-338E-0491-90E5-F76C5AE4EA2D}"/>
              </a:ext>
            </a:extLst>
          </p:cNvPr>
          <p:cNvSpPr txBox="1"/>
          <p:nvPr/>
        </p:nvSpPr>
        <p:spPr>
          <a:xfrm>
            <a:off x="819150" y="384714"/>
            <a:ext cx="10391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Em hãy quan sát mô hình robot trong Hình 1, cho biết Rô-bốt gồm mấy bộ phận chính?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58CB6-A9E1-E358-02B6-A7FD5238B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725" y="1755004"/>
            <a:ext cx="5853112" cy="4602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C5ABF-06C7-A19F-DECE-8B778EDF4B9C}"/>
              </a:ext>
            </a:extLst>
          </p:cNvPr>
          <p:cNvSpPr txBox="1"/>
          <p:nvPr/>
        </p:nvSpPr>
        <p:spPr>
          <a:xfrm>
            <a:off x="7248526" y="2809619"/>
            <a:ext cx="4514850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03AB9-391A-98B0-2090-47E1CC83AF8C}"/>
              </a:ext>
            </a:extLst>
          </p:cNvPr>
          <p:cNvSpPr/>
          <p:nvPr/>
        </p:nvSpPr>
        <p:spPr>
          <a:xfrm>
            <a:off x="4352924" y="2028825"/>
            <a:ext cx="2657475" cy="1343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4CE95F-7136-3C10-FF69-452848D4F7D7}"/>
              </a:ext>
            </a:extLst>
          </p:cNvPr>
          <p:cNvSpPr/>
          <p:nvPr/>
        </p:nvSpPr>
        <p:spPr>
          <a:xfrm>
            <a:off x="4333874" y="3457575"/>
            <a:ext cx="2657475" cy="1343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C231C-95A2-1713-8FF9-34A865CE79B8}"/>
              </a:ext>
            </a:extLst>
          </p:cNvPr>
          <p:cNvSpPr/>
          <p:nvPr/>
        </p:nvSpPr>
        <p:spPr>
          <a:xfrm>
            <a:off x="4343399" y="4943476"/>
            <a:ext cx="2657475" cy="971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52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A3510490-8454-3779-39DB-0651402005EB}"/>
              </a:ext>
            </a:extLst>
          </p:cNvPr>
          <p:cNvSpPr/>
          <p:nvPr/>
        </p:nvSpPr>
        <p:spPr>
          <a:xfrm>
            <a:off x="237513" y="119239"/>
            <a:ext cx="11668564" cy="64911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528E4-E8D0-8C81-D586-4D1C2B338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1019175" y="1929380"/>
            <a:ext cx="3293128" cy="470954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56BA1F1-AF0F-9EB5-BA4D-E7FD2E997903}"/>
              </a:ext>
            </a:extLst>
          </p:cNvPr>
          <p:cNvSpPr txBox="1"/>
          <p:nvPr/>
        </p:nvSpPr>
        <p:spPr>
          <a:xfrm>
            <a:off x="2962275" y="1333244"/>
            <a:ext cx="7762875" cy="1328023"/>
          </a:xfrm>
          <a:prstGeom prst="wedgeRoundRectCallout">
            <a:avLst>
              <a:gd name="adj1" fmla="val -40289"/>
              <a:gd name="adj2" fmla="val 82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2AA06DBD-ADF1-6788-0F12-455DD2CFA42D}"/>
              </a:ext>
            </a:extLst>
          </p:cNvPr>
          <p:cNvSpPr/>
          <p:nvPr/>
        </p:nvSpPr>
        <p:spPr>
          <a:xfrm>
            <a:off x="4629150" y="3495675"/>
            <a:ext cx="6891834" cy="185053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Yêu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cầu</a:t>
            </a:r>
            <a:r>
              <a:rPr lang="en-US" sz="4000" dirty="0">
                <a:solidFill>
                  <a:srgbClr val="002060"/>
                </a:solidFill>
              </a:rPr>
              <a:t>: Đ</a:t>
            </a:r>
            <a:r>
              <a:rPr lang="vi-VN" sz="4000" dirty="0">
                <a:solidFill>
                  <a:srgbClr val="002060"/>
                </a:solidFill>
              </a:rPr>
              <a:t>ủ các bộ phận, mối ghép đúng vị trí và chắc chắn, chân rô-bốt chuyển động được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030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 rot="21236281">
            <a:off x="638175" y="1152093"/>
            <a:ext cx="6905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2: 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Lựa chọn các chi tiết và dụng cụ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3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240</Words>
  <Application>Microsoft Office PowerPoint</Application>
  <PresentationFormat>Widescreen</PresentationFormat>
  <Paragraphs>31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等线</vt:lpstr>
      <vt:lpstr>#9Slide07 HoneyCream</vt:lpstr>
      <vt:lpstr>Arial</vt:lpstr>
      <vt:lpstr>Calibri</vt:lpstr>
      <vt:lpstr>Calibri Light</vt:lpstr>
      <vt:lpstr>Cambria</vt:lpstr>
      <vt:lpstr>Public Sans</vt:lpstr>
      <vt:lpstr>Satisfy</vt:lpstr>
      <vt:lpstr>SVN-Newton</vt:lpstr>
      <vt:lpstr>SVN-Ready</vt:lpstr>
      <vt:lpstr>Times New Roman</vt:lpstr>
      <vt:lpstr>字魂20号-石头体</vt:lpstr>
      <vt:lpstr>Office Theme</vt:lpstr>
      <vt:lpstr>Castaway in a Desert Island by Slidesgo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2023-11-07T08:57:11Z</dcterms:created>
  <dcterms:modified xsi:type="dcterms:W3CDTF">2026-04-23T07:11:32Z</dcterms:modified>
</cp:coreProperties>
</file>