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</p:sldMasterIdLst>
  <p:notesMasterIdLst>
    <p:notesMasterId r:id="rId19"/>
  </p:notesMasterIdLst>
  <p:sldIdLst>
    <p:sldId id="257" r:id="rId4"/>
    <p:sldId id="258" r:id="rId5"/>
    <p:sldId id="299" r:id="rId6"/>
    <p:sldId id="341" r:id="rId7"/>
    <p:sldId id="342" r:id="rId8"/>
    <p:sldId id="261" r:id="rId9"/>
    <p:sldId id="344" r:id="rId10"/>
    <p:sldId id="297" r:id="rId11"/>
    <p:sldId id="301" r:id="rId12"/>
    <p:sldId id="300" r:id="rId13"/>
    <p:sldId id="329" r:id="rId14"/>
    <p:sldId id="302" r:id="rId15"/>
    <p:sldId id="303" r:id="rId16"/>
    <p:sldId id="306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7F913-5143-4FED-B11C-CBD284823E65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AD5B5-6ADA-4123-90C3-F9BF0E9A4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6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4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221A-7DFF-321E-54B4-D6B19A42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1A377-8A12-5112-B9C9-1C7BCECB2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B8CF5-E970-2F65-3CEE-8711A83D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440F7-C54C-D7B6-7D7C-2038D560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2846-8C27-CE59-6151-FC14038C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B450-E448-EA37-5EAA-0A24A2C1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5AD40-5F61-FA22-957A-C92F5C045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2D3C5-8462-312E-2918-348773C7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66EF5-664B-1C40-EC02-B6FC4EFC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4CEAC-36CA-0663-B3C1-C9F53E46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6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D9FED-4C9F-B40F-F957-BAE38BC01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E1BCA-B487-F508-A969-21160C0CF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A240-521E-3D4D-07E3-40CA0970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AD23-4039-54D7-EA97-C83A98BF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26AF9-CA9E-608A-1473-EBC4C15D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4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C208-1C3B-4245-104B-9A47F5460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70918-340A-92CB-3AE9-5D5D0368D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83591-E217-11AB-DC53-1BF4A4F4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BEAA-C136-FEA3-9EAE-6BB590C8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4342C-8F93-46CE-5B2A-5324A90D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95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0850-C859-3AC0-DB86-86675219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E5877-E8A2-295F-9A8D-1A564C505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A2618-9207-BD6E-4C40-36BEB00E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DB718-40A9-1B09-0BBA-22C26E2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4705D-7AE4-E468-B7FE-A9607A54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2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FFA4-AC06-43D2-DFCD-E3993671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448E5-983E-EEC1-85FA-727A8E943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DCD27-CF24-2488-E219-A9C52CDD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2A658-AB25-4468-D66E-5FE3F28D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E13F3-F824-7DCF-3F26-B0C9D5FF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6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6926-6B80-93CA-C828-01CA6396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ECDED-67DB-02D5-FDD8-82DE1DCCD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AD323-F380-1664-79AB-BAD691C45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A5D5A-F3BF-8277-0580-19E688FF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25964-9D18-A71E-D0AE-1676B8C6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D75F7-FF9B-E51D-7943-344CF9C9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4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13EA-2CFC-41D5-3FF8-AC4E2BBB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4A5B0-ED4F-8108-D013-72588463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3B838-965E-E81B-8653-002554959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99B6B-E821-19E6-6E00-B9734DBEB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0051B-38B7-77D1-E0FA-56A8E654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19BA7-8996-6B3B-7BAC-D5CC1F37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1B2F4-A066-D55E-EBDA-D85F65D0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54CD0-07BE-3FC5-F9AA-D5B6F89A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EA91-4CC6-67FB-4337-83A5B798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98C38-4A20-B6D4-FFD5-47C6A67C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BB4FE-ABB2-4FCE-CB30-561F5F22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FA6CC-49FF-54AD-80E3-8631D0EE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0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140E2-6661-355C-FA42-680CEC68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F64F0-9F73-06DD-9B0E-43B8DCDE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48E76-6BFE-F7F1-6049-DF5ECB28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6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097C-A0DF-6B3C-B7A2-5496499D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7854-5762-553F-EDF2-FE550FF7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D306-503E-0F15-BE22-3984D9912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5999E-794A-3CF7-DA43-383062DF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75C88-C346-FB23-824E-C744A517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BD176-F98F-8F14-6147-FA09C94D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8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9B20-FA14-E0F3-E18B-DFF99F8A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FCBF-55DB-38BF-9866-AB572A93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0198C-AAAB-64CD-574C-A42EBE99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A6906-7CA4-4510-8FE5-593B9C4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91832-5141-1518-796A-C1801F97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6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E8BD-0F82-5281-9316-86415A0D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C6D4B-CEFB-B07D-C4ED-01F8B88CD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AF62F-4242-3449-3262-666962522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EDFA3-9751-468E-9F72-2C8AD584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21B53-0ADF-B147-545D-12140C6F0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F85AC-2394-EB96-B751-71CB787A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85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48EDB-4EAD-AD06-B1CF-010AAFA2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82D09-347E-8F82-5787-3F1EDD80C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3F45C-4195-9F89-256D-AA2078EB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0EF41-0BBC-9066-47DD-B3D979B8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B5D-C607-D04C-6E39-E27BC0B0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73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D7121-7869-0EF9-7A2E-18A2657A2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1638A-4D1E-4911-1BF9-A07869436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9B90A-E170-0105-D886-265D111D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606D-8D89-DD13-0F3B-6738DF33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C666-3894-AD16-126A-3E72C2B3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1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FE0D-C0A6-45A8-8B89-928E3B1AA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FC60E-8BC2-454D-BFAB-A95A90E7E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B640-690F-449E-8881-7F072703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C7E39-018C-47B2-9CDF-B4FB842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3B76E-C896-4724-8D6C-91B43A07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3EF5-C8A5-4D25-A898-C720BA46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C14F8-C34C-4148-9F1F-99FA4359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16843-AB38-4346-B377-23E3DAD2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E1145-5EE6-421B-9234-92A3513B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4A90B-285C-4A6F-9A4F-84C75D36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20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0435-4DD1-4010-8DAB-0B7932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79A77-1C10-43CE-BC33-1B3194576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FFF34-DECB-4AF6-887D-2B4EDE3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1E8D-0860-46A3-8133-E4C0FEC9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B69-DD25-41D0-BA68-79FF95D0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37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F411-474D-4F41-8994-574F660B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5C44-5DCA-4E65-A342-F8191681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0C4A0-EF6C-4056-A75E-152AF3E5B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D33B6-7E98-47B6-837F-9BDFF5C2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12C31-B785-4C37-8248-CF064C2A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7CA2F-FC7B-4207-96C7-FEFBE67D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7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C9BB-1D6E-4385-90B9-A74A8391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03007-ACD1-4179-AA90-11784D06C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E142D-8386-46FA-9646-230CDD164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C00EC-F2D9-4F33-BB97-F36870768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B7D4E-8A95-40EF-A87C-70CEE8F75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834B2-71AE-4786-9785-1FF507EF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51BB9-6F42-4594-ADA2-84699C7D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0F8B7-AED4-4431-A8FC-61B1BBB9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68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6E71-3935-488E-ADFD-1FAF05D6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8F116-4D97-4D40-ACC2-14B86657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02657-5759-4477-8A37-CD70B2B4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A79B2-E026-43CC-80CD-D115C4B7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6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1360E-7E1C-41D9-ADBA-6A9418F2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23AC4-4D95-475D-9896-03904B80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3B165-4808-42E3-952F-C34C8DBE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6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B30A-9920-2DA5-BC65-9BE9B5B5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C5367-DFE5-56F7-4BAA-A995E27C1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6605A-8BD3-6E53-7FFC-DD985A0E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06A38-664D-77CA-9C5E-E241F070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59AB3-4005-6DE9-CA3F-276A2CF0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5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A625-E5C1-43FD-973A-5008E48A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3DA0A-A6B3-4DBB-AE20-2354E7A4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D1079-68C3-424B-AEDB-CFB25ED81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6AC48-FD7D-4617-BCA9-289F5532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1F464-7CB9-4B04-8954-CDB7B7CC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F4B4-147A-4EF1-982F-8AE8952D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83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E3C7-49D0-475B-BCB5-CD9FA54F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11748-A742-4AA0-BFAF-002B99508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99000-A83A-4E5D-BFDA-9104E295D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C3776-2EFB-49FE-AEFF-99FA6A85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40D10-6D8E-43E7-8556-03949576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02389-AB89-4F8A-8A54-89115FD3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76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4C64-7B20-4047-9749-657561C7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54ED8-FAC0-44E7-9E42-6A0DE3AE2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50484-400C-45FD-86E4-542F6D90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DB841-8C61-45BA-8535-B52665B9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4753-BA3F-48B4-B498-78D0EB51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23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F67C54-EB6E-4BE0-AE76-3796824F1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43997-1E45-4C09-9B1D-8F7654FDD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E05-1F94-4DAE-991F-4001467A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23BD6-34A6-470B-8A07-C60228D5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830C-FA1D-4766-ABAC-89899C7D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04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2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1BE9-3AD4-E6E0-5605-3BCFB614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1CFA9-22EA-8A2C-17A4-27AA715C8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5571D-6C45-708F-DB26-0BEA97C4F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D7867-E963-9386-6A70-A441F8F9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BC2AC-BCAC-E308-1520-26892627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ABD3-DDC1-9818-4C80-DE43B48D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42F4-BF43-2650-7EE7-B34BE538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7FCDF-3832-93A1-108F-7E0E972D9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61AB4-8BC0-30DB-43A2-C512AD883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88110-D674-33BC-83D2-E016C56D8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A1B66-61F5-1838-7997-17079C4FF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3036A-EDF7-E7D0-7172-74EBB4F9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86D78-E49C-BF9E-F890-47502E17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5B43C-6A82-525F-8409-02AD51F3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7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B3F2-A553-9CCD-74B2-8EE459DE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A96EE-E762-5C94-7A7F-59E686C9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05A6B-BDA3-41E5-28A2-4E8303F2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77462-9A49-0B23-3002-48C6F3EF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00ED2-C583-1ED8-B144-BB24CF00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727CB-AFE1-31E0-CDAC-0B09B2B51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49C86-75B9-4196-7747-6341F75E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F9AB-B719-AF00-E344-F718EF3A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0EF0-7BDF-FACE-43AB-0B9C70310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910DD-FA89-1984-4D73-1DC9DA3C1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6BE1C-F0A3-C0B0-6302-BA51A984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5DB4E-4DD2-C4E9-5BDE-B7CDACAD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2E0E3-BFF9-86DF-7C6C-C51D7227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E979-C7A7-5D46-A0D6-CD5D6DF4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7D339-420C-E8BA-28A4-FA13035F0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CADC2-FE1C-403E-4276-2582F37B1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5F85-3D62-07F8-3E4C-79D343F0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CCA0-2E8B-6634-B92C-9EC37824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EC4AD-A765-0CC5-F802-7D34B883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9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5358DEE-6C59-791D-83C4-DDC0B6170CC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28" y="189911"/>
            <a:ext cx="1308951" cy="13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7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4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8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713268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55FFF817-AA55-B9DE-5757-4422D6836215}"/>
              </a:ext>
            </a:extLst>
          </p:cNvPr>
          <p:cNvSpPr txBox="1"/>
          <p:nvPr/>
        </p:nvSpPr>
        <p:spPr>
          <a:xfrm>
            <a:off x="2357940" y="755697"/>
            <a:ext cx="679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</a:t>
            </a:r>
            <a:endParaRPr kumimoji="0" lang="zh-CN" altLang="en-US" sz="36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F9D2D-E417-113B-5CCA-05B742BBC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29" y="1110530"/>
            <a:ext cx="4230991" cy="1950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4E9F39-8AA7-1806-354A-8940DC270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920" y="2172302"/>
            <a:ext cx="8413209" cy="3694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C84DFF-B453-1BF0-0128-D1FE40F7D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256" y="4921330"/>
            <a:ext cx="230448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61C1ED-2085-A170-7FC2-BDEB6E647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359" y="1593184"/>
            <a:ext cx="609043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358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Park scene with blank wooden board in oval shape with kids doodle cartoon  character 2593890 Vector Art at Vecteezy">
            <a:extLst>
              <a:ext uri="{FF2B5EF4-FFF2-40B4-BE49-F238E27FC236}">
                <a16:creationId xmlns:a16="http://schemas.microsoft.com/office/drawing/2014/main" id="{D205E809-1415-5FED-F72B-A89BFB241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r="-1055" b="3801"/>
          <a:stretch/>
        </p:blipFill>
        <p:spPr bwMode="auto">
          <a:xfrm>
            <a:off x="-1" y="0"/>
            <a:ext cx="1231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3E820-CBCB-A59F-5311-D930F9F1BDB1}"/>
              </a:ext>
            </a:extLst>
          </p:cNvPr>
          <p:cNvSpPr txBox="1"/>
          <p:nvPr/>
        </p:nvSpPr>
        <p:spPr>
          <a:xfrm>
            <a:off x="1969608" y="2158223"/>
            <a:ext cx="7860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7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cùng bạn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594169" y="549005"/>
            <a:ext cx="10887959" cy="59860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93E6F1F-7E1C-4FEA-BF93-A94E0CE922C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2739244"/>
            <a:ext cx="4086311" cy="349163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9008D1-648D-481A-8220-6E443B8EE109}"/>
              </a:ext>
            </a:extLst>
          </p:cNvPr>
          <p:cNvSpPr/>
          <p:nvPr/>
        </p:nvSpPr>
        <p:spPr>
          <a:xfrm>
            <a:off x="1104900" y="1710315"/>
            <a:ext cx="6534150" cy="1785360"/>
          </a:xfrm>
          <a:custGeom>
            <a:avLst/>
            <a:gdLst>
              <a:gd name="connsiteX0" fmla="*/ 0 w 6534150"/>
              <a:gd name="connsiteY0" fmla="*/ 297565 h 1785360"/>
              <a:gd name="connsiteX1" fmla="*/ 497600 w 6534150"/>
              <a:gd name="connsiteY1" fmla="*/ 0 h 1785360"/>
              <a:gd name="connsiteX2" fmla="*/ 6036549 w 6534150"/>
              <a:gd name="connsiteY2" fmla="*/ 0 h 1785360"/>
              <a:gd name="connsiteX3" fmla="*/ 6534150 w 6534150"/>
              <a:gd name="connsiteY3" fmla="*/ 297565 h 1785360"/>
              <a:gd name="connsiteX4" fmla="*/ 6534150 w 6534150"/>
              <a:gd name="connsiteY4" fmla="*/ 1487794 h 1785360"/>
              <a:gd name="connsiteX5" fmla="*/ 6036549 w 6534150"/>
              <a:gd name="connsiteY5" fmla="*/ 1785360 h 1785360"/>
              <a:gd name="connsiteX6" fmla="*/ 497600 w 6534150"/>
              <a:gd name="connsiteY6" fmla="*/ 1785360 h 1785360"/>
              <a:gd name="connsiteX7" fmla="*/ 0 w 6534150"/>
              <a:gd name="connsiteY7" fmla="*/ 1487794 h 1785360"/>
              <a:gd name="connsiteX8" fmla="*/ 0 w 6534150"/>
              <a:gd name="connsiteY8" fmla="*/ 297565 h 1785360"/>
              <a:gd name="connsiteX0" fmla="*/ 0 w 6534150"/>
              <a:gd name="connsiteY0" fmla="*/ 297565 h 1785360"/>
              <a:gd name="connsiteX1" fmla="*/ 497600 w 6534150"/>
              <a:gd name="connsiteY1" fmla="*/ 0 h 1785360"/>
              <a:gd name="connsiteX2" fmla="*/ 6036549 w 6534150"/>
              <a:gd name="connsiteY2" fmla="*/ 0 h 1785360"/>
              <a:gd name="connsiteX3" fmla="*/ 6534150 w 6534150"/>
              <a:gd name="connsiteY3" fmla="*/ 297565 h 1785360"/>
              <a:gd name="connsiteX4" fmla="*/ 6534150 w 6534150"/>
              <a:gd name="connsiteY4" fmla="*/ 1487794 h 1785360"/>
              <a:gd name="connsiteX5" fmla="*/ 6036549 w 6534150"/>
              <a:gd name="connsiteY5" fmla="*/ 1785360 h 1785360"/>
              <a:gd name="connsiteX6" fmla="*/ 497600 w 6534150"/>
              <a:gd name="connsiteY6" fmla="*/ 1785360 h 1785360"/>
              <a:gd name="connsiteX7" fmla="*/ 0 w 6534150"/>
              <a:gd name="connsiteY7" fmla="*/ 1487794 h 1785360"/>
              <a:gd name="connsiteX8" fmla="*/ 0 w 6534150"/>
              <a:gd name="connsiteY8" fmla="*/ 297565 h 1785360"/>
              <a:gd name="connsiteX0" fmla="*/ 0 w 6534150"/>
              <a:gd name="connsiteY0" fmla="*/ 297565 h 1785360"/>
              <a:gd name="connsiteX1" fmla="*/ 497600 w 6534150"/>
              <a:gd name="connsiteY1" fmla="*/ 0 h 1785360"/>
              <a:gd name="connsiteX2" fmla="*/ 6036549 w 6534150"/>
              <a:gd name="connsiteY2" fmla="*/ 0 h 1785360"/>
              <a:gd name="connsiteX3" fmla="*/ 6534150 w 6534150"/>
              <a:gd name="connsiteY3" fmla="*/ 297565 h 1785360"/>
              <a:gd name="connsiteX4" fmla="*/ 6534150 w 6534150"/>
              <a:gd name="connsiteY4" fmla="*/ 1487794 h 1785360"/>
              <a:gd name="connsiteX5" fmla="*/ 6036549 w 6534150"/>
              <a:gd name="connsiteY5" fmla="*/ 1785360 h 1785360"/>
              <a:gd name="connsiteX6" fmla="*/ 497600 w 6534150"/>
              <a:gd name="connsiteY6" fmla="*/ 1785360 h 1785360"/>
              <a:gd name="connsiteX7" fmla="*/ 0 w 6534150"/>
              <a:gd name="connsiteY7" fmla="*/ 1487794 h 1785360"/>
              <a:gd name="connsiteX8" fmla="*/ 0 w 6534150"/>
              <a:gd name="connsiteY8" fmla="*/ 297565 h 17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4150" h="1785360" fill="none" extrusionOk="0">
                <a:moveTo>
                  <a:pt x="0" y="297565"/>
                </a:moveTo>
                <a:cubicBezTo>
                  <a:pt x="-68925" y="123371"/>
                  <a:pt x="268225" y="16137"/>
                  <a:pt x="497600" y="0"/>
                </a:cubicBezTo>
                <a:cubicBezTo>
                  <a:pt x="1667944" y="-341409"/>
                  <a:pt x="3112004" y="-323776"/>
                  <a:pt x="6036549" y="0"/>
                </a:cubicBezTo>
                <a:cubicBezTo>
                  <a:pt x="6232036" y="-3246"/>
                  <a:pt x="6544257" y="57139"/>
                  <a:pt x="6534150" y="297565"/>
                </a:cubicBezTo>
                <a:cubicBezTo>
                  <a:pt x="6603399" y="609042"/>
                  <a:pt x="6394349" y="1006681"/>
                  <a:pt x="6534150" y="1487794"/>
                </a:cubicBezTo>
                <a:cubicBezTo>
                  <a:pt x="6474430" y="1613302"/>
                  <a:pt x="6363411" y="1704714"/>
                  <a:pt x="6036549" y="1785360"/>
                </a:cubicBezTo>
                <a:cubicBezTo>
                  <a:pt x="3563098" y="1545502"/>
                  <a:pt x="1574154" y="1358205"/>
                  <a:pt x="497600" y="1785360"/>
                </a:cubicBezTo>
                <a:cubicBezTo>
                  <a:pt x="292442" y="1793182"/>
                  <a:pt x="75804" y="1625769"/>
                  <a:pt x="0" y="1487794"/>
                </a:cubicBezTo>
                <a:cubicBezTo>
                  <a:pt x="-114691" y="1215552"/>
                  <a:pt x="59322" y="722862"/>
                  <a:pt x="0" y="297565"/>
                </a:cubicBezTo>
                <a:close/>
              </a:path>
              <a:path w="6534150" h="1785360" stroke="0" extrusionOk="0">
                <a:moveTo>
                  <a:pt x="0" y="297565"/>
                </a:moveTo>
                <a:cubicBezTo>
                  <a:pt x="82839" y="100540"/>
                  <a:pt x="216865" y="19739"/>
                  <a:pt x="497600" y="0"/>
                </a:cubicBezTo>
                <a:cubicBezTo>
                  <a:pt x="2402603" y="272801"/>
                  <a:pt x="4729691" y="-8045"/>
                  <a:pt x="6036549" y="0"/>
                </a:cubicBezTo>
                <a:cubicBezTo>
                  <a:pt x="6319539" y="8597"/>
                  <a:pt x="6505512" y="160767"/>
                  <a:pt x="6534150" y="297565"/>
                </a:cubicBezTo>
                <a:cubicBezTo>
                  <a:pt x="6419985" y="875326"/>
                  <a:pt x="6492538" y="952457"/>
                  <a:pt x="6534150" y="1487794"/>
                </a:cubicBezTo>
                <a:cubicBezTo>
                  <a:pt x="6569144" y="1664651"/>
                  <a:pt x="6278778" y="1858250"/>
                  <a:pt x="6036549" y="1785360"/>
                </a:cubicBezTo>
                <a:cubicBezTo>
                  <a:pt x="4889278" y="1909790"/>
                  <a:pt x="2441812" y="1625828"/>
                  <a:pt x="497600" y="1785360"/>
                </a:cubicBezTo>
                <a:cubicBezTo>
                  <a:pt x="205605" y="1784162"/>
                  <a:pt x="24968" y="1628935"/>
                  <a:pt x="0" y="1487794"/>
                </a:cubicBezTo>
                <a:cubicBezTo>
                  <a:pt x="91909" y="900847"/>
                  <a:pt x="147148" y="699975"/>
                  <a:pt x="0" y="297565"/>
                </a:cubicBezTo>
                <a:close/>
              </a:path>
              <a:path w="6534150" h="1785360" fill="none" stroke="0" extrusionOk="0">
                <a:moveTo>
                  <a:pt x="0" y="297565"/>
                </a:moveTo>
                <a:cubicBezTo>
                  <a:pt x="25060" y="140583"/>
                  <a:pt x="266714" y="18778"/>
                  <a:pt x="497600" y="0"/>
                </a:cubicBezTo>
                <a:cubicBezTo>
                  <a:pt x="2044284" y="118366"/>
                  <a:pt x="3166604" y="-127281"/>
                  <a:pt x="6036549" y="0"/>
                </a:cubicBezTo>
                <a:cubicBezTo>
                  <a:pt x="6276311" y="-14189"/>
                  <a:pt x="6543641" y="154094"/>
                  <a:pt x="6534150" y="297565"/>
                </a:cubicBezTo>
                <a:cubicBezTo>
                  <a:pt x="6590095" y="519000"/>
                  <a:pt x="6293469" y="893847"/>
                  <a:pt x="6534150" y="1487794"/>
                </a:cubicBezTo>
                <a:cubicBezTo>
                  <a:pt x="6483416" y="1668098"/>
                  <a:pt x="6326265" y="1757739"/>
                  <a:pt x="6036549" y="1785360"/>
                </a:cubicBezTo>
                <a:cubicBezTo>
                  <a:pt x="3884561" y="1834923"/>
                  <a:pt x="1627208" y="1530450"/>
                  <a:pt x="497600" y="1785360"/>
                </a:cubicBezTo>
                <a:cubicBezTo>
                  <a:pt x="241847" y="1762811"/>
                  <a:pt x="33299" y="1603053"/>
                  <a:pt x="0" y="1487794"/>
                </a:cubicBezTo>
                <a:cubicBezTo>
                  <a:pt x="-145376" y="1224456"/>
                  <a:pt x="128423" y="638208"/>
                  <a:pt x="0" y="297565"/>
                </a:cubicBezTo>
                <a:close/>
              </a:path>
              <a:path w="6534150" h="1785360" fill="none" stroke="0" extrusionOk="0">
                <a:moveTo>
                  <a:pt x="0" y="297565"/>
                </a:moveTo>
                <a:cubicBezTo>
                  <a:pt x="563" y="124875"/>
                  <a:pt x="235434" y="29649"/>
                  <a:pt x="497600" y="0"/>
                </a:cubicBezTo>
                <a:cubicBezTo>
                  <a:pt x="2008682" y="-12865"/>
                  <a:pt x="3024108" y="-210732"/>
                  <a:pt x="6036549" y="0"/>
                </a:cubicBezTo>
                <a:cubicBezTo>
                  <a:pt x="6295905" y="18883"/>
                  <a:pt x="6539226" y="90976"/>
                  <a:pt x="6534150" y="297565"/>
                </a:cubicBezTo>
                <a:cubicBezTo>
                  <a:pt x="6595012" y="528682"/>
                  <a:pt x="6385605" y="933791"/>
                  <a:pt x="6534150" y="1487794"/>
                </a:cubicBezTo>
                <a:cubicBezTo>
                  <a:pt x="6481616" y="1650986"/>
                  <a:pt x="6338910" y="1741107"/>
                  <a:pt x="6036549" y="1785360"/>
                </a:cubicBezTo>
                <a:cubicBezTo>
                  <a:pt x="3789786" y="1774337"/>
                  <a:pt x="1619762" y="1441979"/>
                  <a:pt x="497600" y="1785360"/>
                </a:cubicBezTo>
                <a:cubicBezTo>
                  <a:pt x="255570" y="1777419"/>
                  <a:pt x="75473" y="1599530"/>
                  <a:pt x="0" y="1487794"/>
                </a:cubicBezTo>
                <a:cubicBezTo>
                  <a:pt x="-89598" y="1208303"/>
                  <a:pt x="121265" y="682568"/>
                  <a:pt x="0" y="297565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066386474">
                  <a:custGeom>
                    <a:avLst/>
                    <a:gdLst>
                      <a:gd name="connsiteX0" fmla="*/ 0 w 6534150"/>
                      <a:gd name="connsiteY0" fmla="*/ 297565 h 1785360"/>
                      <a:gd name="connsiteX1" fmla="*/ 497600 w 6534150"/>
                      <a:gd name="connsiteY1" fmla="*/ 0 h 1785360"/>
                      <a:gd name="connsiteX2" fmla="*/ 6036549 w 6534150"/>
                      <a:gd name="connsiteY2" fmla="*/ 0 h 1785360"/>
                      <a:gd name="connsiteX3" fmla="*/ 6534150 w 6534150"/>
                      <a:gd name="connsiteY3" fmla="*/ 297565 h 1785360"/>
                      <a:gd name="connsiteX4" fmla="*/ 6534150 w 6534150"/>
                      <a:gd name="connsiteY4" fmla="*/ 1487794 h 1785360"/>
                      <a:gd name="connsiteX5" fmla="*/ 6036549 w 6534150"/>
                      <a:gd name="connsiteY5" fmla="*/ 1785360 h 1785360"/>
                      <a:gd name="connsiteX6" fmla="*/ 497600 w 6534150"/>
                      <a:gd name="connsiteY6" fmla="*/ 1785360 h 1785360"/>
                      <a:gd name="connsiteX7" fmla="*/ 0 w 6534150"/>
                      <a:gd name="connsiteY7" fmla="*/ 1487794 h 1785360"/>
                      <a:gd name="connsiteX8" fmla="*/ 0 w 6534150"/>
                      <a:gd name="connsiteY8" fmla="*/ 297565 h 1785360"/>
                      <a:gd name="connsiteX0" fmla="*/ 0 w 6534150"/>
                      <a:gd name="connsiteY0" fmla="*/ 297565 h 1785360"/>
                      <a:gd name="connsiteX1" fmla="*/ 497600 w 6534150"/>
                      <a:gd name="connsiteY1" fmla="*/ 0 h 1785360"/>
                      <a:gd name="connsiteX2" fmla="*/ 6036549 w 6534150"/>
                      <a:gd name="connsiteY2" fmla="*/ 0 h 1785360"/>
                      <a:gd name="connsiteX3" fmla="*/ 6534150 w 6534150"/>
                      <a:gd name="connsiteY3" fmla="*/ 297565 h 1785360"/>
                      <a:gd name="connsiteX4" fmla="*/ 6534150 w 6534150"/>
                      <a:gd name="connsiteY4" fmla="*/ 1487794 h 1785360"/>
                      <a:gd name="connsiteX5" fmla="*/ 6036549 w 6534150"/>
                      <a:gd name="connsiteY5" fmla="*/ 1785360 h 1785360"/>
                      <a:gd name="connsiteX6" fmla="*/ 497600 w 6534150"/>
                      <a:gd name="connsiteY6" fmla="*/ 1785360 h 1785360"/>
                      <a:gd name="connsiteX7" fmla="*/ 0 w 6534150"/>
                      <a:gd name="connsiteY7" fmla="*/ 1487794 h 1785360"/>
                      <a:gd name="connsiteX8" fmla="*/ 0 w 6534150"/>
                      <a:gd name="connsiteY8" fmla="*/ 297565 h 1785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34150" h="1785360" fill="none" extrusionOk="0">
                        <a:moveTo>
                          <a:pt x="0" y="297565"/>
                        </a:moveTo>
                        <a:cubicBezTo>
                          <a:pt x="-26153" y="129675"/>
                          <a:pt x="252777" y="9577"/>
                          <a:pt x="497600" y="0"/>
                        </a:cubicBezTo>
                        <a:cubicBezTo>
                          <a:pt x="1716782" y="-89164"/>
                          <a:pt x="3295668" y="-140941"/>
                          <a:pt x="6036549" y="0"/>
                        </a:cubicBezTo>
                        <a:cubicBezTo>
                          <a:pt x="6263757" y="-1789"/>
                          <a:pt x="6541596" y="82062"/>
                          <a:pt x="6534150" y="297565"/>
                        </a:cubicBezTo>
                        <a:cubicBezTo>
                          <a:pt x="6599180" y="553813"/>
                          <a:pt x="6415086" y="942468"/>
                          <a:pt x="6534150" y="1487794"/>
                        </a:cubicBezTo>
                        <a:cubicBezTo>
                          <a:pt x="6483521" y="1620679"/>
                          <a:pt x="6351780" y="1726877"/>
                          <a:pt x="6036549" y="1785360"/>
                        </a:cubicBezTo>
                        <a:cubicBezTo>
                          <a:pt x="3685434" y="1646658"/>
                          <a:pt x="1600207" y="1523684"/>
                          <a:pt x="497600" y="1785360"/>
                        </a:cubicBezTo>
                        <a:cubicBezTo>
                          <a:pt x="279896" y="1791332"/>
                          <a:pt x="71786" y="1627601"/>
                          <a:pt x="0" y="1487794"/>
                        </a:cubicBezTo>
                        <a:cubicBezTo>
                          <a:pt x="-135856" y="1162853"/>
                          <a:pt x="87076" y="726889"/>
                          <a:pt x="0" y="297565"/>
                        </a:cubicBezTo>
                        <a:close/>
                      </a:path>
                      <a:path w="6534150" h="1785360" stroke="0" extrusionOk="0">
                        <a:moveTo>
                          <a:pt x="0" y="297565"/>
                        </a:moveTo>
                        <a:cubicBezTo>
                          <a:pt x="47924" y="117725"/>
                          <a:pt x="216986" y="12739"/>
                          <a:pt x="497600" y="0"/>
                        </a:cubicBezTo>
                        <a:cubicBezTo>
                          <a:pt x="2380307" y="237104"/>
                          <a:pt x="4643065" y="43087"/>
                          <a:pt x="6036549" y="0"/>
                        </a:cubicBezTo>
                        <a:cubicBezTo>
                          <a:pt x="6331298" y="10665"/>
                          <a:pt x="6519387" y="155787"/>
                          <a:pt x="6534150" y="297565"/>
                        </a:cubicBezTo>
                        <a:cubicBezTo>
                          <a:pt x="6402028" y="870213"/>
                          <a:pt x="6491492" y="954698"/>
                          <a:pt x="6534150" y="1487794"/>
                        </a:cubicBezTo>
                        <a:cubicBezTo>
                          <a:pt x="6538910" y="1658653"/>
                          <a:pt x="6276473" y="1829935"/>
                          <a:pt x="6036549" y="1785360"/>
                        </a:cubicBezTo>
                        <a:cubicBezTo>
                          <a:pt x="5051928" y="1836009"/>
                          <a:pt x="2527941" y="1688925"/>
                          <a:pt x="497600" y="1785360"/>
                        </a:cubicBezTo>
                        <a:cubicBezTo>
                          <a:pt x="203123" y="1782466"/>
                          <a:pt x="15007" y="1629870"/>
                          <a:pt x="0" y="1487794"/>
                        </a:cubicBezTo>
                        <a:cubicBezTo>
                          <a:pt x="86856" y="906412"/>
                          <a:pt x="142105" y="734195"/>
                          <a:pt x="0" y="297565"/>
                        </a:cubicBezTo>
                        <a:close/>
                      </a:path>
                      <a:path w="6534150" h="1785360" fill="none" stroke="0" extrusionOk="0">
                        <a:moveTo>
                          <a:pt x="0" y="297565"/>
                        </a:moveTo>
                        <a:cubicBezTo>
                          <a:pt x="-53" y="131853"/>
                          <a:pt x="234118" y="12995"/>
                          <a:pt x="497600" y="0"/>
                        </a:cubicBezTo>
                        <a:cubicBezTo>
                          <a:pt x="2035762" y="58348"/>
                          <a:pt x="3120570" y="-73824"/>
                          <a:pt x="6036549" y="0"/>
                        </a:cubicBezTo>
                        <a:cubicBezTo>
                          <a:pt x="6299952" y="5944"/>
                          <a:pt x="6529866" y="140270"/>
                          <a:pt x="6534150" y="297565"/>
                        </a:cubicBezTo>
                        <a:cubicBezTo>
                          <a:pt x="6591403" y="460878"/>
                          <a:pt x="6375667" y="896261"/>
                          <a:pt x="6534150" y="1487794"/>
                        </a:cubicBezTo>
                        <a:cubicBezTo>
                          <a:pt x="6502645" y="1669533"/>
                          <a:pt x="6329038" y="1765000"/>
                          <a:pt x="6036549" y="1785360"/>
                        </a:cubicBezTo>
                        <a:cubicBezTo>
                          <a:pt x="3803328" y="1775085"/>
                          <a:pt x="1668104" y="1472790"/>
                          <a:pt x="497600" y="1785360"/>
                        </a:cubicBezTo>
                        <a:cubicBezTo>
                          <a:pt x="249394" y="1780597"/>
                          <a:pt x="48341" y="1612628"/>
                          <a:pt x="0" y="1487794"/>
                        </a:cubicBezTo>
                        <a:cubicBezTo>
                          <a:pt x="-101382" y="1157860"/>
                          <a:pt x="195121" y="672368"/>
                          <a:pt x="0" y="2975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prstClr val="black"/>
                </a:solidFill>
              </a:rPr>
              <a:t>N</a:t>
            </a:r>
            <a:r>
              <a:rPr lang="vi-VN" sz="4400" b="1" dirty="0">
                <a:solidFill>
                  <a:prstClr val="black"/>
                </a:solidFill>
              </a:rPr>
              <a:t>êu </a:t>
            </a:r>
            <a:r>
              <a:rPr lang="en-US" sz="4400" b="1" dirty="0" err="1">
                <a:solidFill>
                  <a:prstClr val="black"/>
                </a:solidFill>
              </a:rPr>
              <a:t>cách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chơi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vi-VN" sz="4400" b="1" dirty="0">
                <a:solidFill>
                  <a:prstClr val="black"/>
                </a:solidFill>
              </a:rPr>
              <a:t>đồ chơi vừa được xem ở video.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1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4B7F85-B178-F224-F14A-C630FC21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909" y="1412209"/>
            <a:ext cx="609043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6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435990"/>
            <a:ext cx="10887959" cy="59860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5CD59-1431-0277-4043-1691E2F38289}"/>
              </a:ext>
            </a:extLst>
          </p:cNvPr>
          <p:cNvSpPr txBox="1"/>
          <p:nvPr/>
        </p:nvSpPr>
        <p:spPr>
          <a:xfrm>
            <a:off x="2457450" y="1390650"/>
            <a:ext cx="7886700" cy="401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chơi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dân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gian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chơi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an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toàn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Phù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hợp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lứa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tuổi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Ngăn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nắp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gọn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gàng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4E65F-301C-0C80-BF99-992F1051F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696" y="1258315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5BAA8C-A1D9-36D9-1DF5-F64C21D6C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786" y="1125286"/>
            <a:ext cx="6096528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91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pic>
        <p:nvPicPr>
          <p:cNvPr id="15" name="Picture 1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DA48AEE1-90FC-44ED-BF60-B808C1330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75" y="352248"/>
            <a:ext cx="6505752" cy="6505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35516A-1F10-3E75-21D0-0A8C2BFF1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056" y="-107916"/>
            <a:ext cx="1117493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435990"/>
            <a:ext cx="10887959" cy="59860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18C906-B090-47C5-9AF2-E1924E894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6" y="2533502"/>
            <a:ext cx="3403901" cy="343863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10733C-ABF4-4160-AD5C-8D3CA05B564B}"/>
              </a:ext>
            </a:extLst>
          </p:cNvPr>
          <p:cNvSpPr/>
          <p:nvPr/>
        </p:nvSpPr>
        <p:spPr>
          <a:xfrm>
            <a:off x="4262187" y="752240"/>
            <a:ext cx="7005888" cy="4172186"/>
          </a:xfrm>
          <a:custGeom>
            <a:avLst/>
            <a:gdLst>
              <a:gd name="connsiteX0" fmla="*/ 0 w 7005888"/>
              <a:gd name="connsiteY0" fmla="*/ 695377 h 4172186"/>
              <a:gd name="connsiteX1" fmla="*/ 436414 w 7005888"/>
              <a:gd name="connsiteY1" fmla="*/ 0 h 4172186"/>
              <a:gd name="connsiteX2" fmla="*/ 6569473 w 7005888"/>
              <a:gd name="connsiteY2" fmla="*/ 0 h 4172186"/>
              <a:gd name="connsiteX3" fmla="*/ 7005888 w 7005888"/>
              <a:gd name="connsiteY3" fmla="*/ 695377 h 4172186"/>
              <a:gd name="connsiteX4" fmla="*/ 7005888 w 7005888"/>
              <a:gd name="connsiteY4" fmla="*/ 3476808 h 4172186"/>
              <a:gd name="connsiteX5" fmla="*/ 6569473 w 7005888"/>
              <a:gd name="connsiteY5" fmla="*/ 4172186 h 4172186"/>
              <a:gd name="connsiteX6" fmla="*/ 436414 w 7005888"/>
              <a:gd name="connsiteY6" fmla="*/ 4172186 h 4172186"/>
              <a:gd name="connsiteX7" fmla="*/ 0 w 7005888"/>
              <a:gd name="connsiteY7" fmla="*/ 3476808 h 4172186"/>
              <a:gd name="connsiteX8" fmla="*/ 0 w 7005888"/>
              <a:gd name="connsiteY8" fmla="*/ 695377 h 4172186"/>
              <a:gd name="connsiteX0" fmla="*/ 0 w 7005888"/>
              <a:gd name="connsiteY0" fmla="*/ 695377 h 4172186"/>
              <a:gd name="connsiteX1" fmla="*/ 436414 w 7005888"/>
              <a:gd name="connsiteY1" fmla="*/ 0 h 4172186"/>
              <a:gd name="connsiteX2" fmla="*/ 6569473 w 7005888"/>
              <a:gd name="connsiteY2" fmla="*/ 0 h 4172186"/>
              <a:gd name="connsiteX3" fmla="*/ 7005888 w 7005888"/>
              <a:gd name="connsiteY3" fmla="*/ 695377 h 4172186"/>
              <a:gd name="connsiteX4" fmla="*/ 7005888 w 7005888"/>
              <a:gd name="connsiteY4" fmla="*/ 3476808 h 4172186"/>
              <a:gd name="connsiteX5" fmla="*/ 6569473 w 7005888"/>
              <a:gd name="connsiteY5" fmla="*/ 4172186 h 4172186"/>
              <a:gd name="connsiteX6" fmla="*/ 436414 w 7005888"/>
              <a:gd name="connsiteY6" fmla="*/ 4172186 h 4172186"/>
              <a:gd name="connsiteX7" fmla="*/ 0 w 7005888"/>
              <a:gd name="connsiteY7" fmla="*/ 3476808 h 4172186"/>
              <a:gd name="connsiteX8" fmla="*/ 0 w 7005888"/>
              <a:gd name="connsiteY8" fmla="*/ 695377 h 4172186"/>
              <a:gd name="connsiteX0" fmla="*/ 0 w 7005888"/>
              <a:gd name="connsiteY0" fmla="*/ 695377 h 4172186"/>
              <a:gd name="connsiteX1" fmla="*/ 436414 w 7005888"/>
              <a:gd name="connsiteY1" fmla="*/ 0 h 4172186"/>
              <a:gd name="connsiteX2" fmla="*/ 6569473 w 7005888"/>
              <a:gd name="connsiteY2" fmla="*/ 0 h 4172186"/>
              <a:gd name="connsiteX3" fmla="*/ 7005888 w 7005888"/>
              <a:gd name="connsiteY3" fmla="*/ 695377 h 4172186"/>
              <a:gd name="connsiteX4" fmla="*/ 7005888 w 7005888"/>
              <a:gd name="connsiteY4" fmla="*/ 3476808 h 4172186"/>
              <a:gd name="connsiteX5" fmla="*/ 6569473 w 7005888"/>
              <a:gd name="connsiteY5" fmla="*/ 4172186 h 4172186"/>
              <a:gd name="connsiteX6" fmla="*/ 436414 w 7005888"/>
              <a:gd name="connsiteY6" fmla="*/ 4172186 h 4172186"/>
              <a:gd name="connsiteX7" fmla="*/ 0 w 7005888"/>
              <a:gd name="connsiteY7" fmla="*/ 3476808 h 4172186"/>
              <a:gd name="connsiteX8" fmla="*/ 0 w 7005888"/>
              <a:gd name="connsiteY8" fmla="*/ 695377 h 417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05888" h="4172186" fill="none" extrusionOk="0">
                <a:moveTo>
                  <a:pt x="0" y="695377"/>
                </a:moveTo>
                <a:cubicBezTo>
                  <a:pt x="-88990" y="294611"/>
                  <a:pt x="243347" y="22302"/>
                  <a:pt x="436414" y="0"/>
                </a:cubicBezTo>
                <a:cubicBezTo>
                  <a:pt x="2725446" y="-379518"/>
                  <a:pt x="5352442" y="-195621"/>
                  <a:pt x="6569473" y="0"/>
                </a:cubicBezTo>
                <a:cubicBezTo>
                  <a:pt x="6660487" y="-8130"/>
                  <a:pt x="7018911" y="170291"/>
                  <a:pt x="7005888" y="695377"/>
                </a:cubicBezTo>
                <a:cubicBezTo>
                  <a:pt x="7167427" y="1710136"/>
                  <a:pt x="7062414" y="2760408"/>
                  <a:pt x="7005888" y="3476808"/>
                </a:cubicBezTo>
                <a:cubicBezTo>
                  <a:pt x="6939784" y="3805665"/>
                  <a:pt x="6837547" y="4114496"/>
                  <a:pt x="6569473" y="4172186"/>
                </a:cubicBezTo>
                <a:cubicBezTo>
                  <a:pt x="3527821" y="3691553"/>
                  <a:pt x="2381211" y="3592339"/>
                  <a:pt x="436414" y="4172186"/>
                </a:cubicBezTo>
                <a:cubicBezTo>
                  <a:pt x="283227" y="4186231"/>
                  <a:pt x="89549" y="3816430"/>
                  <a:pt x="0" y="3476808"/>
                </a:cubicBezTo>
                <a:cubicBezTo>
                  <a:pt x="-56072" y="2547880"/>
                  <a:pt x="22787" y="1664861"/>
                  <a:pt x="0" y="695377"/>
                </a:cubicBezTo>
                <a:close/>
              </a:path>
              <a:path w="7005888" h="4172186" stroke="0" extrusionOk="0">
                <a:moveTo>
                  <a:pt x="0" y="695377"/>
                </a:moveTo>
                <a:cubicBezTo>
                  <a:pt x="110255" y="266430"/>
                  <a:pt x="164995" y="139131"/>
                  <a:pt x="436414" y="0"/>
                </a:cubicBezTo>
                <a:cubicBezTo>
                  <a:pt x="1547629" y="473768"/>
                  <a:pt x="5662196" y="144378"/>
                  <a:pt x="6569473" y="0"/>
                </a:cubicBezTo>
                <a:cubicBezTo>
                  <a:pt x="6737276" y="-1609"/>
                  <a:pt x="6943649" y="350494"/>
                  <a:pt x="7005888" y="695377"/>
                </a:cubicBezTo>
                <a:cubicBezTo>
                  <a:pt x="7187739" y="1886972"/>
                  <a:pt x="6977218" y="2124692"/>
                  <a:pt x="7005888" y="3476808"/>
                </a:cubicBezTo>
                <a:cubicBezTo>
                  <a:pt x="7021779" y="3878831"/>
                  <a:pt x="6809569" y="4245748"/>
                  <a:pt x="6569473" y="4172186"/>
                </a:cubicBezTo>
                <a:cubicBezTo>
                  <a:pt x="3422666" y="4350664"/>
                  <a:pt x="1172353" y="4137971"/>
                  <a:pt x="436414" y="4172186"/>
                </a:cubicBezTo>
                <a:cubicBezTo>
                  <a:pt x="258466" y="4211116"/>
                  <a:pt x="32559" y="3817740"/>
                  <a:pt x="0" y="3476808"/>
                </a:cubicBezTo>
                <a:cubicBezTo>
                  <a:pt x="190317" y="2730201"/>
                  <a:pt x="72776" y="1341835"/>
                  <a:pt x="0" y="695377"/>
                </a:cubicBezTo>
                <a:close/>
              </a:path>
              <a:path w="7005888" h="4172186" fill="none" stroke="0" extrusionOk="0">
                <a:moveTo>
                  <a:pt x="0" y="695377"/>
                </a:moveTo>
                <a:cubicBezTo>
                  <a:pt x="13041" y="308928"/>
                  <a:pt x="202228" y="10746"/>
                  <a:pt x="436414" y="0"/>
                </a:cubicBezTo>
                <a:cubicBezTo>
                  <a:pt x="3291679" y="-15491"/>
                  <a:pt x="3572220" y="54955"/>
                  <a:pt x="6569473" y="0"/>
                </a:cubicBezTo>
                <a:cubicBezTo>
                  <a:pt x="6760976" y="-12111"/>
                  <a:pt x="7042809" y="321013"/>
                  <a:pt x="7005888" y="695377"/>
                </a:cubicBezTo>
                <a:cubicBezTo>
                  <a:pt x="7120546" y="1466692"/>
                  <a:pt x="6783670" y="2507505"/>
                  <a:pt x="7005888" y="3476808"/>
                </a:cubicBezTo>
                <a:cubicBezTo>
                  <a:pt x="6984489" y="3888613"/>
                  <a:pt x="6781585" y="4186039"/>
                  <a:pt x="6569473" y="4172186"/>
                </a:cubicBezTo>
                <a:cubicBezTo>
                  <a:pt x="4128181" y="4231646"/>
                  <a:pt x="2332157" y="3945741"/>
                  <a:pt x="436414" y="4172186"/>
                </a:cubicBezTo>
                <a:cubicBezTo>
                  <a:pt x="122539" y="4085533"/>
                  <a:pt x="10399" y="3785689"/>
                  <a:pt x="0" y="3476808"/>
                </a:cubicBezTo>
                <a:cubicBezTo>
                  <a:pt x="-158724" y="2514094"/>
                  <a:pt x="108218" y="1625685"/>
                  <a:pt x="0" y="695377"/>
                </a:cubicBezTo>
                <a:close/>
              </a:path>
              <a:path w="7005888" h="4172186" fill="none" stroke="0" extrusionOk="0">
                <a:moveTo>
                  <a:pt x="0" y="695377"/>
                </a:moveTo>
                <a:cubicBezTo>
                  <a:pt x="-46086" y="295446"/>
                  <a:pt x="223018" y="34947"/>
                  <a:pt x="436414" y="0"/>
                </a:cubicBezTo>
                <a:cubicBezTo>
                  <a:pt x="2868393" y="-190121"/>
                  <a:pt x="5433545" y="-68921"/>
                  <a:pt x="6569473" y="0"/>
                </a:cubicBezTo>
                <a:cubicBezTo>
                  <a:pt x="6765471" y="24467"/>
                  <a:pt x="7006686" y="236710"/>
                  <a:pt x="7005888" y="695377"/>
                </a:cubicBezTo>
                <a:cubicBezTo>
                  <a:pt x="7140902" y="1506785"/>
                  <a:pt x="6932123" y="2665950"/>
                  <a:pt x="7005888" y="3476808"/>
                </a:cubicBezTo>
                <a:cubicBezTo>
                  <a:pt x="6966021" y="3850232"/>
                  <a:pt x="6821216" y="4138174"/>
                  <a:pt x="6569473" y="4172186"/>
                </a:cubicBezTo>
                <a:cubicBezTo>
                  <a:pt x="3759019" y="3923425"/>
                  <a:pt x="2422755" y="3539739"/>
                  <a:pt x="436414" y="4172186"/>
                </a:cubicBezTo>
                <a:cubicBezTo>
                  <a:pt x="201997" y="4164082"/>
                  <a:pt x="26539" y="3833975"/>
                  <a:pt x="0" y="3476808"/>
                </a:cubicBezTo>
                <a:cubicBezTo>
                  <a:pt x="28814" y="2584613"/>
                  <a:pt x="131275" y="1573755"/>
                  <a:pt x="0" y="695377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066386474">
                  <a:custGeom>
                    <a:avLst/>
                    <a:gdLst>
                      <a:gd name="connsiteX0" fmla="*/ 0 w 7005888"/>
                      <a:gd name="connsiteY0" fmla="*/ 695377 h 4172186"/>
                      <a:gd name="connsiteX1" fmla="*/ 436414 w 7005888"/>
                      <a:gd name="connsiteY1" fmla="*/ 0 h 4172186"/>
                      <a:gd name="connsiteX2" fmla="*/ 6569473 w 7005888"/>
                      <a:gd name="connsiteY2" fmla="*/ 0 h 4172186"/>
                      <a:gd name="connsiteX3" fmla="*/ 7005888 w 7005888"/>
                      <a:gd name="connsiteY3" fmla="*/ 695377 h 4172186"/>
                      <a:gd name="connsiteX4" fmla="*/ 7005888 w 7005888"/>
                      <a:gd name="connsiteY4" fmla="*/ 3476808 h 4172186"/>
                      <a:gd name="connsiteX5" fmla="*/ 6569473 w 7005888"/>
                      <a:gd name="connsiteY5" fmla="*/ 4172186 h 4172186"/>
                      <a:gd name="connsiteX6" fmla="*/ 436414 w 7005888"/>
                      <a:gd name="connsiteY6" fmla="*/ 4172186 h 4172186"/>
                      <a:gd name="connsiteX7" fmla="*/ 0 w 7005888"/>
                      <a:gd name="connsiteY7" fmla="*/ 3476808 h 4172186"/>
                      <a:gd name="connsiteX8" fmla="*/ 0 w 7005888"/>
                      <a:gd name="connsiteY8" fmla="*/ 695377 h 4172186"/>
                      <a:gd name="connsiteX0" fmla="*/ 0 w 7005888"/>
                      <a:gd name="connsiteY0" fmla="*/ 695377 h 4172186"/>
                      <a:gd name="connsiteX1" fmla="*/ 436414 w 7005888"/>
                      <a:gd name="connsiteY1" fmla="*/ 0 h 4172186"/>
                      <a:gd name="connsiteX2" fmla="*/ 6569473 w 7005888"/>
                      <a:gd name="connsiteY2" fmla="*/ 0 h 4172186"/>
                      <a:gd name="connsiteX3" fmla="*/ 7005888 w 7005888"/>
                      <a:gd name="connsiteY3" fmla="*/ 695377 h 4172186"/>
                      <a:gd name="connsiteX4" fmla="*/ 7005888 w 7005888"/>
                      <a:gd name="connsiteY4" fmla="*/ 3476808 h 4172186"/>
                      <a:gd name="connsiteX5" fmla="*/ 6569473 w 7005888"/>
                      <a:gd name="connsiteY5" fmla="*/ 4172186 h 4172186"/>
                      <a:gd name="connsiteX6" fmla="*/ 436414 w 7005888"/>
                      <a:gd name="connsiteY6" fmla="*/ 4172186 h 4172186"/>
                      <a:gd name="connsiteX7" fmla="*/ 0 w 7005888"/>
                      <a:gd name="connsiteY7" fmla="*/ 3476808 h 4172186"/>
                      <a:gd name="connsiteX8" fmla="*/ 0 w 7005888"/>
                      <a:gd name="connsiteY8" fmla="*/ 695377 h 4172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05888" h="4172186" fill="none" extrusionOk="0">
                        <a:moveTo>
                          <a:pt x="0" y="695377"/>
                        </a:moveTo>
                        <a:cubicBezTo>
                          <a:pt x="-62868" y="298461"/>
                          <a:pt x="236468" y="19381"/>
                          <a:pt x="436414" y="0"/>
                        </a:cubicBezTo>
                        <a:cubicBezTo>
                          <a:pt x="2756450" y="-219381"/>
                          <a:pt x="5495786" y="-52925"/>
                          <a:pt x="6569473" y="0"/>
                        </a:cubicBezTo>
                        <a:cubicBezTo>
                          <a:pt x="6718955" y="-5444"/>
                          <a:pt x="7015266" y="204431"/>
                          <a:pt x="7005888" y="695377"/>
                        </a:cubicBezTo>
                        <a:cubicBezTo>
                          <a:pt x="7161278" y="1629655"/>
                          <a:pt x="7078960" y="2709171"/>
                          <a:pt x="7005888" y="3476808"/>
                        </a:cubicBezTo>
                        <a:cubicBezTo>
                          <a:pt x="6967413" y="3828084"/>
                          <a:pt x="6830522" y="4127884"/>
                          <a:pt x="6569473" y="4172186"/>
                        </a:cubicBezTo>
                        <a:cubicBezTo>
                          <a:pt x="3656413" y="3797882"/>
                          <a:pt x="2392701" y="3665315"/>
                          <a:pt x="436414" y="4172186"/>
                        </a:cubicBezTo>
                        <a:cubicBezTo>
                          <a:pt x="225963" y="4177789"/>
                          <a:pt x="24976" y="3845879"/>
                          <a:pt x="0" y="3476808"/>
                        </a:cubicBezTo>
                        <a:cubicBezTo>
                          <a:pt x="-87034" y="2470787"/>
                          <a:pt x="57150" y="1669847"/>
                          <a:pt x="0" y="695377"/>
                        </a:cubicBezTo>
                        <a:close/>
                      </a:path>
                      <a:path w="7005888" h="4172186" stroke="0" extrusionOk="0">
                        <a:moveTo>
                          <a:pt x="0" y="695377"/>
                        </a:moveTo>
                        <a:cubicBezTo>
                          <a:pt x="82296" y="280192"/>
                          <a:pt x="165580" y="105354"/>
                          <a:pt x="436414" y="0"/>
                        </a:cubicBezTo>
                        <a:cubicBezTo>
                          <a:pt x="1499793" y="397183"/>
                          <a:pt x="5547604" y="212017"/>
                          <a:pt x="6569473" y="0"/>
                        </a:cubicBezTo>
                        <a:cubicBezTo>
                          <a:pt x="6778609" y="5660"/>
                          <a:pt x="6952966" y="347150"/>
                          <a:pt x="7005888" y="695377"/>
                        </a:cubicBezTo>
                        <a:cubicBezTo>
                          <a:pt x="7141145" y="1873706"/>
                          <a:pt x="6972786" y="2134189"/>
                          <a:pt x="7005888" y="3476808"/>
                        </a:cubicBezTo>
                        <a:cubicBezTo>
                          <a:pt x="7014227" y="3877333"/>
                          <a:pt x="6805808" y="4199552"/>
                          <a:pt x="6569473" y="4172186"/>
                        </a:cubicBezTo>
                        <a:cubicBezTo>
                          <a:pt x="3521277" y="4305932"/>
                          <a:pt x="1263840" y="4204993"/>
                          <a:pt x="436414" y="4172186"/>
                        </a:cubicBezTo>
                        <a:cubicBezTo>
                          <a:pt x="225338" y="4188473"/>
                          <a:pt x="21440" y="3818783"/>
                          <a:pt x="0" y="3476808"/>
                        </a:cubicBezTo>
                        <a:cubicBezTo>
                          <a:pt x="132702" y="2793645"/>
                          <a:pt x="58651" y="1437690"/>
                          <a:pt x="0" y="695377"/>
                        </a:cubicBezTo>
                        <a:close/>
                      </a:path>
                      <a:path w="7005888" h="4172186" fill="none" stroke="0" extrusionOk="0">
                        <a:moveTo>
                          <a:pt x="0" y="695377"/>
                        </a:moveTo>
                        <a:cubicBezTo>
                          <a:pt x="-19233" y="297709"/>
                          <a:pt x="198812" y="10140"/>
                          <a:pt x="436414" y="0"/>
                        </a:cubicBezTo>
                        <a:cubicBezTo>
                          <a:pt x="2975182" y="-2324"/>
                          <a:pt x="5397466" y="-21095"/>
                          <a:pt x="6569473" y="0"/>
                        </a:cubicBezTo>
                        <a:cubicBezTo>
                          <a:pt x="6790501" y="13033"/>
                          <a:pt x="7003598" y="281662"/>
                          <a:pt x="7005888" y="695377"/>
                        </a:cubicBezTo>
                        <a:cubicBezTo>
                          <a:pt x="7123695" y="1326782"/>
                          <a:pt x="6954550" y="2512524"/>
                          <a:pt x="7005888" y="3476808"/>
                        </a:cubicBezTo>
                        <a:cubicBezTo>
                          <a:pt x="7000579" y="3889814"/>
                          <a:pt x="6783632" y="4191398"/>
                          <a:pt x="6569473" y="4172186"/>
                        </a:cubicBezTo>
                        <a:cubicBezTo>
                          <a:pt x="3956632" y="4105280"/>
                          <a:pt x="2454508" y="3773235"/>
                          <a:pt x="436414" y="4172186"/>
                        </a:cubicBezTo>
                        <a:cubicBezTo>
                          <a:pt x="145380" y="4139365"/>
                          <a:pt x="20972" y="3792419"/>
                          <a:pt x="0" y="3476808"/>
                        </a:cubicBezTo>
                        <a:cubicBezTo>
                          <a:pt x="-95997" y="2419142"/>
                          <a:pt x="170596" y="1657632"/>
                          <a:pt x="0" y="69537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 tay gắn đúng các thẻ tương ứng với mỗi hình ảnh là đội chiến thắng 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266701" y="257175"/>
            <a:ext cx="11572874" cy="6400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65DA4C-0D62-BFA9-2EFD-46B9F6DEA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1166812"/>
            <a:ext cx="6724650" cy="46005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D68D3F-8665-832C-94A5-03A48A6B10DE}"/>
              </a:ext>
            </a:extLst>
          </p:cNvPr>
          <p:cNvSpPr/>
          <p:nvPr/>
        </p:nvSpPr>
        <p:spPr>
          <a:xfrm>
            <a:off x="8105775" y="1019175"/>
            <a:ext cx="195262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Con </a:t>
            </a:r>
            <a:r>
              <a:rPr lang="en-US" sz="3200" dirty="0" err="1">
                <a:solidFill>
                  <a:srgbClr val="002060"/>
                </a:solidFill>
              </a:rPr>
              <a:t>diều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09C463-B62C-7943-4EF2-E650E91A2095}"/>
              </a:ext>
            </a:extLst>
          </p:cNvPr>
          <p:cNvSpPr/>
          <p:nvPr/>
        </p:nvSpPr>
        <p:spPr>
          <a:xfrm>
            <a:off x="8048625" y="1819275"/>
            <a:ext cx="203835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Con </a:t>
            </a:r>
            <a:r>
              <a:rPr lang="en-US" sz="3200" dirty="0" err="1">
                <a:solidFill>
                  <a:srgbClr val="002060"/>
                </a:solidFill>
              </a:rPr>
              <a:t>lân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47BCEF-79D8-B3D1-616A-FFE144C2E8A2}"/>
              </a:ext>
            </a:extLst>
          </p:cNvPr>
          <p:cNvSpPr/>
          <p:nvPr/>
        </p:nvSpPr>
        <p:spPr>
          <a:xfrm>
            <a:off x="7639050" y="2657475"/>
            <a:ext cx="290512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Mặt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giấy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bồi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1965453-CC3B-3D3B-C53F-61C5C3E67CC0}"/>
              </a:ext>
            </a:extLst>
          </p:cNvPr>
          <p:cNvSpPr/>
          <p:nvPr/>
        </p:nvSpPr>
        <p:spPr>
          <a:xfrm>
            <a:off x="8105775" y="3505200"/>
            <a:ext cx="207645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Trống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cơm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4324EB-6762-7F6A-A16A-C9239352E03D}"/>
              </a:ext>
            </a:extLst>
          </p:cNvPr>
          <p:cNvSpPr/>
          <p:nvPr/>
        </p:nvSpPr>
        <p:spPr>
          <a:xfrm>
            <a:off x="8039100" y="4371975"/>
            <a:ext cx="250507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Chong </a:t>
            </a:r>
            <a:r>
              <a:rPr lang="en-US" sz="3200" dirty="0" err="1">
                <a:solidFill>
                  <a:srgbClr val="002060"/>
                </a:solidFill>
              </a:rPr>
              <a:t>chóng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410E3DC-2956-D137-9243-24DE9758E809}"/>
              </a:ext>
            </a:extLst>
          </p:cNvPr>
          <p:cNvSpPr/>
          <p:nvPr/>
        </p:nvSpPr>
        <p:spPr>
          <a:xfrm>
            <a:off x="8153400" y="5267325"/>
            <a:ext cx="236220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Đèn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sao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41523 0.6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2375 0.14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22617 0.35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5957 -0.106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43398 -0.219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6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61407 -0.0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03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7068A2-F6ED-0CF7-445F-B4598C1C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061" y="1459834"/>
            <a:ext cx="6096528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32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Park scene with blank wooden board in oval shape with kids doodle cartoon  character 2593890 Vector Art at Vecteezy">
            <a:extLst>
              <a:ext uri="{FF2B5EF4-FFF2-40B4-BE49-F238E27FC236}">
                <a16:creationId xmlns:a16="http://schemas.microsoft.com/office/drawing/2014/main" id="{D205E809-1415-5FED-F72B-A89BFB241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r="-1055" b="3801"/>
          <a:stretch/>
        </p:blipFill>
        <p:spPr bwMode="auto">
          <a:xfrm>
            <a:off x="-1" y="0"/>
            <a:ext cx="1231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3E820-CBCB-A59F-5311-D930F9F1BDB1}"/>
              </a:ext>
            </a:extLst>
          </p:cNvPr>
          <p:cNvSpPr txBox="1"/>
          <p:nvPr/>
        </p:nvSpPr>
        <p:spPr>
          <a:xfrm>
            <a:off x="1969608" y="2158223"/>
            <a:ext cx="7860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3: 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cách sử dụng đồ chơi dân gian.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7037E-7 L -4.1666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285751" y="152400"/>
            <a:ext cx="11610974" cy="645794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F830A2-21CF-4F3D-9285-5E883AADB9FC}"/>
              </a:ext>
            </a:extLst>
          </p:cNvPr>
          <p:cNvSpPr txBox="1"/>
          <p:nvPr/>
        </p:nvSpPr>
        <p:spPr>
          <a:xfrm>
            <a:off x="476250" y="378875"/>
            <a:ext cx="112490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dirty="0">
                <a:solidFill>
                  <a:prstClr val="black"/>
                </a:solidFill>
              </a:rPr>
              <a:t>Em hãy quan sát và cho biết tranh nào trong Hình 2 thể hiện việc sử dụng đồ chơi dân gian </a:t>
            </a:r>
            <a:r>
              <a:rPr lang="vi-VN" sz="3000" b="1" dirty="0">
                <a:solidFill>
                  <a:prstClr val="black"/>
                </a:solidFill>
              </a:rPr>
              <a:t>không</a:t>
            </a:r>
            <a:r>
              <a:rPr lang="vi-VN" sz="3000" dirty="0">
                <a:solidFill>
                  <a:prstClr val="black"/>
                </a:solidFill>
              </a:rPr>
              <a:t> đúng cách và </a:t>
            </a:r>
            <a:r>
              <a:rPr lang="vi-VN" sz="3000" b="1" dirty="0">
                <a:solidFill>
                  <a:prstClr val="black"/>
                </a:solidFill>
              </a:rPr>
              <a:t>không</a:t>
            </a:r>
            <a:r>
              <a:rPr lang="vi-VN" sz="3000" dirty="0">
                <a:solidFill>
                  <a:prstClr val="black"/>
                </a:solidFill>
              </a:rPr>
              <a:t> phù hợp với lứa tuổi.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9A3025-0412-EAF9-78CC-F1C7E1C6A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4" y="1523999"/>
            <a:ext cx="6905625" cy="47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571500"/>
            <a:ext cx="10887959" cy="585051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F830A2-21CF-4F3D-9285-5E883AADB9FC}"/>
              </a:ext>
            </a:extLst>
          </p:cNvPr>
          <p:cNvSpPr txBox="1"/>
          <p:nvPr/>
        </p:nvSpPr>
        <p:spPr>
          <a:xfrm>
            <a:off x="1031709" y="0"/>
            <a:ext cx="9795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721A1035-6C4F-1F2A-FDEF-BE769F0C7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39302"/>
              </p:ext>
            </p:extLst>
          </p:nvPr>
        </p:nvGraphicFramePr>
        <p:xfrm>
          <a:off x="656304" y="632951"/>
          <a:ext cx="10926097" cy="606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1508336347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3836822929"/>
                    </a:ext>
                  </a:extLst>
                </a:gridCol>
                <a:gridCol w="3964781">
                  <a:extLst>
                    <a:ext uri="{9D8B030D-6E8A-4147-A177-3AD203B41FA5}">
                      <a16:colId xmlns:a16="http://schemas.microsoft.com/office/drawing/2014/main" val="3096580820"/>
                    </a:ext>
                  </a:extLst>
                </a:gridCol>
                <a:gridCol w="2989391">
                  <a:extLst>
                    <a:ext uri="{9D8B030D-6E8A-4147-A177-3AD203B41FA5}">
                      <a16:colId xmlns:a16="http://schemas.microsoft.com/office/drawing/2014/main" val="1459425140"/>
                    </a:ext>
                  </a:extLst>
                </a:gridCol>
              </a:tblGrid>
              <a:tr h="9429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Hình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Phù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lứa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tuổi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Đúng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–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đúng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phù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lứa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tuổi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817552"/>
                  </a:ext>
                </a:extLst>
              </a:tr>
              <a:tr h="89535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6365"/>
                  </a:ext>
                </a:extLst>
              </a:tr>
              <a:tr h="95034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0436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58405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85155"/>
                  </a:ext>
                </a:extLst>
              </a:tr>
              <a:tr h="99631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91180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2765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2423409-A046-5CEE-F52F-A9C883D56C68}"/>
              </a:ext>
            </a:extLst>
          </p:cNvPr>
          <p:cNvSpPr txBox="1"/>
          <p:nvPr/>
        </p:nvSpPr>
        <p:spPr>
          <a:xfrm>
            <a:off x="4590129" y="152830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cắm</a:t>
            </a:r>
            <a:r>
              <a:rPr lang="en-US" dirty="0"/>
              <a:t> que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0549D8-4376-5830-F89C-03E5693AF7FA}"/>
              </a:ext>
            </a:extLst>
          </p:cNvPr>
          <p:cNvSpPr txBox="1"/>
          <p:nvPr/>
        </p:nvSpPr>
        <p:spPr>
          <a:xfrm>
            <a:off x="4637754" y="2414127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quay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C707D-BF55-6AAF-C423-0CF8213F1C0B}"/>
              </a:ext>
            </a:extLst>
          </p:cNvPr>
          <p:cNvSpPr txBox="1"/>
          <p:nvPr/>
        </p:nvSpPr>
        <p:spPr>
          <a:xfrm>
            <a:off x="4637753" y="3397353"/>
            <a:ext cx="404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nhỏ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nắp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0CA674-882C-DC6C-EAB3-CA293A80DFF1}"/>
              </a:ext>
            </a:extLst>
          </p:cNvPr>
          <p:cNvSpPr txBox="1"/>
          <p:nvPr/>
        </p:nvSpPr>
        <p:spPr>
          <a:xfrm>
            <a:off x="1776566" y="4085611"/>
            <a:ext cx="29429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Phù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với</a:t>
            </a:r>
            <a:r>
              <a:rPr lang="en-US" sz="1700" dirty="0"/>
              <a:t> </a:t>
            </a:r>
            <a:r>
              <a:rPr lang="en-US" sz="1700" dirty="0" err="1"/>
              <a:t>lứa</a:t>
            </a:r>
            <a:r>
              <a:rPr lang="en-US" sz="1700" dirty="0"/>
              <a:t> </a:t>
            </a:r>
            <a:r>
              <a:rPr lang="en-US" sz="1700" dirty="0" err="1"/>
              <a:t>tuổi</a:t>
            </a:r>
            <a:r>
              <a:rPr lang="en-US" sz="1700" dirty="0"/>
              <a:t>, </a:t>
            </a:r>
            <a:r>
              <a:rPr lang="en-US" sz="1700" dirty="0" err="1"/>
              <a:t>đảm</a:t>
            </a:r>
            <a:r>
              <a:rPr lang="en-US" sz="1700" dirty="0"/>
              <a:t> </a:t>
            </a:r>
            <a:r>
              <a:rPr lang="en-US" sz="1700" dirty="0" err="1"/>
              <a:t>bảo</a:t>
            </a:r>
            <a:r>
              <a:rPr lang="en-US" sz="1700" dirty="0"/>
              <a:t> </a:t>
            </a:r>
            <a:r>
              <a:rPr lang="en-US" sz="1700" dirty="0" err="1"/>
              <a:t>đúng</a:t>
            </a:r>
            <a:r>
              <a:rPr lang="en-US" sz="1700" dirty="0"/>
              <a:t> </a:t>
            </a:r>
            <a:r>
              <a:rPr lang="en-US" sz="1700" dirty="0" err="1"/>
              <a:t>cách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, </a:t>
            </a:r>
            <a:r>
              <a:rPr lang="en-US" sz="1700" dirty="0" err="1"/>
              <a:t>chơi</a:t>
            </a:r>
            <a:r>
              <a:rPr lang="en-US" sz="1700" dirty="0"/>
              <a:t> an </a:t>
            </a:r>
            <a:r>
              <a:rPr lang="en-US" sz="1700" dirty="0" err="1"/>
              <a:t>toàn</a:t>
            </a:r>
            <a:endParaRPr lang="en-US" sz="1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D172E-AFA4-3165-35D6-7DDA1DEB0227}"/>
              </a:ext>
            </a:extLst>
          </p:cNvPr>
          <p:cNvSpPr txBox="1"/>
          <p:nvPr/>
        </p:nvSpPr>
        <p:spPr>
          <a:xfrm>
            <a:off x="8629650" y="4832863"/>
            <a:ext cx="29429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Không</a:t>
            </a:r>
            <a:r>
              <a:rPr lang="en-US" sz="1700" dirty="0"/>
              <a:t> </a:t>
            </a:r>
            <a:r>
              <a:rPr lang="en-US" sz="1700" dirty="0" err="1"/>
              <a:t>phù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vì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này</a:t>
            </a:r>
            <a:r>
              <a:rPr lang="en-US" sz="1700" dirty="0"/>
              <a:t> </a:t>
            </a:r>
            <a:r>
              <a:rPr lang="en-US" sz="1700" dirty="0" err="1"/>
              <a:t>dành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người</a:t>
            </a:r>
            <a:r>
              <a:rPr lang="en-US" sz="1700" dirty="0"/>
              <a:t> </a:t>
            </a:r>
            <a:r>
              <a:rPr lang="en-US" sz="1700" dirty="0" err="1"/>
              <a:t>lớm</a:t>
            </a:r>
            <a:r>
              <a:rPr lang="en-US" sz="1700" dirty="0"/>
              <a:t>. </a:t>
            </a:r>
            <a:r>
              <a:rPr lang="en-US" sz="1700" dirty="0" err="1"/>
              <a:t>Đây</a:t>
            </a:r>
            <a:r>
              <a:rPr lang="en-US" sz="1700" dirty="0"/>
              <a:t> </a:t>
            </a:r>
            <a:r>
              <a:rPr lang="en-US" sz="1700" dirty="0" err="1"/>
              <a:t>là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gây</a:t>
            </a:r>
            <a:r>
              <a:rPr lang="en-US" sz="1700" dirty="0"/>
              <a:t> </a:t>
            </a:r>
            <a:r>
              <a:rPr lang="en-US" sz="1700" dirty="0" err="1"/>
              <a:t>nguy</a:t>
            </a:r>
            <a:r>
              <a:rPr lang="en-US" sz="1700" dirty="0"/>
              <a:t> </a:t>
            </a:r>
            <a:r>
              <a:rPr lang="en-US" sz="1700" dirty="0" err="1"/>
              <a:t>hiểm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trẻ</a:t>
            </a:r>
            <a:r>
              <a:rPr lang="en-US" sz="1700" dirty="0"/>
              <a:t> </a:t>
            </a:r>
            <a:r>
              <a:rPr lang="en-US" sz="1700" dirty="0" err="1"/>
              <a:t>em</a:t>
            </a:r>
            <a:r>
              <a:rPr lang="en-US" sz="17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BD7627-DFF0-AB07-BDD5-ADBCF2BE4F40}"/>
              </a:ext>
            </a:extLst>
          </p:cNvPr>
          <p:cNvSpPr txBox="1"/>
          <p:nvPr/>
        </p:nvSpPr>
        <p:spPr>
          <a:xfrm>
            <a:off x="4745908" y="5813689"/>
            <a:ext cx="38278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Không</a:t>
            </a:r>
            <a:r>
              <a:rPr lang="en-US" sz="1700" dirty="0"/>
              <a:t> </a:t>
            </a:r>
            <a:r>
              <a:rPr lang="en-US" sz="1700" dirty="0" err="1"/>
              <a:t>đúng</a:t>
            </a:r>
            <a:r>
              <a:rPr lang="en-US" sz="1700" dirty="0"/>
              <a:t>. </a:t>
            </a:r>
            <a:r>
              <a:rPr lang="en-US" sz="1700" dirty="0" err="1"/>
              <a:t>Đây</a:t>
            </a:r>
            <a:r>
              <a:rPr lang="en-US" sz="1700" dirty="0"/>
              <a:t> </a:t>
            </a:r>
            <a:r>
              <a:rPr lang="en-US" sz="1700" dirty="0" err="1"/>
              <a:t>là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có</a:t>
            </a:r>
            <a:r>
              <a:rPr lang="en-US" sz="1700" dirty="0"/>
              <a:t> </a:t>
            </a:r>
            <a:r>
              <a:rPr lang="en-US" sz="1700" dirty="0" err="1"/>
              <a:t>thể</a:t>
            </a:r>
            <a:r>
              <a:rPr lang="en-US" sz="1700" dirty="0"/>
              <a:t> </a:t>
            </a:r>
            <a:r>
              <a:rPr lang="en-US" sz="1700" dirty="0" err="1"/>
              <a:t>gây</a:t>
            </a:r>
            <a:r>
              <a:rPr lang="en-US" sz="1700" dirty="0"/>
              <a:t> </a:t>
            </a:r>
            <a:r>
              <a:rPr lang="en-US" sz="1700" dirty="0" err="1"/>
              <a:t>nguy</a:t>
            </a:r>
            <a:r>
              <a:rPr lang="en-US" sz="1700" dirty="0"/>
              <a:t> </a:t>
            </a:r>
            <a:r>
              <a:rPr lang="en-US" sz="1700" dirty="0" err="1"/>
              <a:t>hiểm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những</a:t>
            </a:r>
            <a:r>
              <a:rPr lang="en-US" sz="1700" dirty="0"/>
              <a:t> </a:t>
            </a:r>
            <a:r>
              <a:rPr lang="en-US" sz="1700" dirty="0" err="1"/>
              <a:t>người</a:t>
            </a:r>
            <a:r>
              <a:rPr lang="en-US" sz="1700" dirty="0"/>
              <a:t> </a:t>
            </a:r>
            <a:r>
              <a:rPr lang="en-US" sz="1700" dirty="0" err="1"/>
              <a:t>đứng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</a:t>
            </a:r>
            <a:r>
              <a:rPr lang="en-US" sz="1700" dirty="0" err="1"/>
              <a:t>khu</a:t>
            </a:r>
            <a:r>
              <a:rPr lang="en-US" sz="1700" dirty="0"/>
              <a:t> </a:t>
            </a:r>
            <a:r>
              <a:rPr lang="en-US" sz="1700" dirty="0" err="1"/>
              <a:t>vực</a:t>
            </a:r>
            <a:r>
              <a:rPr lang="en-US" sz="1700" dirty="0"/>
              <a:t> </a:t>
            </a:r>
            <a:r>
              <a:rPr lang="en-US" sz="1700" dirty="0" err="1"/>
              <a:t>bắn</a:t>
            </a:r>
            <a:r>
              <a:rPr lang="en-US" sz="1700" dirty="0"/>
              <a:t> </a:t>
            </a:r>
            <a:r>
              <a:rPr lang="en-US" sz="1700" dirty="0" err="1"/>
              <a:t>súng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546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5 Tùy chỉnh">
      <a:majorFont>
        <a:latin typeface="UVN Banh M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297</Words>
  <Application>Microsoft Office PowerPoint</Application>
  <PresentationFormat>Widescreen</PresentationFormat>
  <Paragraphs>39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微软雅黑</vt:lpstr>
      <vt:lpstr>Arial</vt:lpstr>
      <vt:lpstr>Calibri</vt:lpstr>
      <vt:lpstr>Cambria</vt:lpstr>
      <vt:lpstr>1_Office Theme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15</cp:revision>
  <dcterms:created xsi:type="dcterms:W3CDTF">2024-01-27T03:21:06Z</dcterms:created>
  <dcterms:modified xsi:type="dcterms:W3CDTF">2026-04-23T07:17:24Z</dcterms:modified>
</cp:coreProperties>
</file>