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8"/>
  </p:notesMasterIdLst>
  <p:sldIdLst>
    <p:sldId id="291" r:id="rId4"/>
    <p:sldId id="260" r:id="rId5"/>
    <p:sldId id="261" r:id="rId6"/>
    <p:sldId id="33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20" autoAdjust="0"/>
  </p:normalViewPr>
  <p:slideViewPr>
    <p:cSldViewPr snapToGrid="0">
      <p:cViewPr varScale="1">
        <p:scale>
          <a:sx n="60" d="100"/>
          <a:sy n="60" d="100"/>
        </p:scale>
        <p:origin x="10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tập cuối năm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DƯƠNG KINH</a:t>
            </a:r>
            <a:b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1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265281" y="1080711"/>
            <a:ext cx="920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chuỗi thức ăn, mắt xích đầu tiên thường là?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Vi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" action="ppaction://noaction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1590412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448389" y="892885"/>
            <a:ext cx="963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"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". Em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chuỗi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" action="ppaction://noaction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-8114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167729" y="1570750"/>
            <a:ext cx="6385846" cy="1100186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78944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835293155">
                    <a:custGeom>
                      <a:avLst/>
                      <a:gdLst>
                        <a:gd name="connsiteX0" fmla="*/ 0 w 5548893"/>
                        <a:gd name="connsiteY0" fmla="*/ 0 h 646331"/>
                        <a:gd name="connsiteX1" fmla="*/ 388423 w 5548893"/>
                        <a:gd name="connsiteY1" fmla="*/ 0 h 646331"/>
                        <a:gd name="connsiteX2" fmla="*/ 998801 w 5548893"/>
                        <a:gd name="connsiteY2" fmla="*/ 0 h 646331"/>
                        <a:gd name="connsiteX3" fmla="*/ 1442712 w 5548893"/>
                        <a:gd name="connsiteY3" fmla="*/ 0 h 646331"/>
                        <a:gd name="connsiteX4" fmla="*/ 2108579 w 5548893"/>
                        <a:gd name="connsiteY4" fmla="*/ 0 h 646331"/>
                        <a:gd name="connsiteX5" fmla="*/ 2663469 w 5548893"/>
                        <a:gd name="connsiteY5" fmla="*/ 0 h 646331"/>
                        <a:gd name="connsiteX6" fmla="*/ 3162869 w 5548893"/>
                        <a:gd name="connsiteY6" fmla="*/ 0 h 646331"/>
                        <a:gd name="connsiteX7" fmla="*/ 3828736 w 5548893"/>
                        <a:gd name="connsiteY7" fmla="*/ 0 h 646331"/>
                        <a:gd name="connsiteX8" fmla="*/ 4383625 w 5548893"/>
                        <a:gd name="connsiteY8" fmla="*/ 0 h 646331"/>
                        <a:gd name="connsiteX9" fmla="*/ 5049493 w 5548893"/>
                        <a:gd name="connsiteY9" fmla="*/ 0 h 646331"/>
                        <a:gd name="connsiteX10" fmla="*/ 5548893 w 5548893"/>
                        <a:gd name="connsiteY10" fmla="*/ 0 h 646331"/>
                        <a:gd name="connsiteX11" fmla="*/ 5548893 w 5548893"/>
                        <a:gd name="connsiteY11" fmla="*/ 316702 h 646331"/>
                        <a:gd name="connsiteX12" fmla="*/ 5548893 w 5548893"/>
                        <a:gd name="connsiteY12" fmla="*/ 646331 h 646331"/>
                        <a:gd name="connsiteX13" fmla="*/ 4994004 w 5548893"/>
                        <a:gd name="connsiteY13" fmla="*/ 646331 h 646331"/>
                        <a:gd name="connsiteX14" fmla="*/ 4439114 w 5548893"/>
                        <a:gd name="connsiteY14" fmla="*/ 646331 h 646331"/>
                        <a:gd name="connsiteX15" fmla="*/ 3884225 w 5548893"/>
                        <a:gd name="connsiteY15" fmla="*/ 646331 h 646331"/>
                        <a:gd name="connsiteX16" fmla="*/ 3218358 w 5548893"/>
                        <a:gd name="connsiteY16" fmla="*/ 646331 h 646331"/>
                        <a:gd name="connsiteX17" fmla="*/ 2718958 w 5548893"/>
                        <a:gd name="connsiteY17" fmla="*/ 646331 h 646331"/>
                        <a:gd name="connsiteX18" fmla="*/ 2275046 w 5548893"/>
                        <a:gd name="connsiteY18" fmla="*/ 646331 h 646331"/>
                        <a:gd name="connsiteX19" fmla="*/ 1886624 w 5548893"/>
                        <a:gd name="connsiteY19" fmla="*/ 646331 h 646331"/>
                        <a:gd name="connsiteX20" fmla="*/ 1387223 w 5548893"/>
                        <a:gd name="connsiteY20" fmla="*/ 646331 h 646331"/>
                        <a:gd name="connsiteX21" fmla="*/ 832334 w 5548893"/>
                        <a:gd name="connsiteY21" fmla="*/ 646331 h 646331"/>
                        <a:gd name="connsiteX22" fmla="*/ 0 w 5548893"/>
                        <a:gd name="connsiteY22" fmla="*/ 646331 h 646331"/>
                        <a:gd name="connsiteX23" fmla="*/ 0 w 5548893"/>
                        <a:gd name="connsiteY23" fmla="*/ 323166 h 646331"/>
                        <a:gd name="connsiteX24" fmla="*/ 0 w 5548893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548893" h="646331" fill="none" extrusionOk="0">
                          <a:moveTo>
                            <a:pt x="0" y="0"/>
                          </a:moveTo>
                          <a:cubicBezTo>
                            <a:pt x="91028" y="-26656"/>
                            <a:pt x="246175" y="38119"/>
                            <a:pt x="388423" y="0"/>
                          </a:cubicBezTo>
                          <a:cubicBezTo>
                            <a:pt x="530671" y="-38119"/>
                            <a:pt x="861365" y="20684"/>
                            <a:pt x="998801" y="0"/>
                          </a:cubicBezTo>
                          <a:cubicBezTo>
                            <a:pt x="1136237" y="-20684"/>
                            <a:pt x="1352222" y="34644"/>
                            <a:pt x="1442712" y="0"/>
                          </a:cubicBezTo>
                          <a:cubicBezTo>
                            <a:pt x="1533202" y="-34644"/>
                            <a:pt x="1952687" y="16616"/>
                            <a:pt x="2108579" y="0"/>
                          </a:cubicBezTo>
                          <a:cubicBezTo>
                            <a:pt x="2264471" y="-16616"/>
                            <a:pt x="2533121" y="38006"/>
                            <a:pt x="2663469" y="0"/>
                          </a:cubicBezTo>
                          <a:cubicBezTo>
                            <a:pt x="2793817" y="-38006"/>
                            <a:pt x="2925602" y="23089"/>
                            <a:pt x="3162869" y="0"/>
                          </a:cubicBezTo>
                          <a:cubicBezTo>
                            <a:pt x="3400136" y="-23089"/>
                            <a:pt x="3681591" y="2868"/>
                            <a:pt x="3828736" y="0"/>
                          </a:cubicBezTo>
                          <a:cubicBezTo>
                            <a:pt x="3975881" y="-2868"/>
                            <a:pt x="4235792" y="26389"/>
                            <a:pt x="4383625" y="0"/>
                          </a:cubicBezTo>
                          <a:cubicBezTo>
                            <a:pt x="4531458" y="-26389"/>
                            <a:pt x="4819559" y="38940"/>
                            <a:pt x="5049493" y="0"/>
                          </a:cubicBezTo>
                          <a:cubicBezTo>
                            <a:pt x="5279427" y="-38940"/>
                            <a:pt x="5447105" y="17200"/>
                            <a:pt x="5548893" y="0"/>
                          </a:cubicBezTo>
                          <a:cubicBezTo>
                            <a:pt x="5551789" y="93455"/>
                            <a:pt x="5514837" y="223466"/>
                            <a:pt x="5548893" y="316702"/>
                          </a:cubicBezTo>
                          <a:cubicBezTo>
                            <a:pt x="5582949" y="409938"/>
                            <a:pt x="5522087" y="570497"/>
                            <a:pt x="5548893" y="646331"/>
                          </a:cubicBezTo>
                          <a:cubicBezTo>
                            <a:pt x="5339245" y="650871"/>
                            <a:pt x="5192561" y="588866"/>
                            <a:pt x="4994004" y="646331"/>
                          </a:cubicBezTo>
                          <a:cubicBezTo>
                            <a:pt x="4795447" y="703796"/>
                            <a:pt x="4699197" y="587833"/>
                            <a:pt x="4439114" y="646331"/>
                          </a:cubicBezTo>
                          <a:cubicBezTo>
                            <a:pt x="4179031" y="704829"/>
                            <a:pt x="4158774" y="607638"/>
                            <a:pt x="3884225" y="646331"/>
                          </a:cubicBezTo>
                          <a:cubicBezTo>
                            <a:pt x="3609676" y="685024"/>
                            <a:pt x="3465886" y="612133"/>
                            <a:pt x="3218358" y="646331"/>
                          </a:cubicBezTo>
                          <a:cubicBezTo>
                            <a:pt x="2970830" y="680529"/>
                            <a:pt x="2857984" y="629938"/>
                            <a:pt x="2718958" y="646331"/>
                          </a:cubicBezTo>
                          <a:cubicBezTo>
                            <a:pt x="2579932" y="662724"/>
                            <a:pt x="2406087" y="596784"/>
                            <a:pt x="2275046" y="646331"/>
                          </a:cubicBezTo>
                          <a:cubicBezTo>
                            <a:pt x="2144005" y="695878"/>
                            <a:pt x="1971318" y="623411"/>
                            <a:pt x="1886624" y="646331"/>
                          </a:cubicBezTo>
                          <a:cubicBezTo>
                            <a:pt x="1801930" y="669251"/>
                            <a:pt x="1585322" y="641110"/>
                            <a:pt x="1387223" y="646331"/>
                          </a:cubicBezTo>
                          <a:cubicBezTo>
                            <a:pt x="1189124" y="651552"/>
                            <a:pt x="1032212" y="641830"/>
                            <a:pt x="832334" y="646331"/>
                          </a:cubicBezTo>
                          <a:cubicBezTo>
                            <a:pt x="632456" y="650832"/>
                            <a:pt x="197079" y="596667"/>
                            <a:pt x="0" y="646331"/>
                          </a:cubicBezTo>
                          <a:cubicBezTo>
                            <a:pt x="-21307" y="529946"/>
                            <a:pt x="38496" y="476305"/>
                            <a:pt x="0" y="323166"/>
                          </a:cubicBezTo>
                          <a:cubicBezTo>
                            <a:pt x="-38496" y="170027"/>
                            <a:pt x="33370" y="111908"/>
                            <a:pt x="0" y="0"/>
                          </a:cubicBezTo>
                          <a:close/>
                        </a:path>
                        <a:path w="5548893" h="646331" stroke="0" extrusionOk="0">
                          <a:moveTo>
                            <a:pt x="0" y="0"/>
                          </a:moveTo>
                          <a:cubicBezTo>
                            <a:pt x="266657" y="-42895"/>
                            <a:pt x="422756" y="9955"/>
                            <a:pt x="554889" y="0"/>
                          </a:cubicBezTo>
                          <a:cubicBezTo>
                            <a:pt x="687022" y="-9955"/>
                            <a:pt x="911366" y="8827"/>
                            <a:pt x="1054290" y="0"/>
                          </a:cubicBezTo>
                          <a:cubicBezTo>
                            <a:pt x="1197214" y="-8827"/>
                            <a:pt x="1462527" y="22085"/>
                            <a:pt x="1664668" y="0"/>
                          </a:cubicBezTo>
                          <a:cubicBezTo>
                            <a:pt x="1866809" y="-22085"/>
                            <a:pt x="1879808" y="43050"/>
                            <a:pt x="2053090" y="0"/>
                          </a:cubicBezTo>
                          <a:cubicBezTo>
                            <a:pt x="2226372" y="-43050"/>
                            <a:pt x="2487309" y="67411"/>
                            <a:pt x="2718958" y="0"/>
                          </a:cubicBezTo>
                          <a:cubicBezTo>
                            <a:pt x="2950607" y="-67411"/>
                            <a:pt x="2987436" y="21338"/>
                            <a:pt x="3162869" y="0"/>
                          </a:cubicBezTo>
                          <a:cubicBezTo>
                            <a:pt x="3338302" y="-21338"/>
                            <a:pt x="3615980" y="46331"/>
                            <a:pt x="3828736" y="0"/>
                          </a:cubicBezTo>
                          <a:cubicBezTo>
                            <a:pt x="4041492" y="-46331"/>
                            <a:pt x="4159724" y="9763"/>
                            <a:pt x="4439114" y="0"/>
                          </a:cubicBezTo>
                          <a:cubicBezTo>
                            <a:pt x="4718504" y="-9763"/>
                            <a:pt x="4726531" y="28028"/>
                            <a:pt x="4827537" y="0"/>
                          </a:cubicBezTo>
                          <a:cubicBezTo>
                            <a:pt x="4928543" y="-28028"/>
                            <a:pt x="5321185" y="73940"/>
                            <a:pt x="5548893" y="0"/>
                          </a:cubicBezTo>
                          <a:cubicBezTo>
                            <a:pt x="5570817" y="121014"/>
                            <a:pt x="5545985" y="192627"/>
                            <a:pt x="5548893" y="310239"/>
                          </a:cubicBezTo>
                          <a:cubicBezTo>
                            <a:pt x="5551801" y="427851"/>
                            <a:pt x="5534102" y="528821"/>
                            <a:pt x="5548893" y="646331"/>
                          </a:cubicBezTo>
                          <a:cubicBezTo>
                            <a:pt x="5272737" y="659707"/>
                            <a:pt x="5069499" y="634505"/>
                            <a:pt x="4938515" y="646331"/>
                          </a:cubicBezTo>
                          <a:cubicBezTo>
                            <a:pt x="4807531" y="658157"/>
                            <a:pt x="4577130" y="627752"/>
                            <a:pt x="4439114" y="646331"/>
                          </a:cubicBezTo>
                          <a:cubicBezTo>
                            <a:pt x="4301098" y="664910"/>
                            <a:pt x="4154034" y="599723"/>
                            <a:pt x="3884225" y="646331"/>
                          </a:cubicBezTo>
                          <a:cubicBezTo>
                            <a:pt x="3614416" y="692939"/>
                            <a:pt x="3542676" y="611551"/>
                            <a:pt x="3329336" y="646331"/>
                          </a:cubicBezTo>
                          <a:cubicBezTo>
                            <a:pt x="3115996" y="681111"/>
                            <a:pt x="3045787" y="606401"/>
                            <a:pt x="2885424" y="646331"/>
                          </a:cubicBezTo>
                          <a:cubicBezTo>
                            <a:pt x="2725061" y="686261"/>
                            <a:pt x="2487131" y="593273"/>
                            <a:pt x="2219557" y="646331"/>
                          </a:cubicBezTo>
                          <a:cubicBezTo>
                            <a:pt x="1951983" y="699389"/>
                            <a:pt x="1856444" y="602182"/>
                            <a:pt x="1720157" y="646331"/>
                          </a:cubicBezTo>
                          <a:cubicBezTo>
                            <a:pt x="1583870" y="690480"/>
                            <a:pt x="1405318" y="587670"/>
                            <a:pt x="1220756" y="646331"/>
                          </a:cubicBezTo>
                          <a:cubicBezTo>
                            <a:pt x="1036194" y="704992"/>
                            <a:pt x="896023" y="603733"/>
                            <a:pt x="665867" y="646331"/>
                          </a:cubicBezTo>
                          <a:cubicBezTo>
                            <a:pt x="435711" y="688929"/>
                            <a:pt x="265983" y="640037"/>
                            <a:pt x="0" y="646331"/>
                          </a:cubicBezTo>
                          <a:cubicBezTo>
                            <a:pt x="-34320" y="522200"/>
                            <a:pt x="5221" y="413621"/>
                            <a:pt x="0" y="316702"/>
                          </a:cubicBezTo>
                          <a:cubicBezTo>
                            <a:pt x="-5221" y="219783"/>
                            <a:pt x="24083" y="7354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3038476" y="2819670"/>
            <a:ext cx="6515099" cy="1117019"/>
            <a:chOff x="1346200" y="3415059"/>
            <a:chExt cx="9118190" cy="102457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8083139" cy="592843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2845519684">
                    <a:custGeom>
                      <a:avLst/>
                      <a:gdLst>
                        <a:gd name="connsiteX0" fmla="*/ 0 w 5775538"/>
                        <a:gd name="connsiteY0" fmla="*/ 0 h 646331"/>
                        <a:gd name="connsiteX1" fmla="*/ 635309 w 5775538"/>
                        <a:gd name="connsiteY1" fmla="*/ 0 h 646331"/>
                        <a:gd name="connsiteX2" fmla="*/ 1039597 w 5775538"/>
                        <a:gd name="connsiteY2" fmla="*/ 0 h 646331"/>
                        <a:gd name="connsiteX3" fmla="*/ 1559395 w 5775538"/>
                        <a:gd name="connsiteY3" fmla="*/ 0 h 646331"/>
                        <a:gd name="connsiteX4" fmla="*/ 2252460 w 5775538"/>
                        <a:gd name="connsiteY4" fmla="*/ 0 h 646331"/>
                        <a:gd name="connsiteX5" fmla="*/ 2887769 w 5775538"/>
                        <a:gd name="connsiteY5" fmla="*/ 0 h 646331"/>
                        <a:gd name="connsiteX6" fmla="*/ 3349812 w 5775538"/>
                        <a:gd name="connsiteY6" fmla="*/ 0 h 646331"/>
                        <a:gd name="connsiteX7" fmla="*/ 3985121 w 5775538"/>
                        <a:gd name="connsiteY7" fmla="*/ 0 h 646331"/>
                        <a:gd name="connsiteX8" fmla="*/ 4562675 w 5775538"/>
                        <a:gd name="connsiteY8" fmla="*/ 0 h 646331"/>
                        <a:gd name="connsiteX9" fmla="*/ 4966963 w 5775538"/>
                        <a:gd name="connsiteY9" fmla="*/ 0 h 646331"/>
                        <a:gd name="connsiteX10" fmla="*/ 5775538 w 5775538"/>
                        <a:gd name="connsiteY10" fmla="*/ 0 h 646331"/>
                        <a:gd name="connsiteX11" fmla="*/ 5775538 w 5775538"/>
                        <a:gd name="connsiteY11" fmla="*/ 323166 h 646331"/>
                        <a:gd name="connsiteX12" fmla="*/ 5775538 w 5775538"/>
                        <a:gd name="connsiteY12" fmla="*/ 646331 h 646331"/>
                        <a:gd name="connsiteX13" fmla="*/ 5140229 w 5775538"/>
                        <a:gd name="connsiteY13" fmla="*/ 646331 h 646331"/>
                        <a:gd name="connsiteX14" fmla="*/ 4735941 w 5775538"/>
                        <a:gd name="connsiteY14" fmla="*/ 646331 h 646331"/>
                        <a:gd name="connsiteX15" fmla="*/ 4042877 w 5775538"/>
                        <a:gd name="connsiteY15" fmla="*/ 646331 h 646331"/>
                        <a:gd name="connsiteX16" fmla="*/ 3638589 w 5775538"/>
                        <a:gd name="connsiteY16" fmla="*/ 646331 h 646331"/>
                        <a:gd name="connsiteX17" fmla="*/ 3234301 w 5775538"/>
                        <a:gd name="connsiteY17" fmla="*/ 646331 h 646331"/>
                        <a:gd name="connsiteX18" fmla="*/ 2541237 w 5775538"/>
                        <a:gd name="connsiteY18" fmla="*/ 646331 h 646331"/>
                        <a:gd name="connsiteX19" fmla="*/ 2079194 w 5775538"/>
                        <a:gd name="connsiteY19" fmla="*/ 646331 h 646331"/>
                        <a:gd name="connsiteX20" fmla="*/ 1501640 w 5775538"/>
                        <a:gd name="connsiteY20" fmla="*/ 646331 h 646331"/>
                        <a:gd name="connsiteX21" fmla="*/ 981841 w 5775538"/>
                        <a:gd name="connsiteY21" fmla="*/ 646331 h 646331"/>
                        <a:gd name="connsiteX22" fmla="*/ 0 w 5775538"/>
                        <a:gd name="connsiteY22" fmla="*/ 646331 h 646331"/>
                        <a:gd name="connsiteX23" fmla="*/ 0 w 5775538"/>
                        <a:gd name="connsiteY23" fmla="*/ 342555 h 646331"/>
                        <a:gd name="connsiteX24" fmla="*/ 0 w 5775538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75538" h="646331" fill="none" extrusionOk="0">
                          <a:moveTo>
                            <a:pt x="0" y="0"/>
                          </a:moveTo>
                          <a:cubicBezTo>
                            <a:pt x="146153" y="-48348"/>
                            <a:pt x="484454" y="1589"/>
                            <a:pt x="635309" y="0"/>
                          </a:cubicBezTo>
                          <a:cubicBezTo>
                            <a:pt x="786164" y="-1589"/>
                            <a:pt x="930179" y="34051"/>
                            <a:pt x="1039597" y="0"/>
                          </a:cubicBezTo>
                          <a:cubicBezTo>
                            <a:pt x="1149015" y="-34051"/>
                            <a:pt x="1357358" y="21419"/>
                            <a:pt x="1559395" y="0"/>
                          </a:cubicBezTo>
                          <a:cubicBezTo>
                            <a:pt x="1761432" y="-21419"/>
                            <a:pt x="2073572" y="52490"/>
                            <a:pt x="2252460" y="0"/>
                          </a:cubicBezTo>
                          <a:cubicBezTo>
                            <a:pt x="2431349" y="-52490"/>
                            <a:pt x="2731121" y="72996"/>
                            <a:pt x="2887769" y="0"/>
                          </a:cubicBezTo>
                          <a:cubicBezTo>
                            <a:pt x="3044417" y="-72996"/>
                            <a:pt x="3149976" y="54560"/>
                            <a:pt x="3349812" y="0"/>
                          </a:cubicBezTo>
                          <a:cubicBezTo>
                            <a:pt x="3549648" y="-54560"/>
                            <a:pt x="3734011" y="52328"/>
                            <a:pt x="3985121" y="0"/>
                          </a:cubicBezTo>
                          <a:cubicBezTo>
                            <a:pt x="4236231" y="-52328"/>
                            <a:pt x="4378313" y="21298"/>
                            <a:pt x="4562675" y="0"/>
                          </a:cubicBezTo>
                          <a:cubicBezTo>
                            <a:pt x="4747037" y="-21298"/>
                            <a:pt x="4878522" y="14414"/>
                            <a:pt x="4966963" y="0"/>
                          </a:cubicBezTo>
                          <a:cubicBezTo>
                            <a:pt x="5055404" y="-14414"/>
                            <a:pt x="5391602" y="57447"/>
                            <a:pt x="5775538" y="0"/>
                          </a:cubicBezTo>
                          <a:cubicBezTo>
                            <a:pt x="5798113" y="116110"/>
                            <a:pt x="5743886" y="242820"/>
                            <a:pt x="5775538" y="323166"/>
                          </a:cubicBezTo>
                          <a:cubicBezTo>
                            <a:pt x="5807190" y="403512"/>
                            <a:pt x="5756084" y="541226"/>
                            <a:pt x="5775538" y="646331"/>
                          </a:cubicBezTo>
                          <a:cubicBezTo>
                            <a:pt x="5585773" y="718526"/>
                            <a:pt x="5433208" y="628328"/>
                            <a:pt x="5140229" y="646331"/>
                          </a:cubicBezTo>
                          <a:cubicBezTo>
                            <a:pt x="4847250" y="664334"/>
                            <a:pt x="4826918" y="619101"/>
                            <a:pt x="4735941" y="646331"/>
                          </a:cubicBezTo>
                          <a:cubicBezTo>
                            <a:pt x="4644964" y="673561"/>
                            <a:pt x="4207316" y="634183"/>
                            <a:pt x="4042877" y="646331"/>
                          </a:cubicBezTo>
                          <a:cubicBezTo>
                            <a:pt x="3878438" y="658479"/>
                            <a:pt x="3840174" y="645622"/>
                            <a:pt x="3638589" y="646331"/>
                          </a:cubicBezTo>
                          <a:cubicBezTo>
                            <a:pt x="3437004" y="647040"/>
                            <a:pt x="3404653" y="622949"/>
                            <a:pt x="3234301" y="646331"/>
                          </a:cubicBezTo>
                          <a:cubicBezTo>
                            <a:pt x="3063949" y="669713"/>
                            <a:pt x="2798962" y="592292"/>
                            <a:pt x="2541237" y="646331"/>
                          </a:cubicBezTo>
                          <a:cubicBezTo>
                            <a:pt x="2283512" y="700370"/>
                            <a:pt x="2226383" y="609817"/>
                            <a:pt x="2079194" y="646331"/>
                          </a:cubicBezTo>
                          <a:cubicBezTo>
                            <a:pt x="1932005" y="682845"/>
                            <a:pt x="1710757" y="626444"/>
                            <a:pt x="1501640" y="646331"/>
                          </a:cubicBezTo>
                          <a:cubicBezTo>
                            <a:pt x="1292523" y="666218"/>
                            <a:pt x="1112078" y="611476"/>
                            <a:pt x="981841" y="646331"/>
                          </a:cubicBezTo>
                          <a:cubicBezTo>
                            <a:pt x="851604" y="681186"/>
                            <a:pt x="432838" y="633280"/>
                            <a:pt x="0" y="646331"/>
                          </a:cubicBezTo>
                          <a:cubicBezTo>
                            <a:pt x="-34921" y="511068"/>
                            <a:pt x="33352" y="471538"/>
                            <a:pt x="0" y="342555"/>
                          </a:cubicBezTo>
                          <a:cubicBezTo>
                            <a:pt x="-33352" y="213572"/>
                            <a:pt x="21817" y="138333"/>
                            <a:pt x="0" y="0"/>
                          </a:cubicBezTo>
                          <a:close/>
                        </a:path>
                        <a:path w="5775538" h="646331" stroke="0" extrusionOk="0">
                          <a:moveTo>
                            <a:pt x="0" y="0"/>
                          </a:moveTo>
                          <a:cubicBezTo>
                            <a:pt x="258065" y="-54886"/>
                            <a:pt x="329664" y="31190"/>
                            <a:pt x="635309" y="0"/>
                          </a:cubicBezTo>
                          <a:cubicBezTo>
                            <a:pt x="940954" y="-31190"/>
                            <a:pt x="899215" y="42284"/>
                            <a:pt x="1039597" y="0"/>
                          </a:cubicBezTo>
                          <a:cubicBezTo>
                            <a:pt x="1179979" y="-42284"/>
                            <a:pt x="1506048" y="71161"/>
                            <a:pt x="1674906" y="0"/>
                          </a:cubicBezTo>
                          <a:cubicBezTo>
                            <a:pt x="1843764" y="-71161"/>
                            <a:pt x="1918467" y="10517"/>
                            <a:pt x="2136949" y="0"/>
                          </a:cubicBezTo>
                          <a:cubicBezTo>
                            <a:pt x="2355431" y="-10517"/>
                            <a:pt x="2496606" y="8795"/>
                            <a:pt x="2598992" y="0"/>
                          </a:cubicBezTo>
                          <a:cubicBezTo>
                            <a:pt x="2701378" y="-8795"/>
                            <a:pt x="2954524" y="48590"/>
                            <a:pt x="3061035" y="0"/>
                          </a:cubicBezTo>
                          <a:cubicBezTo>
                            <a:pt x="3167546" y="-48590"/>
                            <a:pt x="3548952" y="47826"/>
                            <a:pt x="3696344" y="0"/>
                          </a:cubicBezTo>
                          <a:cubicBezTo>
                            <a:pt x="3843736" y="-47826"/>
                            <a:pt x="4158273" y="34357"/>
                            <a:pt x="4273898" y="0"/>
                          </a:cubicBezTo>
                          <a:cubicBezTo>
                            <a:pt x="4389523" y="-34357"/>
                            <a:pt x="4720946" y="55338"/>
                            <a:pt x="4909207" y="0"/>
                          </a:cubicBezTo>
                          <a:cubicBezTo>
                            <a:pt x="5097468" y="-55338"/>
                            <a:pt x="5591857" y="63913"/>
                            <a:pt x="5775538" y="0"/>
                          </a:cubicBezTo>
                          <a:cubicBezTo>
                            <a:pt x="5792332" y="161046"/>
                            <a:pt x="5757289" y="198320"/>
                            <a:pt x="5775538" y="336092"/>
                          </a:cubicBezTo>
                          <a:cubicBezTo>
                            <a:pt x="5793787" y="473864"/>
                            <a:pt x="5772631" y="502866"/>
                            <a:pt x="5775538" y="646331"/>
                          </a:cubicBezTo>
                          <a:cubicBezTo>
                            <a:pt x="5644539" y="648177"/>
                            <a:pt x="5379239" y="635754"/>
                            <a:pt x="5140229" y="646331"/>
                          </a:cubicBezTo>
                          <a:cubicBezTo>
                            <a:pt x="4901219" y="656908"/>
                            <a:pt x="4642347" y="612832"/>
                            <a:pt x="4447164" y="646331"/>
                          </a:cubicBezTo>
                          <a:cubicBezTo>
                            <a:pt x="4251982" y="679830"/>
                            <a:pt x="4055234" y="629934"/>
                            <a:pt x="3927366" y="646331"/>
                          </a:cubicBezTo>
                          <a:cubicBezTo>
                            <a:pt x="3799498" y="662728"/>
                            <a:pt x="3591718" y="606816"/>
                            <a:pt x="3407567" y="646331"/>
                          </a:cubicBezTo>
                          <a:cubicBezTo>
                            <a:pt x="3223416" y="685846"/>
                            <a:pt x="3130673" y="610178"/>
                            <a:pt x="3003280" y="646331"/>
                          </a:cubicBezTo>
                          <a:cubicBezTo>
                            <a:pt x="2875887" y="682484"/>
                            <a:pt x="2757653" y="611260"/>
                            <a:pt x="2541237" y="646331"/>
                          </a:cubicBezTo>
                          <a:cubicBezTo>
                            <a:pt x="2324821" y="681402"/>
                            <a:pt x="2102066" y="579645"/>
                            <a:pt x="1963683" y="646331"/>
                          </a:cubicBezTo>
                          <a:cubicBezTo>
                            <a:pt x="1825300" y="713017"/>
                            <a:pt x="1596208" y="578936"/>
                            <a:pt x="1386129" y="646331"/>
                          </a:cubicBezTo>
                          <a:cubicBezTo>
                            <a:pt x="1176050" y="713726"/>
                            <a:pt x="1076519" y="612282"/>
                            <a:pt x="866331" y="646331"/>
                          </a:cubicBezTo>
                          <a:cubicBezTo>
                            <a:pt x="656143" y="680380"/>
                            <a:pt x="304033" y="571566"/>
                            <a:pt x="0" y="646331"/>
                          </a:cubicBezTo>
                          <a:cubicBezTo>
                            <a:pt x="-9401" y="540287"/>
                            <a:pt x="20304" y="442242"/>
                            <a:pt x="0" y="342555"/>
                          </a:cubicBezTo>
                          <a:cubicBezTo>
                            <a:pt x="-20304" y="242868"/>
                            <a:pt x="27057" y="932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024579"/>
            </a:xfrm>
            <a:custGeom>
              <a:avLst/>
              <a:gdLst>
                <a:gd name="connsiteX0" fmla="*/ 0 w 1219200"/>
                <a:gd name="connsiteY0" fmla="*/ 512290 h 1024579"/>
                <a:gd name="connsiteX1" fmla="*/ 609600 w 1219200"/>
                <a:gd name="connsiteY1" fmla="*/ 0 h 1024579"/>
                <a:gd name="connsiteX2" fmla="*/ 1219200 w 1219200"/>
                <a:gd name="connsiteY2" fmla="*/ 512290 h 1024579"/>
                <a:gd name="connsiteX3" fmla="*/ 609600 w 1219200"/>
                <a:gd name="connsiteY3" fmla="*/ 1024580 h 1024579"/>
                <a:gd name="connsiteX4" fmla="*/ 0 w 1219200"/>
                <a:gd name="connsiteY4" fmla="*/ 512290 h 10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024579" fill="none" extrusionOk="0">
                  <a:moveTo>
                    <a:pt x="0" y="512290"/>
                  </a:moveTo>
                  <a:cubicBezTo>
                    <a:pt x="-26475" y="276954"/>
                    <a:pt x="234131" y="-53458"/>
                    <a:pt x="609600" y="0"/>
                  </a:cubicBezTo>
                  <a:cubicBezTo>
                    <a:pt x="934968" y="10749"/>
                    <a:pt x="1218711" y="221079"/>
                    <a:pt x="1219200" y="512290"/>
                  </a:cubicBezTo>
                  <a:cubicBezTo>
                    <a:pt x="1176457" y="790973"/>
                    <a:pt x="955060" y="1078833"/>
                    <a:pt x="609600" y="1024580"/>
                  </a:cubicBezTo>
                  <a:cubicBezTo>
                    <a:pt x="258081" y="1028098"/>
                    <a:pt x="-28241" y="781070"/>
                    <a:pt x="0" y="512290"/>
                  </a:cubicBezTo>
                  <a:close/>
                </a:path>
                <a:path w="1219200" h="1024579" stroke="0" extrusionOk="0">
                  <a:moveTo>
                    <a:pt x="0" y="512290"/>
                  </a:moveTo>
                  <a:cubicBezTo>
                    <a:pt x="24342" y="294001"/>
                    <a:pt x="295707" y="39391"/>
                    <a:pt x="609600" y="0"/>
                  </a:cubicBezTo>
                  <a:cubicBezTo>
                    <a:pt x="953888" y="17434"/>
                    <a:pt x="1203230" y="261678"/>
                    <a:pt x="1219200" y="512290"/>
                  </a:cubicBezTo>
                  <a:cubicBezTo>
                    <a:pt x="1243186" y="838166"/>
                    <a:pt x="954347" y="1048932"/>
                    <a:pt x="609600" y="1024580"/>
                  </a:cubicBezTo>
                  <a:cubicBezTo>
                    <a:pt x="291472" y="1060871"/>
                    <a:pt x="-51316" y="783640"/>
                    <a:pt x="0" y="51229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555927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3038476" y="4374418"/>
            <a:ext cx="7988753" cy="1092932"/>
            <a:chOff x="1346200" y="4711697"/>
            <a:chExt cx="10735044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1" y="4972509"/>
              <a:ext cx="9699993" cy="748540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415208712">
                    <a:custGeom>
                      <a:avLst/>
                      <a:gdLst>
                        <a:gd name="connsiteX0" fmla="*/ 0 w 7218494"/>
                        <a:gd name="connsiteY0" fmla="*/ 0 h 707886"/>
                        <a:gd name="connsiteX1" fmla="*/ 371236 w 7218494"/>
                        <a:gd name="connsiteY1" fmla="*/ 0 h 707886"/>
                        <a:gd name="connsiteX2" fmla="*/ 670288 w 7218494"/>
                        <a:gd name="connsiteY2" fmla="*/ 0 h 707886"/>
                        <a:gd name="connsiteX3" fmla="*/ 1330265 w 7218494"/>
                        <a:gd name="connsiteY3" fmla="*/ 0 h 707886"/>
                        <a:gd name="connsiteX4" fmla="*/ 1629317 w 7218494"/>
                        <a:gd name="connsiteY4" fmla="*/ 0 h 707886"/>
                        <a:gd name="connsiteX5" fmla="*/ 2072738 w 7218494"/>
                        <a:gd name="connsiteY5" fmla="*/ 0 h 707886"/>
                        <a:gd name="connsiteX6" fmla="*/ 2371790 w 7218494"/>
                        <a:gd name="connsiteY6" fmla="*/ 0 h 707886"/>
                        <a:gd name="connsiteX7" fmla="*/ 2670843 w 7218494"/>
                        <a:gd name="connsiteY7" fmla="*/ 0 h 707886"/>
                        <a:gd name="connsiteX8" fmla="*/ 3330818 w 7218494"/>
                        <a:gd name="connsiteY8" fmla="*/ 0 h 707886"/>
                        <a:gd name="connsiteX9" fmla="*/ 3629871 w 7218494"/>
                        <a:gd name="connsiteY9" fmla="*/ 0 h 707886"/>
                        <a:gd name="connsiteX10" fmla="*/ 4001108 w 7218494"/>
                        <a:gd name="connsiteY10" fmla="*/ 0 h 707886"/>
                        <a:gd name="connsiteX11" fmla="*/ 4661085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620113 w 7218494"/>
                        <a:gd name="connsiteY13" fmla="*/ 0 h 707886"/>
                        <a:gd name="connsiteX14" fmla="*/ 6063535 w 7218494"/>
                        <a:gd name="connsiteY14" fmla="*/ 0 h 707886"/>
                        <a:gd name="connsiteX15" fmla="*/ 6651326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702887 w 7218494"/>
                        <a:gd name="connsiteY19" fmla="*/ 707886 h 707886"/>
                        <a:gd name="connsiteX20" fmla="*/ 6403835 w 7218494"/>
                        <a:gd name="connsiteY20" fmla="*/ 707886 h 707886"/>
                        <a:gd name="connsiteX21" fmla="*/ 5816043 w 7218494"/>
                        <a:gd name="connsiteY21" fmla="*/ 707886 h 707886"/>
                        <a:gd name="connsiteX22" fmla="*/ 5300437 w 7218494"/>
                        <a:gd name="connsiteY22" fmla="*/ 707886 h 707886"/>
                        <a:gd name="connsiteX23" fmla="*/ 4712645 w 7218494"/>
                        <a:gd name="connsiteY23" fmla="*/ 707886 h 707886"/>
                        <a:gd name="connsiteX24" fmla="*/ 4341408 w 7218494"/>
                        <a:gd name="connsiteY24" fmla="*/ 707886 h 707886"/>
                        <a:gd name="connsiteX25" fmla="*/ 4042356 w 7218494"/>
                        <a:gd name="connsiteY25" fmla="*/ 707886 h 707886"/>
                        <a:gd name="connsiteX26" fmla="*/ 3526750 w 7218494"/>
                        <a:gd name="connsiteY26" fmla="*/ 707886 h 707886"/>
                        <a:gd name="connsiteX27" fmla="*/ 286677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1835560 w 7218494"/>
                        <a:gd name="connsiteY29" fmla="*/ 707886 h 707886"/>
                        <a:gd name="connsiteX30" fmla="*/ 1319953 w 7218494"/>
                        <a:gd name="connsiteY30" fmla="*/ 707886 h 707886"/>
                        <a:gd name="connsiteX31" fmla="*/ 732161 w 7218494"/>
                        <a:gd name="connsiteY31" fmla="*/ 707886 h 707886"/>
                        <a:gd name="connsiteX32" fmla="*/ 0 w 7218494"/>
                        <a:gd name="connsiteY32" fmla="*/ 707886 h 707886"/>
                        <a:gd name="connsiteX33" fmla="*/ 0 w 7218494"/>
                        <a:gd name="connsiteY33" fmla="*/ 353943 h 707886"/>
                        <a:gd name="connsiteX34" fmla="*/ 0 w 7218494"/>
                        <a:gd name="connsiteY34" fmla="*/ 0 h 707886"/>
                        <a:gd name="connsiteX0" fmla="*/ 0 w 7218494"/>
                        <a:gd name="connsiteY0" fmla="*/ 0 h 707886"/>
                        <a:gd name="connsiteX1" fmla="*/ 587791 w 7218494"/>
                        <a:gd name="connsiteY1" fmla="*/ 0 h 707886"/>
                        <a:gd name="connsiteX2" fmla="*/ 886843 w 7218494"/>
                        <a:gd name="connsiteY2" fmla="*/ 0 h 707886"/>
                        <a:gd name="connsiteX3" fmla="*/ 1185895 w 7218494"/>
                        <a:gd name="connsiteY3" fmla="*/ 0 h 707886"/>
                        <a:gd name="connsiteX4" fmla="*/ 1845871 w 7218494"/>
                        <a:gd name="connsiteY4" fmla="*/ 0 h 707886"/>
                        <a:gd name="connsiteX5" fmla="*/ 2217108 w 7218494"/>
                        <a:gd name="connsiteY5" fmla="*/ 0 h 707886"/>
                        <a:gd name="connsiteX6" fmla="*/ 2732715 w 7218494"/>
                        <a:gd name="connsiteY6" fmla="*/ 0 h 707886"/>
                        <a:gd name="connsiteX7" fmla="*/ 3392692 w 7218494"/>
                        <a:gd name="connsiteY7" fmla="*/ 0 h 707886"/>
                        <a:gd name="connsiteX8" fmla="*/ 3691743 w 7218494"/>
                        <a:gd name="connsiteY8" fmla="*/ 0 h 707886"/>
                        <a:gd name="connsiteX9" fmla="*/ 4135165 w 7218494"/>
                        <a:gd name="connsiteY9" fmla="*/ 0 h 707886"/>
                        <a:gd name="connsiteX10" fmla="*/ 4506402 w 7218494"/>
                        <a:gd name="connsiteY10" fmla="*/ 0 h 707886"/>
                        <a:gd name="connsiteX11" fmla="*/ 5022009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836667 w 7218494"/>
                        <a:gd name="connsiteY13" fmla="*/ 0 h 707886"/>
                        <a:gd name="connsiteX14" fmla="*/ 6135720 w 7218494"/>
                        <a:gd name="connsiteY14" fmla="*/ 0 h 707886"/>
                        <a:gd name="connsiteX15" fmla="*/ 6506957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630702 w 7218494"/>
                        <a:gd name="connsiteY19" fmla="*/ 707886 h 707886"/>
                        <a:gd name="connsiteX20" fmla="*/ 5970725 w 7218494"/>
                        <a:gd name="connsiteY20" fmla="*/ 707886 h 707886"/>
                        <a:gd name="connsiteX21" fmla="*/ 5382933 w 7218494"/>
                        <a:gd name="connsiteY21" fmla="*/ 707886 h 707886"/>
                        <a:gd name="connsiteX22" fmla="*/ 5083882 w 7218494"/>
                        <a:gd name="connsiteY22" fmla="*/ 707886 h 707886"/>
                        <a:gd name="connsiteX23" fmla="*/ 4568275 w 7218494"/>
                        <a:gd name="connsiteY23" fmla="*/ 707886 h 707886"/>
                        <a:gd name="connsiteX24" fmla="*/ 4269223 w 7218494"/>
                        <a:gd name="connsiteY24" fmla="*/ 707886 h 707886"/>
                        <a:gd name="connsiteX25" fmla="*/ 3609247 w 7218494"/>
                        <a:gd name="connsiteY25" fmla="*/ 707886 h 707886"/>
                        <a:gd name="connsiteX26" fmla="*/ 3310195 w 7218494"/>
                        <a:gd name="connsiteY26" fmla="*/ 707886 h 707886"/>
                        <a:gd name="connsiteX27" fmla="*/ 301114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2196484 w 7218494"/>
                        <a:gd name="connsiteY29" fmla="*/ 707886 h 707886"/>
                        <a:gd name="connsiteX30" fmla="*/ 1536508 w 7218494"/>
                        <a:gd name="connsiteY30" fmla="*/ 707886 h 707886"/>
                        <a:gd name="connsiteX31" fmla="*/ 1020901 w 7218494"/>
                        <a:gd name="connsiteY31" fmla="*/ 707886 h 707886"/>
                        <a:gd name="connsiteX32" fmla="*/ 577479 w 7218494"/>
                        <a:gd name="connsiteY32" fmla="*/ 707886 h 707886"/>
                        <a:gd name="connsiteX33" fmla="*/ 0 w 7218494"/>
                        <a:gd name="connsiteY33" fmla="*/ 707886 h 707886"/>
                        <a:gd name="connsiteX34" fmla="*/ 0 w 7218494"/>
                        <a:gd name="connsiteY34" fmla="*/ 368101 h 707886"/>
                        <a:gd name="connsiteX35" fmla="*/ 0 w 7218494"/>
                        <a:gd name="connsiteY35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218494" h="707886" fill="none" extrusionOk="0">
                          <a:moveTo>
                            <a:pt x="0" y="0"/>
                          </a:moveTo>
                          <a:cubicBezTo>
                            <a:pt x="122967" y="-10276"/>
                            <a:pt x="239970" y="39488"/>
                            <a:pt x="371236" y="0"/>
                          </a:cubicBezTo>
                          <a:cubicBezTo>
                            <a:pt x="492486" y="-11049"/>
                            <a:pt x="535442" y="12128"/>
                            <a:pt x="670288" y="0"/>
                          </a:cubicBezTo>
                          <a:cubicBezTo>
                            <a:pt x="787752" y="-65593"/>
                            <a:pt x="979670" y="88450"/>
                            <a:pt x="1330265" y="0"/>
                          </a:cubicBezTo>
                          <a:cubicBezTo>
                            <a:pt x="1683942" y="-82947"/>
                            <a:pt x="1527954" y="-2918"/>
                            <a:pt x="1629317" y="0"/>
                          </a:cubicBezTo>
                          <a:cubicBezTo>
                            <a:pt x="1782023" y="12417"/>
                            <a:pt x="1881038" y="62208"/>
                            <a:pt x="2072738" y="0"/>
                          </a:cubicBezTo>
                          <a:cubicBezTo>
                            <a:pt x="2214390" y="-43804"/>
                            <a:pt x="2299871" y="-9718"/>
                            <a:pt x="2371790" y="0"/>
                          </a:cubicBezTo>
                          <a:cubicBezTo>
                            <a:pt x="2438815" y="11736"/>
                            <a:pt x="2533824" y="30039"/>
                            <a:pt x="2670843" y="0"/>
                          </a:cubicBezTo>
                          <a:cubicBezTo>
                            <a:pt x="2853592" y="-38530"/>
                            <a:pt x="3032586" y="-2094"/>
                            <a:pt x="3330818" y="0"/>
                          </a:cubicBezTo>
                          <a:cubicBezTo>
                            <a:pt x="3605319" y="-40784"/>
                            <a:pt x="3477271" y="37962"/>
                            <a:pt x="3629871" y="0"/>
                          </a:cubicBezTo>
                          <a:cubicBezTo>
                            <a:pt x="3757184" y="-31475"/>
                            <a:pt x="3869347" y="-532"/>
                            <a:pt x="4001108" y="0"/>
                          </a:cubicBezTo>
                          <a:cubicBezTo>
                            <a:pt x="4160023" y="-58963"/>
                            <a:pt x="4413734" y="18741"/>
                            <a:pt x="4661085" y="0"/>
                          </a:cubicBezTo>
                          <a:cubicBezTo>
                            <a:pt x="4954572" y="-24796"/>
                            <a:pt x="5115383" y="38834"/>
                            <a:pt x="5321060" y="0"/>
                          </a:cubicBezTo>
                          <a:cubicBezTo>
                            <a:pt x="5479454" y="-57266"/>
                            <a:pt x="5552616" y="27689"/>
                            <a:pt x="5620113" y="0"/>
                          </a:cubicBezTo>
                          <a:cubicBezTo>
                            <a:pt x="5726648" y="4604"/>
                            <a:pt x="5879513" y="35968"/>
                            <a:pt x="6063535" y="0"/>
                          </a:cubicBezTo>
                          <a:cubicBezTo>
                            <a:pt x="6239203" y="7659"/>
                            <a:pt x="6363929" y="35303"/>
                            <a:pt x="6651326" y="0"/>
                          </a:cubicBezTo>
                          <a:cubicBezTo>
                            <a:pt x="6926781" y="-36164"/>
                            <a:pt x="6942769" y="33630"/>
                            <a:pt x="7218494" y="0"/>
                          </a:cubicBezTo>
                          <a:cubicBezTo>
                            <a:pt x="7262358" y="127032"/>
                            <a:pt x="7200147" y="252614"/>
                            <a:pt x="7218494" y="332706"/>
                          </a:cubicBezTo>
                          <a:cubicBezTo>
                            <a:pt x="7206330" y="415058"/>
                            <a:pt x="7201062" y="541214"/>
                            <a:pt x="7218494" y="707886"/>
                          </a:cubicBezTo>
                          <a:cubicBezTo>
                            <a:pt x="7009452" y="747032"/>
                            <a:pt x="6921423" y="679941"/>
                            <a:pt x="6702887" y="707886"/>
                          </a:cubicBezTo>
                          <a:cubicBezTo>
                            <a:pt x="6493993" y="729546"/>
                            <a:pt x="6522917" y="707367"/>
                            <a:pt x="6403835" y="707886"/>
                          </a:cubicBezTo>
                          <a:cubicBezTo>
                            <a:pt x="6227161" y="734512"/>
                            <a:pt x="6002500" y="614059"/>
                            <a:pt x="5816043" y="707886"/>
                          </a:cubicBezTo>
                          <a:cubicBezTo>
                            <a:pt x="5590250" y="778099"/>
                            <a:pt x="5524107" y="665268"/>
                            <a:pt x="5300437" y="707886"/>
                          </a:cubicBezTo>
                          <a:cubicBezTo>
                            <a:pt x="5054504" y="776100"/>
                            <a:pt x="4974202" y="681379"/>
                            <a:pt x="4712645" y="707886"/>
                          </a:cubicBezTo>
                          <a:cubicBezTo>
                            <a:pt x="4487037" y="778850"/>
                            <a:pt x="4491745" y="715446"/>
                            <a:pt x="4341408" y="707886"/>
                          </a:cubicBezTo>
                          <a:cubicBezTo>
                            <a:pt x="4181451" y="722876"/>
                            <a:pt x="4137186" y="688893"/>
                            <a:pt x="4042356" y="707886"/>
                          </a:cubicBezTo>
                          <a:cubicBezTo>
                            <a:pt x="3913137" y="690829"/>
                            <a:pt x="3761072" y="683066"/>
                            <a:pt x="3526750" y="707886"/>
                          </a:cubicBezTo>
                          <a:cubicBezTo>
                            <a:pt x="3246509" y="756611"/>
                            <a:pt x="3195617" y="645569"/>
                            <a:pt x="2866773" y="707886"/>
                          </a:cubicBezTo>
                          <a:cubicBezTo>
                            <a:pt x="2552587" y="763524"/>
                            <a:pt x="2685289" y="740595"/>
                            <a:pt x="2495536" y="707886"/>
                          </a:cubicBezTo>
                          <a:cubicBezTo>
                            <a:pt x="2320399" y="728403"/>
                            <a:pt x="2057278" y="645004"/>
                            <a:pt x="1835560" y="707886"/>
                          </a:cubicBezTo>
                          <a:cubicBezTo>
                            <a:pt x="1627242" y="751127"/>
                            <a:pt x="1491964" y="687955"/>
                            <a:pt x="1319953" y="707886"/>
                          </a:cubicBezTo>
                          <a:cubicBezTo>
                            <a:pt x="1143255" y="756750"/>
                            <a:pt x="876976" y="665828"/>
                            <a:pt x="732161" y="707886"/>
                          </a:cubicBezTo>
                          <a:cubicBezTo>
                            <a:pt x="630648" y="667414"/>
                            <a:pt x="282723" y="617909"/>
                            <a:pt x="0" y="707886"/>
                          </a:cubicBezTo>
                          <a:cubicBezTo>
                            <a:pt x="-33238" y="601364"/>
                            <a:pt x="35060" y="460727"/>
                            <a:pt x="0" y="353943"/>
                          </a:cubicBezTo>
                          <a:cubicBezTo>
                            <a:pt x="-19281" y="256592"/>
                            <a:pt x="25384" y="108475"/>
                            <a:pt x="0" y="0"/>
                          </a:cubicBezTo>
                          <a:close/>
                        </a:path>
                        <a:path w="7218494" h="707886" stroke="0" extrusionOk="0">
                          <a:moveTo>
                            <a:pt x="0" y="0"/>
                          </a:moveTo>
                          <a:cubicBezTo>
                            <a:pt x="199225" y="-16018"/>
                            <a:pt x="471844" y="58212"/>
                            <a:pt x="587791" y="0"/>
                          </a:cubicBezTo>
                          <a:cubicBezTo>
                            <a:pt x="724090" y="-59055"/>
                            <a:pt x="785031" y="34871"/>
                            <a:pt x="886843" y="0"/>
                          </a:cubicBezTo>
                          <a:cubicBezTo>
                            <a:pt x="975013" y="-25658"/>
                            <a:pt x="1125821" y="8618"/>
                            <a:pt x="1185895" y="0"/>
                          </a:cubicBezTo>
                          <a:cubicBezTo>
                            <a:pt x="1252577" y="32393"/>
                            <a:pt x="1663396" y="69359"/>
                            <a:pt x="1845871" y="0"/>
                          </a:cubicBezTo>
                          <a:cubicBezTo>
                            <a:pt x="1985147" y="-75203"/>
                            <a:pt x="2048205" y="72505"/>
                            <a:pt x="2217108" y="0"/>
                          </a:cubicBezTo>
                          <a:cubicBezTo>
                            <a:pt x="2420063" y="-89826"/>
                            <a:pt x="2515794" y="28131"/>
                            <a:pt x="2732715" y="0"/>
                          </a:cubicBezTo>
                          <a:cubicBezTo>
                            <a:pt x="2936571" y="-65148"/>
                            <a:pt x="3175249" y="15098"/>
                            <a:pt x="3392692" y="0"/>
                          </a:cubicBezTo>
                          <a:cubicBezTo>
                            <a:pt x="3621067" y="3037"/>
                            <a:pt x="3572453" y="27625"/>
                            <a:pt x="3691743" y="0"/>
                          </a:cubicBezTo>
                          <a:cubicBezTo>
                            <a:pt x="3823899" y="-27899"/>
                            <a:pt x="4022332" y="29026"/>
                            <a:pt x="4135165" y="0"/>
                          </a:cubicBezTo>
                          <a:cubicBezTo>
                            <a:pt x="4268223" y="-71347"/>
                            <a:pt x="4388359" y="-734"/>
                            <a:pt x="4506402" y="0"/>
                          </a:cubicBezTo>
                          <a:cubicBezTo>
                            <a:pt x="4661768" y="-4046"/>
                            <a:pt x="4779474" y="-9648"/>
                            <a:pt x="5022009" y="0"/>
                          </a:cubicBezTo>
                          <a:cubicBezTo>
                            <a:pt x="5259589" y="-8782"/>
                            <a:pt x="5186233" y="910"/>
                            <a:pt x="5321060" y="0"/>
                          </a:cubicBezTo>
                          <a:cubicBezTo>
                            <a:pt x="5433825" y="14882"/>
                            <a:pt x="5718087" y="8172"/>
                            <a:pt x="5836667" y="0"/>
                          </a:cubicBezTo>
                          <a:cubicBezTo>
                            <a:pt x="5966652" y="-22926"/>
                            <a:pt x="6028972" y="1641"/>
                            <a:pt x="6135720" y="0"/>
                          </a:cubicBezTo>
                          <a:cubicBezTo>
                            <a:pt x="6222607" y="1096"/>
                            <a:pt x="6341082" y="-9564"/>
                            <a:pt x="6506957" y="0"/>
                          </a:cubicBezTo>
                          <a:cubicBezTo>
                            <a:pt x="6666083" y="17323"/>
                            <a:pt x="6843647" y="73486"/>
                            <a:pt x="7218494" y="0"/>
                          </a:cubicBezTo>
                          <a:cubicBezTo>
                            <a:pt x="7244598" y="137063"/>
                            <a:pt x="7180403" y="220358"/>
                            <a:pt x="7218494" y="332706"/>
                          </a:cubicBezTo>
                          <a:cubicBezTo>
                            <a:pt x="7239696" y="445411"/>
                            <a:pt x="7214602" y="538733"/>
                            <a:pt x="7218494" y="707886"/>
                          </a:cubicBezTo>
                          <a:cubicBezTo>
                            <a:pt x="6965568" y="694401"/>
                            <a:pt x="6791074" y="685049"/>
                            <a:pt x="6630702" y="707886"/>
                          </a:cubicBezTo>
                          <a:cubicBezTo>
                            <a:pt x="6503217" y="734934"/>
                            <a:pt x="6225534" y="708465"/>
                            <a:pt x="5970725" y="707886"/>
                          </a:cubicBezTo>
                          <a:cubicBezTo>
                            <a:pt x="5685259" y="699028"/>
                            <a:pt x="5585556" y="618787"/>
                            <a:pt x="5382933" y="707886"/>
                          </a:cubicBezTo>
                          <a:cubicBezTo>
                            <a:pt x="5202340" y="780779"/>
                            <a:pt x="5176802" y="683351"/>
                            <a:pt x="5083882" y="707886"/>
                          </a:cubicBezTo>
                          <a:cubicBezTo>
                            <a:pt x="4959128" y="706078"/>
                            <a:pt x="4840996" y="644727"/>
                            <a:pt x="4568275" y="707886"/>
                          </a:cubicBezTo>
                          <a:cubicBezTo>
                            <a:pt x="4325719" y="766155"/>
                            <a:pt x="4358560" y="653914"/>
                            <a:pt x="4269223" y="707886"/>
                          </a:cubicBezTo>
                          <a:cubicBezTo>
                            <a:pt x="4172922" y="753064"/>
                            <a:pt x="3766338" y="684065"/>
                            <a:pt x="3609247" y="707886"/>
                          </a:cubicBezTo>
                          <a:cubicBezTo>
                            <a:pt x="3430911" y="752403"/>
                            <a:pt x="3396397" y="682254"/>
                            <a:pt x="3310195" y="707886"/>
                          </a:cubicBezTo>
                          <a:cubicBezTo>
                            <a:pt x="3241018" y="711253"/>
                            <a:pt x="3135873" y="725090"/>
                            <a:pt x="3011143" y="707886"/>
                          </a:cubicBezTo>
                          <a:cubicBezTo>
                            <a:pt x="2897524" y="708554"/>
                            <a:pt x="2626145" y="700108"/>
                            <a:pt x="2495536" y="707886"/>
                          </a:cubicBezTo>
                          <a:cubicBezTo>
                            <a:pt x="2357044" y="728558"/>
                            <a:pt x="2261046" y="697494"/>
                            <a:pt x="2196484" y="707886"/>
                          </a:cubicBezTo>
                          <a:cubicBezTo>
                            <a:pt x="2095880" y="700459"/>
                            <a:pt x="1716026" y="639269"/>
                            <a:pt x="1536508" y="707886"/>
                          </a:cubicBezTo>
                          <a:cubicBezTo>
                            <a:pt x="1321327" y="770091"/>
                            <a:pt x="1156555" y="700612"/>
                            <a:pt x="1020901" y="707886"/>
                          </a:cubicBezTo>
                          <a:cubicBezTo>
                            <a:pt x="863727" y="718915"/>
                            <a:pt x="732616" y="684540"/>
                            <a:pt x="577479" y="707886"/>
                          </a:cubicBezTo>
                          <a:cubicBezTo>
                            <a:pt x="381284" y="721845"/>
                            <a:pt x="227079" y="664630"/>
                            <a:pt x="0" y="707886"/>
                          </a:cubicBezTo>
                          <a:cubicBezTo>
                            <a:pt x="-9847" y="611380"/>
                            <a:pt x="35436" y="535277"/>
                            <a:pt x="0" y="368101"/>
                          </a:cubicBezTo>
                          <a:cubicBezTo>
                            <a:pt x="-33592" y="217574"/>
                            <a:pt x="45044" y="137260"/>
                            <a:pt x="0" y="0"/>
                          </a:cubicBezTo>
                          <a:close/>
                        </a:path>
                        <a:path w="7218494" h="707886" fill="none" stroke="0" extrusionOk="0">
                          <a:moveTo>
                            <a:pt x="0" y="0"/>
                          </a:moveTo>
                          <a:cubicBezTo>
                            <a:pt x="132531" y="8192"/>
                            <a:pt x="228931" y="8550"/>
                            <a:pt x="371236" y="0"/>
                          </a:cubicBezTo>
                          <a:cubicBezTo>
                            <a:pt x="504412" y="-9188"/>
                            <a:pt x="531360" y="24751"/>
                            <a:pt x="670288" y="0"/>
                          </a:cubicBezTo>
                          <a:cubicBezTo>
                            <a:pt x="809403" y="-38755"/>
                            <a:pt x="1010726" y="75867"/>
                            <a:pt x="1330265" y="0"/>
                          </a:cubicBezTo>
                          <a:cubicBezTo>
                            <a:pt x="1676839" y="-70985"/>
                            <a:pt x="1509434" y="33104"/>
                            <a:pt x="1629317" y="0"/>
                          </a:cubicBezTo>
                          <a:cubicBezTo>
                            <a:pt x="1727690" y="8551"/>
                            <a:pt x="1939122" y="53560"/>
                            <a:pt x="2072738" y="0"/>
                          </a:cubicBezTo>
                          <a:cubicBezTo>
                            <a:pt x="2223739" y="-57711"/>
                            <a:pt x="2314132" y="9716"/>
                            <a:pt x="2371790" y="0"/>
                          </a:cubicBezTo>
                          <a:cubicBezTo>
                            <a:pt x="2439752" y="-3723"/>
                            <a:pt x="2515983" y="24167"/>
                            <a:pt x="2670843" y="0"/>
                          </a:cubicBezTo>
                          <a:cubicBezTo>
                            <a:pt x="2846016" y="-8179"/>
                            <a:pt x="3057453" y="70629"/>
                            <a:pt x="3330818" y="0"/>
                          </a:cubicBezTo>
                          <a:cubicBezTo>
                            <a:pt x="3572290" y="-59690"/>
                            <a:pt x="3458328" y="38919"/>
                            <a:pt x="3629871" y="0"/>
                          </a:cubicBezTo>
                          <a:cubicBezTo>
                            <a:pt x="3756181" y="-34649"/>
                            <a:pt x="3880783" y="24242"/>
                            <a:pt x="4001108" y="0"/>
                          </a:cubicBezTo>
                          <a:cubicBezTo>
                            <a:pt x="4082510" y="-55944"/>
                            <a:pt x="4346002" y="127804"/>
                            <a:pt x="4661085" y="0"/>
                          </a:cubicBezTo>
                          <a:cubicBezTo>
                            <a:pt x="4937670" y="-104706"/>
                            <a:pt x="5119835" y="25132"/>
                            <a:pt x="5321060" y="0"/>
                          </a:cubicBezTo>
                          <a:cubicBezTo>
                            <a:pt x="5488672" y="-52790"/>
                            <a:pt x="5562107" y="30008"/>
                            <a:pt x="5620113" y="0"/>
                          </a:cubicBezTo>
                          <a:cubicBezTo>
                            <a:pt x="5678625" y="-75463"/>
                            <a:pt x="5910559" y="1082"/>
                            <a:pt x="6063535" y="0"/>
                          </a:cubicBezTo>
                          <a:cubicBezTo>
                            <a:pt x="6228271" y="-22756"/>
                            <a:pt x="6380387" y="26566"/>
                            <a:pt x="6651326" y="0"/>
                          </a:cubicBezTo>
                          <a:cubicBezTo>
                            <a:pt x="6921924" y="-30255"/>
                            <a:pt x="6955471" y="45162"/>
                            <a:pt x="7218494" y="0"/>
                          </a:cubicBezTo>
                          <a:cubicBezTo>
                            <a:pt x="7262384" y="134376"/>
                            <a:pt x="7215653" y="254702"/>
                            <a:pt x="7218494" y="332706"/>
                          </a:cubicBezTo>
                          <a:cubicBezTo>
                            <a:pt x="7218708" y="398143"/>
                            <a:pt x="7246333" y="573707"/>
                            <a:pt x="7218494" y="707886"/>
                          </a:cubicBezTo>
                          <a:cubicBezTo>
                            <a:pt x="7004702" y="728211"/>
                            <a:pt x="6915224" y="707594"/>
                            <a:pt x="6702887" y="707886"/>
                          </a:cubicBezTo>
                          <a:cubicBezTo>
                            <a:pt x="6507798" y="717380"/>
                            <a:pt x="6533425" y="703841"/>
                            <a:pt x="6403835" y="707886"/>
                          </a:cubicBezTo>
                          <a:cubicBezTo>
                            <a:pt x="6271833" y="731308"/>
                            <a:pt x="6026481" y="655565"/>
                            <a:pt x="5816043" y="707886"/>
                          </a:cubicBezTo>
                          <a:cubicBezTo>
                            <a:pt x="5614922" y="752496"/>
                            <a:pt x="5569983" y="626399"/>
                            <a:pt x="5300437" y="707886"/>
                          </a:cubicBezTo>
                          <a:cubicBezTo>
                            <a:pt x="5039643" y="772307"/>
                            <a:pt x="4928532" y="646913"/>
                            <a:pt x="4712645" y="707886"/>
                          </a:cubicBezTo>
                          <a:cubicBezTo>
                            <a:pt x="4493341" y="769780"/>
                            <a:pt x="4502844" y="693452"/>
                            <a:pt x="4341408" y="707886"/>
                          </a:cubicBezTo>
                          <a:cubicBezTo>
                            <a:pt x="4191431" y="707431"/>
                            <a:pt x="4138092" y="683952"/>
                            <a:pt x="4042356" y="707886"/>
                          </a:cubicBezTo>
                          <a:cubicBezTo>
                            <a:pt x="3932922" y="727862"/>
                            <a:pt x="3794208" y="628315"/>
                            <a:pt x="3526750" y="707886"/>
                          </a:cubicBezTo>
                          <a:cubicBezTo>
                            <a:pt x="3282745" y="754554"/>
                            <a:pt x="3143067" y="653841"/>
                            <a:pt x="2866773" y="707886"/>
                          </a:cubicBezTo>
                          <a:cubicBezTo>
                            <a:pt x="2576709" y="778461"/>
                            <a:pt x="2674530" y="700966"/>
                            <a:pt x="2495536" y="707886"/>
                          </a:cubicBezTo>
                          <a:cubicBezTo>
                            <a:pt x="2281554" y="674757"/>
                            <a:pt x="2018196" y="664009"/>
                            <a:pt x="1835560" y="707886"/>
                          </a:cubicBezTo>
                          <a:cubicBezTo>
                            <a:pt x="1649439" y="753771"/>
                            <a:pt x="1504942" y="643948"/>
                            <a:pt x="1319953" y="707886"/>
                          </a:cubicBezTo>
                          <a:cubicBezTo>
                            <a:pt x="1120284" y="744424"/>
                            <a:pt x="867898" y="708134"/>
                            <a:pt x="732161" y="707886"/>
                          </a:cubicBezTo>
                          <a:cubicBezTo>
                            <a:pt x="565343" y="776681"/>
                            <a:pt x="255489" y="615871"/>
                            <a:pt x="0" y="707886"/>
                          </a:cubicBezTo>
                          <a:cubicBezTo>
                            <a:pt x="-47978" y="601432"/>
                            <a:pt x="50610" y="438622"/>
                            <a:pt x="0" y="353943"/>
                          </a:cubicBezTo>
                          <a:cubicBezTo>
                            <a:pt x="-40009" y="243419"/>
                            <a:pt x="15609" y="11258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9" name="Picture 8" descr="Combo TripU 3N2Ä Novotel PhÃº Quá»c">
            <a:hlinkClick r:id="" action="ppaction://noaction"/>
            <a:extLst>
              <a:ext uri="{FF2B5EF4-FFF2-40B4-BE49-F238E27FC236}">
                <a16:creationId xmlns:a16="http://schemas.microsoft.com/office/drawing/2014/main" id="{8CA366BC-ABC0-4D38-84B0-A19E43B39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3" y="5031467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197</Words>
  <Application>Microsoft Office PowerPoint</Application>
  <PresentationFormat>Widescreen</PresentationFormat>
  <Paragraphs>26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等线</vt:lpstr>
      <vt:lpstr>等线 Light</vt:lpstr>
      <vt:lpstr>#9Slide02 Noi dung dai</vt:lpstr>
      <vt:lpstr>Arial</vt:lpstr>
      <vt:lpstr>Calibri</vt:lpstr>
      <vt:lpstr>Calibri Light</vt:lpstr>
      <vt:lpstr>Cambria</vt:lpstr>
      <vt:lpstr>Times New Roman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15</cp:revision>
  <dcterms:created xsi:type="dcterms:W3CDTF">2024-02-01T13:04:49Z</dcterms:created>
  <dcterms:modified xsi:type="dcterms:W3CDTF">2026-04-21T03:24:46Z</dcterms:modified>
</cp:coreProperties>
</file>