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9" r:id="rId3"/>
  </p:sldMasterIdLst>
  <p:notesMasterIdLst>
    <p:notesMasterId r:id="rId18"/>
  </p:notesMasterIdLst>
  <p:sldIdLst>
    <p:sldId id="256" r:id="rId4"/>
    <p:sldId id="266" r:id="rId5"/>
    <p:sldId id="321" r:id="rId6"/>
    <p:sldId id="259" r:id="rId7"/>
    <p:sldId id="322" r:id="rId8"/>
    <p:sldId id="323" r:id="rId9"/>
    <p:sldId id="324" r:id="rId10"/>
    <p:sldId id="286" r:id="rId11"/>
    <p:sldId id="288" r:id="rId12"/>
    <p:sldId id="291" r:id="rId13"/>
    <p:sldId id="292" r:id="rId14"/>
    <p:sldId id="325" r:id="rId15"/>
    <p:sldId id="283" r:id="rId16"/>
    <p:sldId id="29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55"/>
    <a:srgbClr val="FFFFFF"/>
    <a:srgbClr val="1EC4AC"/>
    <a:srgbClr val="9CF0E5"/>
    <a:srgbClr val="E1FBF7"/>
    <a:srgbClr val="FFF1EF"/>
    <a:srgbClr val="FDF4DB"/>
    <a:srgbClr val="FAE5A8"/>
    <a:srgbClr val="D6BDF7"/>
    <a:srgbClr val="5F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B98E-DB35-4A5C-B2B5-9C16DCDD19F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F12A-DBF8-4F6B-82D2-E0C39A4A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19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8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" name="Google Shape;3569;ga1157f5700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0" name="Google Shape;3570;ga1157f5700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0140-800F-3876-E802-26E2FC09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C727-0AFC-0EA0-3AB0-F3F2E1A4E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5A57-978C-94AF-3641-9AE97A83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DC12-A371-C6DF-26C2-3042E443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612E-8B7A-E480-024C-E3FA52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A63A-0764-6AF8-DB7B-B5AA2EB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2A1D6-6208-1354-D469-5A8A97C6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317D-7A38-FFA9-C51A-F400EE91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31-7BF0-489A-4A3D-148AA16C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F46-1867-3AF5-2FE3-A35DF55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AB77B-CE52-80A6-2048-3FC118607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7D6C-2C52-6665-1875-26E6731F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3771-B41F-F7A5-0A58-F41EB380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9D5F-BE63-D88D-8219-21F9E0B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9820-08E9-643C-93D9-2BF880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 userDrawn="1"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 userDrawn="1"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 userDrawn="1"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 userDrawn="1"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 userDrawn="1"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 userDrawn="1"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 userDrawn="1"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 userDrawn="1"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 userDrawn="1"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 userDrawn="1"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 userDrawn="1"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 userDrawn="1"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 userDrawn="1"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 userDrawn="1"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 userDrawn="1"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 userDrawn="1"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 userDrawn="1"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 userDrawn="1"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 userDrawn="1"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 userDrawn="1"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570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309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19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4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604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6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0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E17C-C611-F0DE-CE7D-7311AA4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136C-CB9F-2FE0-0AD7-FAFC2527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5A-E2CF-27F5-0450-18332D1B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BFCB-5152-BC04-D37E-ED0AD7E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5767-B721-D229-D496-1F7B6C18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8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3739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4124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246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2557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592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5E4F6-A956-462B-B393-AFE023FFC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41636-659C-4804-856A-F1CFBA42F3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5D98AE97-067C-C74E-9CD7-FD120C325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67158-2EF5-4B08-8864-9362A4A65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829" y="92559"/>
            <a:ext cx="885825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2A14-CC82-4694-8E72-111A1ABBBB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5001" y="3890549"/>
            <a:ext cx="1368359" cy="492609"/>
          </a:xfrm>
          <a:prstGeom prst="rect">
            <a:avLst/>
          </a:prstGeom>
        </p:spPr>
      </p:pic>
      <p:pic>
        <p:nvPicPr>
          <p:cNvPr id="2" name="Picture 1" descr="A red barn in a farm&#10;&#10;Description automatically generated">
            <a:extLst>
              <a:ext uri="{FF2B5EF4-FFF2-40B4-BE49-F238E27FC236}">
                <a16:creationId xmlns:a16="http://schemas.microsoft.com/office/drawing/2014/main" id="{6E47E45B-CAA4-A7ED-606A-0A6C7E7EEF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3489-10EC-5B79-2CFA-74AFBC5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6F6-4018-C626-5E1D-2F0AFE30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FA8D-0BC9-02CB-52F1-39F95052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21BF0-5410-ED63-44E9-74F281D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B71-EA62-C572-0CC9-5F0D8F6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C790-CB6E-482C-8213-8CACA3A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4C1-1C54-673C-76F3-920D1184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0A48-39F1-8E8F-C8B3-0FCC9132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7432-BD2F-54D2-A04E-F88CFE6E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BE7-C908-85D4-47B2-3DB467BE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6790-58E5-0F70-8AD2-D77B03A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AD6C-0024-F7DD-55C6-601C1CFF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F739-060A-65F2-A186-3EDE3B93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F80D4-A863-17C6-680D-CB4ED978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10D5A-8B0E-DE8E-74A7-71A923F2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3D514-C946-9019-BC30-E35D137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0FF97-4B64-BCE8-B138-08CEB77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08E4-7ADA-A20C-64BD-55DBD2D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33946-DE6E-ABEF-DD47-870F0158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59BA-9B57-95F7-B3AA-F214A210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DFCF-4707-14BB-F61B-648287E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9BF6C-2AFD-8FFA-8F2C-A1E5DFD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D5EEA-1E4C-B17A-C4CB-63F33C63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B257-71D9-9793-1251-F3D375E8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7E52E-A16A-F17F-27E5-14B8B99F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202E-66A4-C12D-8A30-5BF048E1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69E5-AB0F-6D9C-F069-7C98EEB0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0EA-F543-4F5E-2107-9AAF749A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4D70-F9FC-C429-77E7-C7D322E4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FD-9D0C-ED36-E21B-D2158F2D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1917-8F59-8DF0-5A4E-EB5E794D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F6E-7A5A-47DB-D5EC-CF5710D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1FAB-A68C-81BC-BE68-70319577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B9E0F-97DB-99F4-7E79-26AB1F1B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F26B-AC2A-6DC8-8F5E-06E18478A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96B4-A45F-272F-1F7F-B5B49AE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D5AC-2BB3-377A-F04D-456D0A5B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6A12-3F71-1B66-A238-F5E47DBA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C9891-4488-1DB8-0532-2A339F9D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6774E-A642-D932-CFC4-B73C0B0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8B72-C7A7-D5FD-1DC3-B8C90ADA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F555-ECFD-43F6-AD5D-124F4676522C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B7C-017B-5241-A419-A411E227F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1-1EFA-E7DE-99DD-C7174403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490-E6F8-4854-8CBE-2D43008B3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93EAD80-72E3-259A-D586-C48A2098493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964AB-AC58-FDC8-B549-64204C2BCF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21736-71DC-2677-4EC7-37EBBF8E9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A8669-2743-373B-36AA-A96C3FBEE9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83E60-9C02-D463-0821-DF87A9DC4B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DEB27-CAB7-30FE-A61D-D153AEC9A9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522E05-E22B-F682-E6D3-4B8F00832E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8647-5F13-6049-E5F1-AE8495D5471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7C2A8-82E7-626F-1172-F84CEC74DDD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E5AC083-E107-EC96-192F-74DF820A416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74E0B-A1FA-7246-0010-5FE8C35335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064" y="417112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8" r:id="rId4"/>
    <p:sldLayoutId id="2147483727" r:id="rId5"/>
    <p:sldLayoutId id="2147483683" r:id="rId6"/>
    <p:sldLayoutId id="2147483726" r:id="rId7"/>
    <p:sldLayoutId id="2147483725" r:id="rId8"/>
    <p:sldLayoutId id="2147483724" r:id="rId9"/>
    <p:sldLayoutId id="2147483686" r:id="rId10"/>
    <p:sldLayoutId id="2147483723" r:id="rId11"/>
    <p:sldLayoutId id="2147483722" r:id="rId12"/>
    <p:sldLayoutId id="2147483721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15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4846320" y="1029133"/>
            <a:ext cx="2916936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5586775-E68D-6F97-6951-530CAAED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8" y="2651683"/>
            <a:ext cx="9230144" cy="1774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CBB8D1-F26C-193C-7951-C2A951CB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50" y="1307559"/>
            <a:ext cx="300558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794A04-8252-BCDC-9C94-896CCF88C999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E40A60-4511-25ED-BE5E-460DE10040CC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68EE35-E962-7418-25D8-55A305C5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356" y="1776841"/>
            <a:ext cx="9681287" cy="3304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83858B-6012-C543-7AB5-BF09093A7485}"/>
              </a:ext>
            </a:extLst>
          </p:cNvPr>
          <p:cNvSpPr txBox="1"/>
          <p:nvPr/>
        </p:nvSpPr>
        <p:spPr>
          <a:xfrm>
            <a:off x="557048" y="5213132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F2FC04-23E0-EC4C-D33B-76E12DE0A871}"/>
              </a:ext>
            </a:extLst>
          </p:cNvPr>
          <p:cNvSpPr/>
          <p:nvPr/>
        </p:nvSpPr>
        <p:spPr>
          <a:xfrm>
            <a:off x="4635061" y="5048908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2BF58-DCAB-F315-A959-92C5DBAAAA76}"/>
              </a:ext>
            </a:extLst>
          </p:cNvPr>
          <p:cNvSpPr txBox="1"/>
          <p:nvPr/>
        </p:nvSpPr>
        <p:spPr>
          <a:xfrm>
            <a:off x="6295696" y="5202621"/>
            <a:ext cx="589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           kg.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103496-7B61-CD18-1221-CB18622A6F4B}"/>
              </a:ext>
            </a:extLst>
          </p:cNvPr>
          <p:cNvSpPr/>
          <p:nvPr/>
        </p:nvSpPr>
        <p:spPr>
          <a:xfrm>
            <a:off x="10573406" y="5006867"/>
            <a:ext cx="83031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410E96F-302A-AF37-7DE8-A7BC2818A5D6}"/>
              </a:ext>
            </a:extLst>
          </p:cNvPr>
          <p:cNvSpPr/>
          <p:nvPr/>
        </p:nvSpPr>
        <p:spPr>
          <a:xfrm>
            <a:off x="4640317" y="5043652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83B141F-223D-4178-A423-2B48AF36A7AE}"/>
              </a:ext>
            </a:extLst>
          </p:cNvPr>
          <p:cNvSpPr/>
          <p:nvPr/>
        </p:nvSpPr>
        <p:spPr>
          <a:xfrm>
            <a:off x="10557642" y="5012120"/>
            <a:ext cx="898635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</a:t>
            </a:r>
          </a:p>
        </p:txBody>
      </p: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số thập phân dưới đây đến hàng phần trăm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DF8AD4-4C27-2EE9-10C6-D017B2355BD2}"/>
              </a:ext>
            </a:extLst>
          </p:cNvPr>
          <p:cNvSpPr/>
          <p:nvPr/>
        </p:nvSpPr>
        <p:spPr>
          <a:xfrm>
            <a:off x="1008993" y="1986455"/>
            <a:ext cx="1818290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9,548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5183E-E8ED-0188-DE1D-75213C0374DA}"/>
              </a:ext>
            </a:extLst>
          </p:cNvPr>
          <p:cNvSpPr/>
          <p:nvPr/>
        </p:nvSpPr>
        <p:spPr>
          <a:xfrm>
            <a:off x="3384331" y="199696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EB1FA8-70CA-9100-C7B4-95C850D79881}"/>
              </a:ext>
            </a:extLst>
          </p:cNvPr>
          <p:cNvSpPr/>
          <p:nvPr/>
        </p:nvSpPr>
        <p:spPr>
          <a:xfrm>
            <a:off x="6085489" y="2007476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9334B9-F71C-F19B-0831-97AA277262AB}"/>
              </a:ext>
            </a:extLst>
          </p:cNvPr>
          <p:cNvSpPr/>
          <p:nvPr/>
        </p:nvSpPr>
        <p:spPr>
          <a:xfrm>
            <a:off x="8797158" y="1986455"/>
            <a:ext cx="2249214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0,105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6C451D-C1CA-64DE-DCC8-D34C0C26EFA9}"/>
              </a:ext>
            </a:extLst>
          </p:cNvPr>
          <p:cNvCxnSpPr/>
          <p:nvPr/>
        </p:nvCxnSpPr>
        <p:spPr>
          <a:xfrm>
            <a:off x="1891862" y="2701158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EF50D3-556A-E54D-6EB4-435E2DE570A8}"/>
              </a:ext>
            </a:extLst>
          </p:cNvPr>
          <p:cNvSpPr/>
          <p:nvPr/>
        </p:nvSpPr>
        <p:spPr>
          <a:xfrm>
            <a:off x="1198179" y="3283170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9,55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B28E49-E5E3-A934-BFDB-1979D6B53804}"/>
              </a:ext>
            </a:extLst>
          </p:cNvPr>
          <p:cNvCxnSpPr/>
          <p:nvPr/>
        </p:nvCxnSpPr>
        <p:spPr>
          <a:xfrm>
            <a:off x="45089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FEBF90-B4D6-84E5-C0BF-D33FDDE12247}"/>
              </a:ext>
            </a:extLst>
          </p:cNvPr>
          <p:cNvSpPr/>
          <p:nvPr/>
        </p:nvSpPr>
        <p:spPr>
          <a:xfrm>
            <a:off x="3815255" y="3304191"/>
            <a:ext cx="133481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29BCF3-E51E-89BB-952F-BD4CD05FF4D2}"/>
              </a:ext>
            </a:extLst>
          </p:cNvPr>
          <p:cNvCxnSpPr/>
          <p:nvPr/>
        </p:nvCxnSpPr>
        <p:spPr>
          <a:xfrm>
            <a:off x="7189076" y="2732690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52A4AD-9290-F846-9DCA-58E69C336FE8}"/>
              </a:ext>
            </a:extLst>
          </p:cNvPr>
          <p:cNvSpPr/>
          <p:nvPr/>
        </p:nvSpPr>
        <p:spPr>
          <a:xfrm>
            <a:off x="6421821" y="3314702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BA2E88-40CC-DBA0-763E-0E5269E0BB9B}"/>
              </a:ext>
            </a:extLst>
          </p:cNvPr>
          <p:cNvCxnSpPr/>
          <p:nvPr/>
        </p:nvCxnSpPr>
        <p:spPr>
          <a:xfrm>
            <a:off x="9995338" y="2722179"/>
            <a:ext cx="0" cy="54653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359D534-28B5-DEE8-F2CC-E5D5595AED7F}"/>
              </a:ext>
            </a:extLst>
          </p:cNvPr>
          <p:cNvSpPr/>
          <p:nvPr/>
        </p:nvSpPr>
        <p:spPr>
          <a:xfrm>
            <a:off x="9228083" y="3304191"/>
            <a:ext cx="1608082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0,11</a:t>
            </a:r>
          </a:p>
        </p:txBody>
      </p:sp>
    </p:spTree>
    <p:extLst>
      <p:ext uri="{BB962C8B-B14F-4D97-AF65-F5344CB8AC3E}">
        <p14:creationId xmlns:p14="http://schemas.microsoft.com/office/powerpoint/2010/main" val="3552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C1DAF-711D-2BE9-5722-D8E478701C2E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B5AFF-9934-1BEE-2EDF-2ECD0ACDCBCE}"/>
              </a:ext>
            </a:extLst>
          </p:cNvPr>
          <p:cNvSpPr/>
          <p:nvPr/>
        </p:nvSpPr>
        <p:spPr>
          <a:xfrm>
            <a:off x="1408387" y="266700"/>
            <a:ext cx="10531365" cy="124679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đến năm 2022, Liên đoàn Điền kinh Quốc tế ghi nhận một số kỉ lục điền kinh như bảng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F2921-89E6-204A-EEEC-1155DAFC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8" y="1783146"/>
            <a:ext cx="9658350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A2C88-5AC0-356B-732B-9B8E6EFE633A}"/>
              </a:ext>
            </a:extLst>
          </p:cNvPr>
          <p:cNvSpPr txBox="1"/>
          <p:nvPr/>
        </p:nvSpPr>
        <p:spPr>
          <a:xfrm>
            <a:off x="1229710" y="3626069"/>
            <a:ext cx="915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làm tròn các kỉ lục trên đến: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Hàng phần mười.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tự nhiên gần nhất.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51E715-D639-5463-1C14-9A167D69A7DF}"/>
              </a:ext>
            </a:extLst>
          </p:cNvPr>
          <p:cNvSpPr/>
          <p:nvPr/>
        </p:nvSpPr>
        <p:spPr>
          <a:xfrm>
            <a:off x="5339255" y="4529959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CB4E02-C401-44CC-0499-D86261E73F91}"/>
              </a:ext>
            </a:extLst>
          </p:cNvPr>
          <p:cNvSpPr/>
          <p:nvPr/>
        </p:nvSpPr>
        <p:spPr>
          <a:xfrm>
            <a:off x="6148551" y="5370787"/>
            <a:ext cx="1460938" cy="7147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469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288620" y="346866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7FCFFEC-0BB5-F387-7220-2920F69C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345"/>
          <a:stretch/>
        </p:blipFill>
        <p:spPr>
          <a:xfrm>
            <a:off x="5091304" y="1836935"/>
            <a:ext cx="2409552" cy="31994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5DD1EA-058F-16FD-8C9B-2B773C74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/>
        </p:blipFill>
        <p:spPr>
          <a:xfrm rot="340777">
            <a:off x="6510760" y="3587367"/>
            <a:ext cx="3339865" cy="2810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E6427-F3E8-736D-06DE-D6600ED85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/>
        </p:blipFill>
        <p:spPr>
          <a:xfrm rot="928165">
            <a:off x="2762367" y="3310411"/>
            <a:ext cx="2550781" cy="29519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E68EA-0FD1-2CA2-8437-09919657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21208351" flipH="1">
            <a:off x="471921" y="1808786"/>
            <a:ext cx="2680364" cy="2913733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D37BD97C-8E81-4241-CB22-A5B0D0CB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50" y="3660443"/>
            <a:ext cx="3032007" cy="1520068"/>
          </a:xfrm>
          <a:prstGeom prst="rect">
            <a:avLst/>
          </a:prstGeom>
        </p:spPr>
      </p:pic>
      <p:pic>
        <p:nvPicPr>
          <p:cNvPr id="1025" name="Picture 1024">
            <a:hlinkClick r:id="rId7" action="ppaction://hlinksldjump"/>
            <a:extLst>
              <a:ext uri="{FF2B5EF4-FFF2-40B4-BE49-F238E27FC236}">
                <a16:creationId xmlns:a16="http://schemas.microsoft.com/office/drawing/2014/main" id="{6899834E-4257-C44B-00DA-A00952B6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488" y="5206231"/>
            <a:ext cx="3452773" cy="1862044"/>
          </a:xfrm>
          <a:prstGeom prst="rect">
            <a:avLst/>
          </a:prstGeom>
        </p:spPr>
      </p:pic>
      <p:pic>
        <p:nvPicPr>
          <p:cNvPr id="1027" name="Picture 1026">
            <a:hlinkClick r:id="rId9" action="ppaction://hlinksldjump"/>
            <a:extLst>
              <a:ext uri="{FF2B5EF4-FFF2-40B4-BE49-F238E27FC236}">
                <a16:creationId xmlns:a16="http://schemas.microsoft.com/office/drawing/2014/main" id="{41BBA4B8-5FA7-C3B3-E8FD-8EFFC1955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322" y="4015799"/>
            <a:ext cx="3283775" cy="1576968"/>
          </a:xfrm>
          <a:prstGeom prst="rect">
            <a:avLst/>
          </a:prstGeom>
        </p:spPr>
      </p:pic>
      <p:pic>
        <p:nvPicPr>
          <p:cNvPr id="1028" name="Picture 1027">
            <a:hlinkClick r:id="rId11" action="ppaction://hlinksldjump"/>
            <a:extLst>
              <a:ext uri="{FF2B5EF4-FFF2-40B4-BE49-F238E27FC236}">
                <a16:creationId xmlns:a16="http://schemas.microsoft.com/office/drawing/2014/main" id="{2FC7F476-0465-D684-09F2-146E4A700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453" y="5555606"/>
            <a:ext cx="3495343" cy="155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F8BE8-1261-4886-81C1-25E10D409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5871" y="-17795"/>
            <a:ext cx="6578155" cy="1694835"/>
          </a:xfrm>
          <a:prstGeom prst="rect">
            <a:avLst/>
          </a:prstGeom>
        </p:spPr>
      </p:pic>
      <p:sp>
        <p:nvSpPr>
          <p:cNvPr id="2" name="Rectangle: Rounded Corners 1">
            <a:hlinkClick r:id="rId14" action="ppaction://hlinksldjump"/>
            <a:extLst>
              <a:ext uri="{FF2B5EF4-FFF2-40B4-BE49-F238E27FC236}">
                <a16:creationId xmlns:a16="http://schemas.microsoft.com/office/drawing/2014/main" id="{EAE0B3C8-EC48-B9B0-94D2-FAA1810FAB13}"/>
              </a:ext>
            </a:extLst>
          </p:cNvPr>
          <p:cNvSpPr/>
          <p:nvPr/>
        </p:nvSpPr>
        <p:spPr>
          <a:xfrm>
            <a:off x="325120" y="182880"/>
            <a:ext cx="1107440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HỌC TIẾP</a:t>
            </a:r>
          </a:p>
        </p:txBody>
      </p:sp>
    </p:spTree>
    <p:extLst>
      <p:ext uri="{BB962C8B-B14F-4D97-AF65-F5344CB8AC3E}">
        <p14:creationId xmlns:p14="http://schemas.microsoft.com/office/powerpoint/2010/main" val="29490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43"/>
          <p:cNvSpPr txBox="1">
            <a:spLocks noGrp="1"/>
          </p:cNvSpPr>
          <p:nvPr>
            <p:ph type="title" idx="4294967295"/>
          </p:nvPr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en"/>
              <a:t>Meeting Objectives</a:t>
            </a: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07A9A-DA78-BB44-97CC-598B8B83C3AF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E159824-0C09-BDBF-CBDA-9408BF85F98D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97128-235C-FBC3-F5E3-931A523B5CD0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752A04-EA5E-A93A-65C5-9CA5555363B2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&lt;</a:t>
                </a:r>
              </a:p>
            </p:txBody>
          </p:sp>
        </p:grpSp>
        <p:grpSp>
          <p:nvGrpSpPr>
            <p:cNvPr id="25" name="Google Shape;3605;p43">
              <a:extLst>
                <a:ext uri="{FF2B5EF4-FFF2-40B4-BE49-F238E27FC236}">
                  <a16:creationId xmlns:a16="http://schemas.microsoft.com/office/drawing/2014/main" id="{1A79BDE6-FF95-8A61-F6A6-0FFB84DFAA5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26" name="Google Shape;3606;p43">
                <a:extLst>
                  <a:ext uri="{FF2B5EF4-FFF2-40B4-BE49-F238E27FC236}">
                    <a16:creationId xmlns:a16="http://schemas.microsoft.com/office/drawing/2014/main" id="{4EF2A05F-A485-2DAF-A280-390BCB03F30F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07;p43">
                <a:extLst>
                  <a:ext uri="{FF2B5EF4-FFF2-40B4-BE49-F238E27FC236}">
                    <a16:creationId xmlns:a16="http://schemas.microsoft.com/office/drawing/2014/main" id="{371D978E-AEC3-AA4E-45AB-1CE35E5C1567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23E6D-B049-ACA0-E973-73D06CC416F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15" name="Google Shape;3579;p43">
              <a:extLst>
                <a:ext uri="{FF2B5EF4-FFF2-40B4-BE49-F238E27FC236}">
                  <a16:creationId xmlns:a16="http://schemas.microsoft.com/office/drawing/2014/main" id="{E21ED265-735A-6F49-7E70-97082C546DF2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16" name="Google Shape;3580;p43">
                <a:extLst>
                  <a:ext uri="{FF2B5EF4-FFF2-40B4-BE49-F238E27FC236}">
                    <a16:creationId xmlns:a16="http://schemas.microsoft.com/office/drawing/2014/main" id="{E3234B8D-54C0-C413-90FE-CD58EC1E7EB0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81;p43">
                <a:extLst>
                  <a:ext uri="{FF2B5EF4-FFF2-40B4-BE49-F238E27FC236}">
                    <a16:creationId xmlns:a16="http://schemas.microsoft.com/office/drawing/2014/main" id="{39CC1EDF-03DE-12D5-162D-2E1D5A099F2A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582;p43">
                <a:extLst>
                  <a:ext uri="{FF2B5EF4-FFF2-40B4-BE49-F238E27FC236}">
                    <a16:creationId xmlns:a16="http://schemas.microsoft.com/office/drawing/2014/main" id="{C3D328A6-A152-42F1-0FFA-423A100AFFD5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583;p43">
                <a:extLst>
                  <a:ext uri="{FF2B5EF4-FFF2-40B4-BE49-F238E27FC236}">
                    <a16:creationId xmlns:a16="http://schemas.microsoft.com/office/drawing/2014/main" id="{1358F90A-0275-7962-4CD5-473BDBECC0DF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584;p43">
                <a:extLst>
                  <a:ext uri="{FF2B5EF4-FFF2-40B4-BE49-F238E27FC236}">
                    <a16:creationId xmlns:a16="http://schemas.microsoft.com/office/drawing/2014/main" id="{0EE93C3D-4B62-AFA7-51F5-BED75FFE9CE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585;p43">
                <a:extLst>
                  <a:ext uri="{FF2B5EF4-FFF2-40B4-BE49-F238E27FC236}">
                    <a16:creationId xmlns:a16="http://schemas.microsoft.com/office/drawing/2014/main" id="{F12E43AB-49F7-A6EB-ED48-2AC6CCC6005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3537;p41">
              <a:extLst>
                <a:ext uri="{FF2B5EF4-FFF2-40B4-BE49-F238E27FC236}">
                  <a16:creationId xmlns:a16="http://schemas.microsoft.com/office/drawing/2014/main" id="{EAAA7695-E78C-88A9-9185-C0C72E1993AA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17,98 …?... 19,76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66" name="Picture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555AA5A-D002-210E-9208-DA63047D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89" name="Google Shape;118;p4">
            <a:extLst>
              <a:ext uri="{FF2B5EF4-FFF2-40B4-BE49-F238E27FC236}">
                <a16:creationId xmlns:a16="http://schemas.microsoft.com/office/drawing/2014/main" id="{158B543B-3F34-70AC-077D-975E2061206E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E2717C9-DC37-9E6F-0FAA-528F43A9E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62" name="Picture 61">
            <a:hlinkClick r:id="rId5" action="ppaction://hlinksldjump"/>
            <a:extLst>
              <a:ext uri="{FF2B5EF4-FFF2-40B4-BE49-F238E27FC236}">
                <a16:creationId xmlns:a16="http://schemas.microsoft.com/office/drawing/2014/main" id="{1B766C5A-E594-9C2F-B82E-161BCA1B1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8F996378-1F71-21AE-C2D6-6D3E7FD319C2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38279-7BF9-9FD4-3675-6C5E86DE5E85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2910DD-CB33-8FD9-0E95-0999CD936C18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F99FBCFE-F059-02F9-6394-D12C2F2F8175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9B06E4CF-8AEE-C545-BC95-F468B381E36A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2C6A7F52-2E9D-E059-A189-8D0D599372F0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EAA56832-9DE9-5FFF-3C98-D70064B9F748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0E8CDEC0-7C40-297B-261E-25FFB1E47946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31310100-617F-AD0A-2A4F-384AE97F3B80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C538A8EC-D816-6C8C-7E28-027D90193B2C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3BD1E9E-8B40-7845-AE85-6EC826E68834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4FFD1FE9-5E98-30D7-0AD8-A2D2AA56D13C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6ED6DED1-564A-B36A-50B1-4DFC103563B3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356D8CA8-8A8D-6309-BA62-46E77737A30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30B1620C-BBF1-D569-D148-DBA65E041320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3A1268DF-D640-8B19-BD4C-9E49D609887D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532964C-F6C5-625B-C847-CD8914CC220B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99,98 …?... 99,98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5A9866F6-CDF0-A856-BCE7-AEE2955F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060B5D26-4935-5553-DF57-A4EAB11C5DCD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2949F8-16F4-97EE-7924-EAF1A6322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D37818BE-BE82-D16B-2F46-E64D19E7C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5592DFE1-20CD-8ADC-C218-CFC9895F1930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5F03D-45F7-93C8-76AA-5155D010C72D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AFCBD1-8364-9D30-0093-20852F3B386C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45CB2208-93AD-0756-59CC-1611B369625C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A4F747CB-9C8C-E363-D252-735277CFCA6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=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FB3B166B-3BB0-45BA-75ED-BA0F13952E1D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3F7CEA30-F9CD-6C48-B996-5B5F3DD31FFE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C824B65C-6D96-652B-7EDB-A4E7E2E15B01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94C27B06-8871-91EA-9ECC-CDE0EA1C3A3F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83E0A0B2-040C-276D-49BB-B364FBEA2F5E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3DD9A618-8410-3B4E-9AE0-F6C1B90EECC7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3D8A4573-E545-CAF2-71BE-33F4F92055A7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2BE4355B-3F62-DB5C-1C5B-5F59332B70C0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D0714EA0-BBAE-DFF9-A402-71C44AF90E27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27B1CFF3-760E-224A-0324-DEF6304C1F71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0A1645F1-DF66-0570-AE23-84A73364D61A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3A67C7EC-862F-D2E3-67FE-07E248C942BC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120,10 …?... 120,1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4B915892-F54E-B26C-ED06-892326A5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7883D786-FF32-D51F-24F5-13D31A02FC05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14CB37-AD49-1171-457D-5E4436649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60846761-9ED8-06F2-0FCA-6BA037CD2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1;p43">
            <a:extLst>
              <a:ext uri="{FF2B5EF4-FFF2-40B4-BE49-F238E27FC236}">
                <a16:creationId xmlns:a16="http://schemas.microsoft.com/office/drawing/2014/main" id="{E80DC240-094E-2118-5DC4-C2730B8C64FC}"/>
              </a:ext>
            </a:extLst>
          </p:cNvPr>
          <p:cNvSpPr txBox="1">
            <a:spLocks/>
          </p:cNvSpPr>
          <p:nvPr/>
        </p:nvSpPr>
        <p:spPr>
          <a:xfrm>
            <a:off x="950200" y="596133"/>
            <a:ext cx="1029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00"/>
            </a:pPr>
            <a:r>
              <a:rPr lang="en-US" kern="0"/>
              <a:t>Meeting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9CDBD-4175-0CD2-289A-C0E212A0A1E0}"/>
              </a:ext>
            </a:extLst>
          </p:cNvPr>
          <p:cNvGrpSpPr/>
          <p:nvPr/>
        </p:nvGrpSpPr>
        <p:grpSpPr>
          <a:xfrm>
            <a:off x="2397655" y="3051755"/>
            <a:ext cx="5752591" cy="1482375"/>
            <a:chOff x="4739560" y="3370855"/>
            <a:chExt cx="4314443" cy="1111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B0F26-2D94-2B37-8EA1-9A93678A47FE}"/>
                </a:ext>
              </a:extLst>
            </p:cNvPr>
            <p:cNvGrpSpPr/>
            <p:nvPr/>
          </p:nvGrpSpPr>
          <p:grpSpPr>
            <a:xfrm>
              <a:off x="5081288" y="3370855"/>
              <a:ext cx="3972715" cy="1111781"/>
              <a:chOff x="129540" y="-129768"/>
              <a:chExt cx="11932920" cy="1968565"/>
            </a:xfrm>
          </p:grpSpPr>
          <p:sp>
            <p:nvSpPr>
              <p:cNvPr id="3586" name="Rectangle 49">
                <a:extLst>
                  <a:ext uri="{FF2B5EF4-FFF2-40B4-BE49-F238E27FC236}">
                    <a16:creationId xmlns:a16="http://schemas.microsoft.com/office/drawing/2014/main" id="{09B079D5-605B-75A7-CE31-4EAE2634BBB6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3972715"/>
                  <a:gd name="connsiteY0" fmla="*/ 0 h 966193"/>
                  <a:gd name="connsiteX1" fmla="*/ 3972715 w 3972715"/>
                  <a:gd name="connsiteY1" fmla="*/ 0 h 966193"/>
                  <a:gd name="connsiteX2" fmla="*/ 3972715 w 3972715"/>
                  <a:gd name="connsiteY2" fmla="*/ 966193 h 966193"/>
                  <a:gd name="connsiteX3" fmla="*/ 0 w 3972715"/>
                  <a:gd name="connsiteY3" fmla="*/ 966193 h 966193"/>
                  <a:gd name="connsiteX4" fmla="*/ 0 w 3972715"/>
                  <a:gd name="connsiteY4" fmla="*/ 0 h 96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2715" h="966193" fill="none" extrusionOk="0">
                    <a:moveTo>
                      <a:pt x="0" y="0"/>
                    </a:moveTo>
                    <a:cubicBezTo>
                      <a:pt x="410969" y="-133017"/>
                      <a:pt x="2499087" y="-123057"/>
                      <a:pt x="3972715" y="0"/>
                    </a:cubicBezTo>
                    <a:cubicBezTo>
                      <a:pt x="3920347" y="464904"/>
                      <a:pt x="3976343" y="834469"/>
                      <a:pt x="3972715" y="966193"/>
                    </a:cubicBezTo>
                    <a:cubicBezTo>
                      <a:pt x="3294023" y="963992"/>
                      <a:pt x="1142684" y="836422"/>
                      <a:pt x="0" y="966193"/>
                    </a:cubicBezTo>
                    <a:cubicBezTo>
                      <a:pt x="-1217" y="553435"/>
                      <a:pt x="-77765" y="333940"/>
                      <a:pt x="0" y="0"/>
                    </a:cubicBezTo>
                    <a:close/>
                  </a:path>
                  <a:path w="3972715" h="966193" stroke="0" extrusionOk="0">
                    <a:moveTo>
                      <a:pt x="0" y="0"/>
                    </a:moveTo>
                    <a:cubicBezTo>
                      <a:pt x="831771" y="-157587"/>
                      <a:pt x="3239282" y="-63908"/>
                      <a:pt x="3972715" y="0"/>
                    </a:cubicBezTo>
                    <a:cubicBezTo>
                      <a:pt x="3923720" y="421776"/>
                      <a:pt x="4010140" y="778884"/>
                      <a:pt x="3972715" y="966193"/>
                    </a:cubicBezTo>
                    <a:cubicBezTo>
                      <a:pt x="2521291" y="865195"/>
                      <a:pt x="868440" y="1087249"/>
                      <a:pt x="0" y="966193"/>
                    </a:cubicBezTo>
                    <a:cubicBezTo>
                      <a:pt x="15405" y="741607"/>
                      <a:pt x="1639" y="306902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0000"/>
                </a:sysClr>
              </a:solidFill>
              <a:ln w="28575" cap="flat" cmpd="sng" algn="ctr">
                <a:solidFill>
                  <a:srgbClr val="43671B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018328812">
                      <a:custGeom>
                        <a:avLst/>
                        <a:gdLst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  <a:gd name="connsiteX0" fmla="*/ 0 w 5296953"/>
                          <a:gd name="connsiteY0" fmla="*/ 0 h 1288257"/>
                          <a:gd name="connsiteX1" fmla="*/ 5296953 w 5296953"/>
                          <a:gd name="connsiteY1" fmla="*/ 0 h 1288257"/>
                          <a:gd name="connsiteX2" fmla="*/ 5296953 w 5296953"/>
                          <a:gd name="connsiteY2" fmla="*/ 1288257 h 1288257"/>
                          <a:gd name="connsiteX3" fmla="*/ 0 w 5296953"/>
                          <a:gd name="connsiteY3" fmla="*/ 1288257 h 1288257"/>
                          <a:gd name="connsiteX4" fmla="*/ 0 w 5296953"/>
                          <a:gd name="connsiteY4" fmla="*/ 0 h 128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96953" h="1288257" fill="none" extrusionOk="0">
                            <a:moveTo>
                              <a:pt x="0" y="0"/>
                            </a:moveTo>
                            <a:cubicBezTo>
                              <a:pt x="592133" y="-152614"/>
                              <a:pt x="3257701" y="-42856"/>
                              <a:pt x="5296953" y="0"/>
                            </a:cubicBezTo>
                            <a:cubicBezTo>
                              <a:pt x="5210296" y="641776"/>
                              <a:pt x="5282490" y="1107240"/>
                              <a:pt x="5296953" y="1288257"/>
                            </a:cubicBezTo>
                            <a:cubicBezTo>
                              <a:pt x="4643801" y="1156841"/>
                              <a:pt x="1441076" y="916765"/>
                              <a:pt x="0" y="1288257"/>
                            </a:cubicBezTo>
                            <a:cubicBezTo>
                              <a:pt x="15065" y="687941"/>
                              <a:pt x="-93860" y="456288"/>
                              <a:pt x="0" y="0"/>
                            </a:cubicBezTo>
                            <a:close/>
                          </a:path>
                          <a:path w="5296953" h="1288257" stroke="0" extrusionOk="0">
                            <a:moveTo>
                              <a:pt x="0" y="0"/>
                            </a:moveTo>
                            <a:cubicBezTo>
                              <a:pt x="1293184" y="-155590"/>
                              <a:pt x="4437335" y="-103411"/>
                              <a:pt x="5296953" y="0"/>
                            </a:cubicBezTo>
                            <a:cubicBezTo>
                              <a:pt x="5206215" y="538469"/>
                              <a:pt x="5373860" y="999182"/>
                              <a:pt x="5296953" y="1288257"/>
                            </a:cubicBezTo>
                            <a:cubicBezTo>
                              <a:pt x="3377411" y="1154837"/>
                              <a:pt x="1213940" y="1480620"/>
                              <a:pt x="0" y="1288257"/>
                            </a:cubicBezTo>
                            <a:cubicBezTo>
                              <a:pt x="-20133" y="978588"/>
                              <a:pt x="2294" y="433498"/>
                              <a:pt x="0" y="0"/>
                            </a:cubicBezTo>
                            <a:close/>
                          </a:path>
                          <a:path w="5296953" h="1288257" fill="none" stroke="0" extrusionOk="0">
                            <a:moveTo>
                              <a:pt x="0" y="0"/>
                            </a:moveTo>
                            <a:cubicBezTo>
                              <a:pt x="658392" y="-170866"/>
                              <a:pt x="3410797" y="-46999"/>
                              <a:pt x="5296953" y="0"/>
                            </a:cubicBezTo>
                            <a:cubicBezTo>
                              <a:pt x="5197580" y="616833"/>
                              <a:pt x="5300482" y="1135904"/>
                              <a:pt x="5296953" y="1288257"/>
                            </a:cubicBezTo>
                            <a:cubicBezTo>
                              <a:pt x="4260969" y="1029650"/>
                              <a:pt x="1589076" y="934713"/>
                              <a:pt x="0" y="1288257"/>
                            </a:cubicBezTo>
                            <a:cubicBezTo>
                              <a:pt x="14377" y="704638"/>
                              <a:pt x="-105709" y="42189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algn="ctr" defTabSz="1219140">
                  <a:defRPr/>
                </a:pPr>
                <a:r>
                  <a:rPr lang="en-US" sz="2400">
                    <a:solidFill>
                      <a:prstClr val="white"/>
                    </a:solidFill>
                    <a:latin typeface="Calibri" panose="020F0502020204030204"/>
                    <a:cs typeface="Arial"/>
                    <a:sym typeface="Arial"/>
                  </a:rPr>
                  <a:t>*</a:t>
                </a:r>
              </a:p>
            </p:txBody>
          </p:sp>
          <p:sp>
            <p:nvSpPr>
              <p:cNvPr id="3587" name="TextBox 3586">
                <a:extLst>
                  <a:ext uri="{FF2B5EF4-FFF2-40B4-BE49-F238E27FC236}">
                    <a16:creationId xmlns:a16="http://schemas.microsoft.com/office/drawing/2014/main" id="{0BCD9132-FD80-6DAD-CFC7-828BC1C8D6DE}"/>
                  </a:ext>
                </a:extLst>
              </p:cNvPr>
              <p:cNvSpPr txBox="1"/>
              <p:nvPr/>
            </p:nvSpPr>
            <p:spPr>
              <a:xfrm>
                <a:off x="1056473" y="-129768"/>
                <a:ext cx="10692979" cy="1594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19140">
                  <a:spcBef>
                    <a:spcPct val="50000"/>
                  </a:spcBef>
                  <a:defRPr/>
                </a:pPr>
                <a:r>
                  <a:rPr lang="en-US" altLang="en-US" sz="7200" b="1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cs typeface="Arial"/>
                    <a:sym typeface="Arial"/>
                  </a:rPr>
                  <a:t>&gt;</a:t>
                </a:r>
              </a:p>
            </p:txBody>
          </p:sp>
        </p:grpSp>
        <p:grpSp>
          <p:nvGrpSpPr>
            <p:cNvPr id="6" name="Google Shape;3605;p43">
              <a:extLst>
                <a:ext uri="{FF2B5EF4-FFF2-40B4-BE49-F238E27FC236}">
                  <a16:creationId xmlns:a16="http://schemas.microsoft.com/office/drawing/2014/main" id="{7DA6B976-DC11-961E-EA45-3F93167C4A37}"/>
                </a:ext>
              </a:extLst>
            </p:cNvPr>
            <p:cNvGrpSpPr/>
            <p:nvPr/>
          </p:nvGrpSpPr>
          <p:grpSpPr>
            <a:xfrm>
              <a:off x="4739560" y="3494348"/>
              <a:ext cx="1009385" cy="967608"/>
              <a:chOff x="3190585" y="1598925"/>
              <a:chExt cx="1225500" cy="1225500"/>
            </a:xfrm>
          </p:grpSpPr>
          <p:sp>
            <p:nvSpPr>
              <p:cNvPr id="3584" name="Google Shape;3606;p43">
                <a:extLst>
                  <a:ext uri="{FF2B5EF4-FFF2-40B4-BE49-F238E27FC236}">
                    <a16:creationId xmlns:a16="http://schemas.microsoft.com/office/drawing/2014/main" id="{ABE1BDEC-ABE2-80AC-47FE-85B7D36F4C8A}"/>
                  </a:ext>
                </a:extLst>
              </p:cNvPr>
              <p:cNvSpPr/>
              <p:nvPr/>
            </p:nvSpPr>
            <p:spPr>
              <a:xfrm>
                <a:off x="3190585" y="1598925"/>
                <a:ext cx="1225500" cy="1225500"/>
              </a:xfrm>
              <a:prstGeom prst="ellipse">
                <a:avLst/>
              </a:pr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607;p43">
                <a:extLst>
                  <a:ext uri="{FF2B5EF4-FFF2-40B4-BE49-F238E27FC236}">
                    <a16:creationId xmlns:a16="http://schemas.microsoft.com/office/drawing/2014/main" id="{A6AC6AD8-F41D-B359-7B8D-736932EA5538}"/>
                  </a:ext>
                </a:extLst>
              </p:cNvPr>
              <p:cNvSpPr/>
              <p:nvPr/>
            </p:nvSpPr>
            <p:spPr>
              <a:xfrm>
                <a:off x="3281377" y="1701500"/>
                <a:ext cx="1044000" cy="1044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8" name="Group 3587">
            <a:extLst>
              <a:ext uri="{FF2B5EF4-FFF2-40B4-BE49-F238E27FC236}">
                <a16:creationId xmlns:a16="http://schemas.microsoft.com/office/drawing/2014/main" id="{C0C13EBF-3AC3-F47B-BEAD-F46D2C57838D}"/>
              </a:ext>
            </a:extLst>
          </p:cNvPr>
          <p:cNvGrpSpPr/>
          <p:nvPr/>
        </p:nvGrpSpPr>
        <p:grpSpPr>
          <a:xfrm>
            <a:off x="243524" y="-203246"/>
            <a:ext cx="11580765" cy="2424033"/>
            <a:chOff x="182643" y="-152435"/>
            <a:chExt cx="8685574" cy="1818025"/>
          </a:xfrm>
        </p:grpSpPr>
        <p:grpSp>
          <p:nvGrpSpPr>
            <p:cNvPr id="3589" name="Google Shape;3579;p43">
              <a:extLst>
                <a:ext uri="{FF2B5EF4-FFF2-40B4-BE49-F238E27FC236}">
                  <a16:creationId xmlns:a16="http://schemas.microsoft.com/office/drawing/2014/main" id="{0708259E-7820-2379-2B00-478CF45042D6}"/>
                </a:ext>
              </a:extLst>
            </p:cNvPr>
            <p:cNvGrpSpPr/>
            <p:nvPr/>
          </p:nvGrpSpPr>
          <p:grpSpPr>
            <a:xfrm>
              <a:off x="646746" y="192450"/>
              <a:ext cx="8221471" cy="1336219"/>
              <a:chOff x="3374500" y="2400975"/>
              <a:chExt cx="2395004" cy="1696203"/>
            </a:xfrm>
          </p:grpSpPr>
          <p:sp>
            <p:nvSpPr>
              <p:cNvPr id="3593" name="Google Shape;3580;p43">
                <a:extLst>
                  <a:ext uri="{FF2B5EF4-FFF2-40B4-BE49-F238E27FC236}">
                    <a16:creationId xmlns:a16="http://schemas.microsoft.com/office/drawing/2014/main" id="{16F1B699-98CD-DDCA-6071-B621A525D388}"/>
                  </a:ext>
                </a:extLst>
              </p:cNvPr>
              <p:cNvSpPr/>
              <p:nvPr/>
            </p:nvSpPr>
            <p:spPr>
              <a:xfrm rot="10800000">
                <a:off x="3374500" y="2400975"/>
                <a:ext cx="2395004" cy="1696203"/>
              </a:xfrm>
              <a:custGeom>
                <a:avLst/>
                <a:gdLst/>
                <a:ahLst/>
                <a:cxnLst/>
                <a:rect l="l" t="t" r="r" b="b"/>
                <a:pathLst>
                  <a:path w="170001" h="120399" extrusionOk="0">
                    <a:moveTo>
                      <a:pt x="93411" y="0"/>
                    </a:moveTo>
                    <a:lnTo>
                      <a:pt x="88487" y="39"/>
                    </a:lnTo>
                    <a:lnTo>
                      <a:pt x="83601" y="118"/>
                    </a:lnTo>
                    <a:lnTo>
                      <a:pt x="78756" y="197"/>
                    </a:lnTo>
                    <a:lnTo>
                      <a:pt x="73949" y="355"/>
                    </a:lnTo>
                    <a:lnTo>
                      <a:pt x="69221" y="512"/>
                    </a:lnTo>
                    <a:lnTo>
                      <a:pt x="64572" y="709"/>
                    </a:lnTo>
                    <a:lnTo>
                      <a:pt x="60002" y="906"/>
                    </a:lnTo>
                    <a:lnTo>
                      <a:pt x="55511" y="1143"/>
                    </a:lnTo>
                    <a:lnTo>
                      <a:pt x="51138" y="1379"/>
                    </a:lnTo>
                    <a:lnTo>
                      <a:pt x="42746" y="1930"/>
                    </a:lnTo>
                    <a:lnTo>
                      <a:pt x="34867" y="2482"/>
                    </a:lnTo>
                    <a:lnTo>
                      <a:pt x="27578" y="3112"/>
                    </a:lnTo>
                    <a:lnTo>
                      <a:pt x="20999" y="3664"/>
                    </a:lnTo>
                    <a:lnTo>
                      <a:pt x="15207" y="4255"/>
                    </a:lnTo>
                    <a:lnTo>
                      <a:pt x="14419" y="4334"/>
                    </a:lnTo>
                    <a:lnTo>
                      <a:pt x="13632" y="4452"/>
                    </a:lnTo>
                    <a:lnTo>
                      <a:pt x="12844" y="4649"/>
                    </a:lnTo>
                    <a:lnTo>
                      <a:pt x="12095" y="4846"/>
                    </a:lnTo>
                    <a:lnTo>
                      <a:pt x="11346" y="5082"/>
                    </a:lnTo>
                    <a:lnTo>
                      <a:pt x="10637" y="5358"/>
                    </a:lnTo>
                    <a:lnTo>
                      <a:pt x="9928" y="5634"/>
                    </a:lnTo>
                    <a:lnTo>
                      <a:pt x="9219" y="5988"/>
                    </a:lnTo>
                    <a:lnTo>
                      <a:pt x="8549" y="6343"/>
                    </a:lnTo>
                    <a:lnTo>
                      <a:pt x="7919" y="6737"/>
                    </a:lnTo>
                    <a:lnTo>
                      <a:pt x="7289" y="7131"/>
                    </a:lnTo>
                    <a:lnTo>
                      <a:pt x="6658" y="7604"/>
                    </a:lnTo>
                    <a:lnTo>
                      <a:pt x="6067" y="8076"/>
                    </a:lnTo>
                    <a:lnTo>
                      <a:pt x="5516" y="8549"/>
                    </a:lnTo>
                    <a:lnTo>
                      <a:pt x="4964" y="9061"/>
                    </a:lnTo>
                    <a:lnTo>
                      <a:pt x="4452" y="9613"/>
                    </a:lnTo>
                    <a:lnTo>
                      <a:pt x="3940" y="10165"/>
                    </a:lnTo>
                    <a:lnTo>
                      <a:pt x="3467" y="10755"/>
                    </a:lnTo>
                    <a:lnTo>
                      <a:pt x="3034" y="11386"/>
                    </a:lnTo>
                    <a:lnTo>
                      <a:pt x="2600" y="12016"/>
                    </a:lnTo>
                    <a:lnTo>
                      <a:pt x="2206" y="12647"/>
                    </a:lnTo>
                    <a:lnTo>
                      <a:pt x="1852" y="13316"/>
                    </a:lnTo>
                    <a:lnTo>
                      <a:pt x="1537" y="13986"/>
                    </a:lnTo>
                    <a:lnTo>
                      <a:pt x="1221" y="14695"/>
                    </a:lnTo>
                    <a:lnTo>
                      <a:pt x="946" y="15404"/>
                    </a:lnTo>
                    <a:lnTo>
                      <a:pt x="709" y="16153"/>
                    </a:lnTo>
                    <a:lnTo>
                      <a:pt x="512" y="16901"/>
                    </a:lnTo>
                    <a:lnTo>
                      <a:pt x="355" y="17650"/>
                    </a:lnTo>
                    <a:lnTo>
                      <a:pt x="197" y="18438"/>
                    </a:lnTo>
                    <a:lnTo>
                      <a:pt x="118" y="19187"/>
                    </a:lnTo>
                    <a:lnTo>
                      <a:pt x="39" y="19974"/>
                    </a:lnTo>
                    <a:lnTo>
                      <a:pt x="0" y="20802"/>
                    </a:lnTo>
                    <a:lnTo>
                      <a:pt x="0" y="26908"/>
                    </a:lnTo>
                    <a:lnTo>
                      <a:pt x="39" y="32976"/>
                    </a:lnTo>
                    <a:lnTo>
                      <a:pt x="197" y="39043"/>
                    </a:lnTo>
                    <a:lnTo>
                      <a:pt x="394" y="45031"/>
                    </a:lnTo>
                    <a:lnTo>
                      <a:pt x="670" y="50941"/>
                    </a:lnTo>
                    <a:lnTo>
                      <a:pt x="1024" y="56772"/>
                    </a:lnTo>
                    <a:lnTo>
                      <a:pt x="1418" y="62445"/>
                    </a:lnTo>
                    <a:lnTo>
                      <a:pt x="1812" y="68000"/>
                    </a:lnTo>
                    <a:lnTo>
                      <a:pt x="2285" y="73358"/>
                    </a:lnTo>
                    <a:lnTo>
                      <a:pt x="2758" y="78519"/>
                    </a:lnTo>
                    <a:lnTo>
                      <a:pt x="3270" y="83483"/>
                    </a:lnTo>
                    <a:lnTo>
                      <a:pt x="3782" y="88171"/>
                    </a:lnTo>
                    <a:lnTo>
                      <a:pt x="4294" y="92623"/>
                    </a:lnTo>
                    <a:lnTo>
                      <a:pt x="4806" y="96799"/>
                    </a:lnTo>
                    <a:lnTo>
                      <a:pt x="5752" y="104167"/>
                    </a:lnTo>
                    <a:lnTo>
                      <a:pt x="5870" y="104915"/>
                    </a:lnTo>
                    <a:lnTo>
                      <a:pt x="6028" y="105664"/>
                    </a:lnTo>
                    <a:lnTo>
                      <a:pt x="6225" y="106373"/>
                    </a:lnTo>
                    <a:lnTo>
                      <a:pt x="6422" y="107082"/>
                    </a:lnTo>
                    <a:lnTo>
                      <a:pt x="6658" y="107752"/>
                    </a:lnTo>
                    <a:lnTo>
                      <a:pt x="6934" y="108422"/>
                    </a:lnTo>
                    <a:lnTo>
                      <a:pt x="7210" y="109091"/>
                    </a:lnTo>
                    <a:lnTo>
                      <a:pt x="7525" y="109722"/>
                    </a:lnTo>
                    <a:lnTo>
                      <a:pt x="7879" y="110352"/>
                    </a:lnTo>
                    <a:lnTo>
                      <a:pt x="8273" y="110982"/>
                    </a:lnTo>
                    <a:lnTo>
                      <a:pt x="8667" y="111573"/>
                    </a:lnTo>
                    <a:lnTo>
                      <a:pt x="9061" y="112164"/>
                    </a:lnTo>
                    <a:lnTo>
                      <a:pt x="9534" y="112716"/>
                    </a:lnTo>
                    <a:lnTo>
                      <a:pt x="9968" y="113228"/>
                    </a:lnTo>
                    <a:lnTo>
                      <a:pt x="10480" y="113740"/>
                    </a:lnTo>
                    <a:lnTo>
                      <a:pt x="10992" y="114252"/>
                    </a:lnTo>
                    <a:lnTo>
                      <a:pt x="11504" y="114725"/>
                    </a:lnTo>
                    <a:lnTo>
                      <a:pt x="12056" y="115158"/>
                    </a:lnTo>
                    <a:lnTo>
                      <a:pt x="12647" y="115592"/>
                    </a:lnTo>
                    <a:lnTo>
                      <a:pt x="13238" y="116025"/>
                    </a:lnTo>
                    <a:lnTo>
                      <a:pt x="13829" y="116380"/>
                    </a:lnTo>
                    <a:lnTo>
                      <a:pt x="14459" y="116734"/>
                    </a:lnTo>
                    <a:lnTo>
                      <a:pt x="15089" y="117050"/>
                    </a:lnTo>
                    <a:lnTo>
                      <a:pt x="15720" y="117365"/>
                    </a:lnTo>
                    <a:lnTo>
                      <a:pt x="16389" y="117640"/>
                    </a:lnTo>
                    <a:lnTo>
                      <a:pt x="17059" y="117877"/>
                    </a:lnTo>
                    <a:lnTo>
                      <a:pt x="17768" y="118113"/>
                    </a:lnTo>
                    <a:lnTo>
                      <a:pt x="18477" y="118271"/>
                    </a:lnTo>
                    <a:lnTo>
                      <a:pt x="19187" y="118428"/>
                    </a:lnTo>
                    <a:lnTo>
                      <a:pt x="19935" y="118547"/>
                    </a:lnTo>
                    <a:lnTo>
                      <a:pt x="20644" y="118665"/>
                    </a:lnTo>
                    <a:lnTo>
                      <a:pt x="21393" y="118704"/>
                    </a:lnTo>
                    <a:lnTo>
                      <a:pt x="26239" y="118980"/>
                    </a:lnTo>
                    <a:lnTo>
                      <a:pt x="31085" y="119256"/>
                    </a:lnTo>
                    <a:lnTo>
                      <a:pt x="35931" y="119453"/>
                    </a:lnTo>
                    <a:lnTo>
                      <a:pt x="40776" y="119650"/>
                    </a:lnTo>
                    <a:lnTo>
                      <a:pt x="45622" y="119807"/>
                    </a:lnTo>
                    <a:lnTo>
                      <a:pt x="50429" y="119965"/>
                    </a:lnTo>
                    <a:lnTo>
                      <a:pt x="60002" y="120201"/>
                    </a:lnTo>
                    <a:lnTo>
                      <a:pt x="69418" y="120319"/>
                    </a:lnTo>
                    <a:lnTo>
                      <a:pt x="78677" y="120398"/>
                    </a:lnTo>
                    <a:lnTo>
                      <a:pt x="87699" y="120359"/>
                    </a:lnTo>
                    <a:lnTo>
                      <a:pt x="96445" y="120280"/>
                    </a:lnTo>
                    <a:lnTo>
                      <a:pt x="104876" y="120162"/>
                    </a:lnTo>
                    <a:lnTo>
                      <a:pt x="112953" y="120004"/>
                    </a:lnTo>
                    <a:lnTo>
                      <a:pt x="120635" y="119807"/>
                    </a:lnTo>
                    <a:lnTo>
                      <a:pt x="127845" y="119610"/>
                    </a:lnTo>
                    <a:lnTo>
                      <a:pt x="134582" y="119335"/>
                    </a:lnTo>
                    <a:lnTo>
                      <a:pt x="140807" y="119098"/>
                    </a:lnTo>
                    <a:lnTo>
                      <a:pt x="151405" y="118625"/>
                    </a:lnTo>
                    <a:lnTo>
                      <a:pt x="152193" y="118547"/>
                    </a:lnTo>
                    <a:lnTo>
                      <a:pt x="152980" y="118468"/>
                    </a:lnTo>
                    <a:lnTo>
                      <a:pt x="153729" y="118350"/>
                    </a:lnTo>
                    <a:lnTo>
                      <a:pt x="154478" y="118153"/>
                    </a:lnTo>
                    <a:lnTo>
                      <a:pt x="155187" y="117995"/>
                    </a:lnTo>
                    <a:lnTo>
                      <a:pt x="155935" y="117759"/>
                    </a:lnTo>
                    <a:lnTo>
                      <a:pt x="156644" y="117483"/>
                    </a:lnTo>
                    <a:lnTo>
                      <a:pt x="157314" y="117207"/>
                    </a:lnTo>
                    <a:lnTo>
                      <a:pt x="157984" y="116892"/>
                    </a:lnTo>
                    <a:lnTo>
                      <a:pt x="158654" y="116537"/>
                    </a:lnTo>
                    <a:lnTo>
                      <a:pt x="159323" y="116183"/>
                    </a:lnTo>
                    <a:lnTo>
                      <a:pt x="159914" y="115789"/>
                    </a:lnTo>
                    <a:lnTo>
                      <a:pt x="160545" y="115355"/>
                    </a:lnTo>
                    <a:lnTo>
                      <a:pt x="161136" y="114922"/>
                    </a:lnTo>
                    <a:lnTo>
                      <a:pt x="161687" y="114449"/>
                    </a:lnTo>
                    <a:lnTo>
                      <a:pt x="162239" y="113937"/>
                    </a:lnTo>
                    <a:lnTo>
                      <a:pt x="162751" y="113425"/>
                    </a:lnTo>
                    <a:lnTo>
                      <a:pt x="163263" y="112873"/>
                    </a:lnTo>
                    <a:lnTo>
                      <a:pt x="163736" y="112322"/>
                    </a:lnTo>
                    <a:lnTo>
                      <a:pt x="164169" y="111731"/>
                    </a:lnTo>
                    <a:lnTo>
                      <a:pt x="164603" y="111101"/>
                    </a:lnTo>
                    <a:lnTo>
                      <a:pt x="164997" y="110470"/>
                    </a:lnTo>
                    <a:lnTo>
                      <a:pt x="165351" y="109840"/>
                    </a:lnTo>
                    <a:lnTo>
                      <a:pt x="165706" y="109170"/>
                    </a:lnTo>
                    <a:lnTo>
                      <a:pt x="166021" y="108500"/>
                    </a:lnTo>
                    <a:lnTo>
                      <a:pt x="166297" y="107791"/>
                    </a:lnTo>
                    <a:lnTo>
                      <a:pt x="166573" y="107082"/>
                    </a:lnTo>
                    <a:lnTo>
                      <a:pt x="166770" y="106373"/>
                    </a:lnTo>
                    <a:lnTo>
                      <a:pt x="166967" y="105624"/>
                    </a:lnTo>
                    <a:lnTo>
                      <a:pt x="167124" y="104876"/>
                    </a:lnTo>
                    <a:lnTo>
                      <a:pt x="167242" y="104088"/>
                    </a:lnTo>
                    <a:lnTo>
                      <a:pt x="167321" y="103339"/>
                    </a:lnTo>
                    <a:lnTo>
                      <a:pt x="167833" y="97548"/>
                    </a:lnTo>
                    <a:lnTo>
                      <a:pt x="168267" y="91678"/>
                    </a:lnTo>
                    <a:lnTo>
                      <a:pt x="168661" y="85847"/>
                    </a:lnTo>
                    <a:lnTo>
                      <a:pt x="168976" y="79977"/>
                    </a:lnTo>
                    <a:lnTo>
                      <a:pt x="169252" y="74185"/>
                    </a:lnTo>
                    <a:lnTo>
                      <a:pt x="169449" y="68433"/>
                    </a:lnTo>
                    <a:lnTo>
                      <a:pt x="169646" y="62760"/>
                    </a:lnTo>
                    <a:lnTo>
                      <a:pt x="169764" y="57244"/>
                    </a:lnTo>
                    <a:lnTo>
                      <a:pt x="169882" y="51847"/>
                    </a:lnTo>
                    <a:lnTo>
                      <a:pt x="169921" y="46607"/>
                    </a:lnTo>
                    <a:lnTo>
                      <a:pt x="169961" y="41604"/>
                    </a:lnTo>
                    <a:lnTo>
                      <a:pt x="170000" y="36797"/>
                    </a:lnTo>
                    <a:lnTo>
                      <a:pt x="169961" y="28012"/>
                    </a:lnTo>
                    <a:lnTo>
                      <a:pt x="169843" y="20447"/>
                    </a:lnTo>
                    <a:lnTo>
                      <a:pt x="169843" y="19699"/>
                    </a:lnTo>
                    <a:lnTo>
                      <a:pt x="169764" y="18950"/>
                    </a:lnTo>
                    <a:lnTo>
                      <a:pt x="169685" y="18202"/>
                    </a:lnTo>
                    <a:lnTo>
                      <a:pt x="169527" y="17492"/>
                    </a:lnTo>
                    <a:lnTo>
                      <a:pt x="169370" y="16783"/>
                    </a:lnTo>
                    <a:lnTo>
                      <a:pt x="169212" y="16074"/>
                    </a:lnTo>
                    <a:lnTo>
                      <a:pt x="168976" y="15365"/>
                    </a:lnTo>
                    <a:lnTo>
                      <a:pt x="168739" y="14695"/>
                    </a:lnTo>
                    <a:lnTo>
                      <a:pt x="168464" y="14025"/>
                    </a:lnTo>
                    <a:lnTo>
                      <a:pt x="168148" y="13356"/>
                    </a:lnTo>
                    <a:lnTo>
                      <a:pt x="167833" y="12725"/>
                    </a:lnTo>
                    <a:lnTo>
                      <a:pt x="167479" y="12095"/>
                    </a:lnTo>
                    <a:lnTo>
                      <a:pt x="167085" y="11465"/>
                    </a:lnTo>
                    <a:lnTo>
                      <a:pt x="166691" y="10874"/>
                    </a:lnTo>
                    <a:lnTo>
                      <a:pt x="166257" y="10322"/>
                    </a:lnTo>
                    <a:lnTo>
                      <a:pt x="165785" y="9771"/>
                    </a:lnTo>
                    <a:lnTo>
                      <a:pt x="165312" y="9219"/>
                    </a:lnTo>
                    <a:lnTo>
                      <a:pt x="164800" y="8707"/>
                    </a:lnTo>
                    <a:lnTo>
                      <a:pt x="164288" y="8234"/>
                    </a:lnTo>
                    <a:lnTo>
                      <a:pt x="163736" y="7761"/>
                    </a:lnTo>
                    <a:lnTo>
                      <a:pt x="163184" y="7289"/>
                    </a:lnTo>
                    <a:lnTo>
                      <a:pt x="162593" y="6895"/>
                    </a:lnTo>
                    <a:lnTo>
                      <a:pt x="162002" y="6461"/>
                    </a:lnTo>
                    <a:lnTo>
                      <a:pt x="161372" y="6107"/>
                    </a:lnTo>
                    <a:lnTo>
                      <a:pt x="160742" y="5752"/>
                    </a:lnTo>
                    <a:lnTo>
                      <a:pt x="160072" y="5437"/>
                    </a:lnTo>
                    <a:lnTo>
                      <a:pt x="159402" y="5161"/>
                    </a:lnTo>
                    <a:lnTo>
                      <a:pt x="158732" y="4885"/>
                    </a:lnTo>
                    <a:lnTo>
                      <a:pt x="158023" y="4649"/>
                    </a:lnTo>
                    <a:lnTo>
                      <a:pt x="157314" y="4452"/>
                    </a:lnTo>
                    <a:lnTo>
                      <a:pt x="156566" y="4294"/>
                    </a:lnTo>
                    <a:lnTo>
                      <a:pt x="155817" y="4137"/>
                    </a:lnTo>
                    <a:lnTo>
                      <a:pt x="151405" y="3428"/>
                    </a:lnTo>
                    <a:lnTo>
                      <a:pt x="146834" y="2837"/>
                    </a:lnTo>
                    <a:lnTo>
                      <a:pt x="142225" y="2285"/>
                    </a:lnTo>
                    <a:lnTo>
                      <a:pt x="137537" y="1812"/>
                    </a:lnTo>
                    <a:lnTo>
                      <a:pt x="132770" y="1379"/>
                    </a:lnTo>
                    <a:lnTo>
                      <a:pt x="127924" y="1024"/>
                    </a:lnTo>
                    <a:lnTo>
                      <a:pt x="123078" y="709"/>
                    </a:lnTo>
                    <a:lnTo>
                      <a:pt x="118153" y="473"/>
                    </a:lnTo>
                    <a:lnTo>
                      <a:pt x="113228" y="276"/>
                    </a:lnTo>
                    <a:lnTo>
                      <a:pt x="108264" y="158"/>
                    </a:lnTo>
                    <a:lnTo>
                      <a:pt x="103300" y="39"/>
                    </a:lnTo>
                    <a:lnTo>
                      <a:pt x="983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422B24">
                      <a:lumMod val="75000"/>
                    </a:srgbClr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81;p43">
                <a:extLst>
                  <a:ext uri="{FF2B5EF4-FFF2-40B4-BE49-F238E27FC236}">
                    <a16:creationId xmlns:a16="http://schemas.microsoft.com/office/drawing/2014/main" id="{66004679-042C-4A44-B754-9406A9C36746}"/>
                  </a:ext>
                </a:extLst>
              </p:cNvPr>
              <p:cNvSpPr/>
              <p:nvPr/>
            </p:nvSpPr>
            <p:spPr>
              <a:xfrm rot="10800000">
                <a:off x="3448299" y="2416583"/>
                <a:ext cx="2247815" cy="1557233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19660"/>
                    </a:lnTo>
                    <a:lnTo>
                      <a:pt x="1" y="22694"/>
                    </a:lnTo>
                    <a:lnTo>
                      <a:pt x="40" y="28800"/>
                    </a:lnTo>
                    <a:lnTo>
                      <a:pt x="198" y="34868"/>
                    </a:lnTo>
                    <a:lnTo>
                      <a:pt x="434" y="40895"/>
                    </a:lnTo>
                    <a:lnTo>
                      <a:pt x="710" y="46844"/>
                    </a:lnTo>
                    <a:lnTo>
                      <a:pt x="1065" y="52636"/>
                    </a:lnTo>
                    <a:lnTo>
                      <a:pt x="1419" y="58348"/>
                    </a:lnTo>
                    <a:lnTo>
                      <a:pt x="1853" y="63864"/>
                    </a:lnTo>
                    <a:lnTo>
                      <a:pt x="2325" y="69183"/>
                    </a:lnTo>
                    <a:lnTo>
                      <a:pt x="2798" y="74344"/>
                    </a:lnTo>
                    <a:lnTo>
                      <a:pt x="3310" y="79229"/>
                    </a:lnTo>
                    <a:lnTo>
                      <a:pt x="3822" y="83878"/>
                    </a:lnTo>
                    <a:lnTo>
                      <a:pt x="4335" y="88212"/>
                    </a:lnTo>
                    <a:lnTo>
                      <a:pt x="4807" y="92270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324" y="92900"/>
                    </a:lnTo>
                    <a:lnTo>
                      <a:pt x="159758" y="87030"/>
                    </a:lnTo>
                    <a:lnTo>
                      <a:pt x="160152" y="81159"/>
                    </a:lnTo>
                    <a:lnTo>
                      <a:pt x="160467" y="75289"/>
                    </a:lnTo>
                    <a:lnTo>
                      <a:pt x="160743" y="69498"/>
                    </a:lnTo>
                    <a:lnTo>
                      <a:pt x="160940" y="63706"/>
                    </a:lnTo>
                    <a:lnTo>
                      <a:pt x="161137" y="58073"/>
                    </a:lnTo>
                    <a:lnTo>
                      <a:pt x="161255" y="52518"/>
                    </a:lnTo>
                    <a:lnTo>
                      <a:pt x="161334" y="47160"/>
                    </a:lnTo>
                    <a:lnTo>
                      <a:pt x="161412" y="41959"/>
                    </a:lnTo>
                    <a:lnTo>
                      <a:pt x="161452" y="36995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CCFF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82;p43">
                <a:extLst>
                  <a:ext uri="{FF2B5EF4-FFF2-40B4-BE49-F238E27FC236}">
                    <a16:creationId xmlns:a16="http://schemas.microsoft.com/office/drawing/2014/main" id="{FEE6413F-F1F8-8FDD-E1C1-9FF758DB0418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158852" y="98691"/>
                    </a:moveTo>
                    <a:lnTo>
                      <a:pt x="158852" y="98691"/>
                    </a:lnTo>
                    <a:lnTo>
                      <a:pt x="158773" y="99243"/>
                    </a:lnTo>
                    <a:lnTo>
                      <a:pt x="158694" y="99834"/>
                    </a:lnTo>
                    <a:lnTo>
                      <a:pt x="158576" y="100385"/>
                    </a:lnTo>
                    <a:lnTo>
                      <a:pt x="158418" y="100937"/>
                    </a:lnTo>
                    <a:lnTo>
                      <a:pt x="158261" y="101488"/>
                    </a:lnTo>
                    <a:lnTo>
                      <a:pt x="158064" y="102001"/>
                    </a:lnTo>
                    <a:lnTo>
                      <a:pt x="157867" y="102513"/>
                    </a:lnTo>
                    <a:lnTo>
                      <a:pt x="157630" y="103025"/>
                    </a:lnTo>
                    <a:lnTo>
                      <a:pt x="157355" y="103537"/>
                    </a:lnTo>
                    <a:lnTo>
                      <a:pt x="157079" y="104010"/>
                    </a:lnTo>
                    <a:lnTo>
                      <a:pt x="156764" y="104483"/>
                    </a:lnTo>
                    <a:lnTo>
                      <a:pt x="156448" y="104916"/>
                    </a:lnTo>
                    <a:lnTo>
                      <a:pt x="156133" y="105389"/>
                    </a:lnTo>
                    <a:lnTo>
                      <a:pt x="155779" y="105783"/>
                    </a:lnTo>
                    <a:lnTo>
                      <a:pt x="155385" y="106216"/>
                    </a:lnTo>
                    <a:lnTo>
                      <a:pt x="154991" y="106610"/>
                    </a:lnTo>
                    <a:lnTo>
                      <a:pt x="154597" y="106965"/>
                    </a:lnTo>
                    <a:lnTo>
                      <a:pt x="154163" y="107319"/>
                    </a:lnTo>
                    <a:lnTo>
                      <a:pt x="153730" y="107674"/>
                    </a:lnTo>
                    <a:lnTo>
                      <a:pt x="153297" y="107989"/>
                    </a:lnTo>
                    <a:lnTo>
                      <a:pt x="152824" y="108265"/>
                    </a:lnTo>
                    <a:lnTo>
                      <a:pt x="152351" y="108541"/>
                    </a:lnTo>
                    <a:lnTo>
                      <a:pt x="151839" y="108816"/>
                    </a:lnTo>
                    <a:lnTo>
                      <a:pt x="151327" y="109053"/>
                    </a:lnTo>
                    <a:lnTo>
                      <a:pt x="150815" y="109250"/>
                    </a:lnTo>
                    <a:lnTo>
                      <a:pt x="150302" y="109447"/>
                    </a:lnTo>
                    <a:lnTo>
                      <a:pt x="149751" y="109604"/>
                    </a:lnTo>
                    <a:lnTo>
                      <a:pt x="149199" y="109762"/>
                    </a:lnTo>
                    <a:lnTo>
                      <a:pt x="148648" y="109880"/>
                    </a:lnTo>
                    <a:lnTo>
                      <a:pt x="148096" y="109998"/>
                    </a:lnTo>
                    <a:lnTo>
                      <a:pt x="147505" y="110038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0571" y="110392"/>
                    </a:lnTo>
                    <a:lnTo>
                      <a:pt x="133401" y="110707"/>
                    </a:lnTo>
                    <a:lnTo>
                      <a:pt x="125482" y="111023"/>
                    </a:lnTo>
                    <a:lnTo>
                      <a:pt x="116933" y="111298"/>
                    </a:lnTo>
                    <a:lnTo>
                      <a:pt x="107792" y="111535"/>
                    </a:lnTo>
                    <a:lnTo>
                      <a:pt x="98140" y="111692"/>
                    </a:lnTo>
                    <a:lnTo>
                      <a:pt x="88015" y="111811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69459" y="111850"/>
                    </a:lnTo>
                    <a:lnTo>
                      <a:pt x="61540" y="111771"/>
                    </a:lnTo>
                    <a:lnTo>
                      <a:pt x="53818" y="111614"/>
                    </a:lnTo>
                    <a:lnTo>
                      <a:pt x="46214" y="111456"/>
                    </a:lnTo>
                    <a:lnTo>
                      <a:pt x="38768" y="111220"/>
                    </a:lnTo>
                    <a:lnTo>
                      <a:pt x="31480" y="110944"/>
                    </a:lnTo>
                    <a:lnTo>
                      <a:pt x="24349" y="110589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16863" y="110156"/>
                    </a:lnTo>
                    <a:lnTo>
                      <a:pt x="16311" y="110077"/>
                    </a:lnTo>
                    <a:lnTo>
                      <a:pt x="15760" y="109998"/>
                    </a:lnTo>
                    <a:lnTo>
                      <a:pt x="15208" y="109880"/>
                    </a:lnTo>
                    <a:lnTo>
                      <a:pt x="14696" y="109762"/>
                    </a:lnTo>
                    <a:lnTo>
                      <a:pt x="14184" y="109565"/>
                    </a:lnTo>
                    <a:lnTo>
                      <a:pt x="13199" y="109210"/>
                    </a:lnTo>
                    <a:lnTo>
                      <a:pt x="12214" y="108738"/>
                    </a:lnTo>
                    <a:lnTo>
                      <a:pt x="11308" y="108186"/>
                    </a:lnTo>
                    <a:lnTo>
                      <a:pt x="10441" y="107556"/>
                    </a:lnTo>
                    <a:lnTo>
                      <a:pt x="9653" y="106886"/>
                    </a:lnTo>
                    <a:lnTo>
                      <a:pt x="8905" y="106098"/>
                    </a:lnTo>
                    <a:lnTo>
                      <a:pt x="8196" y="105310"/>
                    </a:lnTo>
                    <a:lnTo>
                      <a:pt x="7605" y="104443"/>
                    </a:lnTo>
                    <a:lnTo>
                      <a:pt x="7053" y="103498"/>
                    </a:lnTo>
                    <a:lnTo>
                      <a:pt x="6620" y="102513"/>
                    </a:lnTo>
                    <a:lnTo>
                      <a:pt x="6423" y="102040"/>
                    </a:lnTo>
                    <a:lnTo>
                      <a:pt x="6226" y="101488"/>
                    </a:lnTo>
                    <a:lnTo>
                      <a:pt x="6068" y="100976"/>
                    </a:lnTo>
                    <a:lnTo>
                      <a:pt x="5950" y="100464"/>
                    </a:lnTo>
                    <a:lnTo>
                      <a:pt x="5832" y="9991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4807" y="92270"/>
                    </a:lnTo>
                    <a:lnTo>
                      <a:pt x="4335" y="88212"/>
                    </a:lnTo>
                    <a:lnTo>
                      <a:pt x="3822" y="83878"/>
                    </a:lnTo>
                    <a:lnTo>
                      <a:pt x="3310" y="79229"/>
                    </a:lnTo>
                    <a:lnTo>
                      <a:pt x="2798" y="74344"/>
                    </a:lnTo>
                    <a:lnTo>
                      <a:pt x="2325" y="69183"/>
                    </a:lnTo>
                    <a:lnTo>
                      <a:pt x="1853" y="63864"/>
                    </a:lnTo>
                    <a:lnTo>
                      <a:pt x="1419" y="58348"/>
                    </a:lnTo>
                    <a:lnTo>
                      <a:pt x="1065" y="52636"/>
                    </a:lnTo>
                    <a:lnTo>
                      <a:pt x="710" y="46844"/>
                    </a:lnTo>
                    <a:lnTo>
                      <a:pt x="434" y="40895"/>
                    </a:lnTo>
                    <a:lnTo>
                      <a:pt x="198" y="34868"/>
                    </a:lnTo>
                    <a:lnTo>
                      <a:pt x="40" y="28800"/>
                    </a:lnTo>
                    <a:lnTo>
                      <a:pt x="1" y="22694"/>
                    </a:lnTo>
                    <a:lnTo>
                      <a:pt x="1" y="1966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80" y="15720"/>
                    </a:lnTo>
                    <a:lnTo>
                      <a:pt x="159" y="14893"/>
                    </a:lnTo>
                    <a:lnTo>
                      <a:pt x="316" y="14066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671" y="12687"/>
                    </a:lnTo>
                    <a:lnTo>
                      <a:pt x="907" y="12135"/>
                    </a:lnTo>
                    <a:lnTo>
                      <a:pt x="1143" y="11584"/>
                    </a:lnTo>
                    <a:lnTo>
                      <a:pt x="1380" y="11032"/>
                    </a:lnTo>
                    <a:lnTo>
                      <a:pt x="1656" y="10520"/>
                    </a:lnTo>
                    <a:lnTo>
                      <a:pt x="1971" y="10008"/>
                    </a:lnTo>
                    <a:lnTo>
                      <a:pt x="2286" y="9535"/>
                    </a:lnTo>
                    <a:lnTo>
                      <a:pt x="2641" y="9023"/>
                    </a:lnTo>
                    <a:lnTo>
                      <a:pt x="3035" y="8590"/>
                    </a:lnTo>
                    <a:lnTo>
                      <a:pt x="3429" y="8156"/>
                    </a:lnTo>
                    <a:lnTo>
                      <a:pt x="3862" y="7723"/>
                    </a:lnTo>
                    <a:lnTo>
                      <a:pt x="4295" y="7329"/>
                    </a:lnTo>
                    <a:lnTo>
                      <a:pt x="4729" y="6935"/>
                    </a:lnTo>
                    <a:lnTo>
                      <a:pt x="5201" y="6580"/>
                    </a:lnTo>
                    <a:lnTo>
                      <a:pt x="5714" y="6226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6777" y="5595"/>
                    </a:lnTo>
                    <a:lnTo>
                      <a:pt x="7408" y="5280"/>
                    </a:lnTo>
                    <a:lnTo>
                      <a:pt x="7999" y="5044"/>
                    </a:lnTo>
                    <a:lnTo>
                      <a:pt x="8668" y="4807"/>
                    </a:lnTo>
                    <a:lnTo>
                      <a:pt x="9299" y="4610"/>
                    </a:lnTo>
                    <a:lnTo>
                      <a:pt x="9968" y="4453"/>
                    </a:lnTo>
                    <a:lnTo>
                      <a:pt x="10678" y="4335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8006" y="3586"/>
                    </a:lnTo>
                    <a:lnTo>
                      <a:pt x="25924" y="2916"/>
                    </a:lnTo>
                    <a:lnTo>
                      <a:pt x="34947" y="2207"/>
                    </a:lnTo>
                    <a:lnTo>
                      <a:pt x="39832" y="1853"/>
                    </a:lnTo>
                    <a:lnTo>
                      <a:pt x="44914" y="1537"/>
                    </a:lnTo>
                    <a:lnTo>
                      <a:pt x="50193" y="1222"/>
                    </a:lnTo>
                    <a:lnTo>
                      <a:pt x="55670" y="946"/>
                    </a:lnTo>
                    <a:lnTo>
                      <a:pt x="61264" y="671"/>
                    </a:lnTo>
                    <a:lnTo>
                      <a:pt x="67016" y="434"/>
                    </a:lnTo>
                    <a:lnTo>
                      <a:pt x="72847" y="277"/>
                    </a:lnTo>
                    <a:lnTo>
                      <a:pt x="78796" y="119"/>
                    </a:lnTo>
                    <a:lnTo>
                      <a:pt x="84784" y="40"/>
                    </a:lnTo>
                    <a:lnTo>
                      <a:pt x="90852" y="1"/>
                    </a:lnTo>
                    <a:lnTo>
                      <a:pt x="90852" y="1"/>
                    </a:lnTo>
                    <a:lnTo>
                      <a:pt x="95225" y="40"/>
                    </a:lnTo>
                    <a:lnTo>
                      <a:pt x="99480" y="80"/>
                    </a:lnTo>
                    <a:lnTo>
                      <a:pt x="103695" y="159"/>
                    </a:lnTo>
                    <a:lnTo>
                      <a:pt x="107832" y="277"/>
                    </a:lnTo>
                    <a:lnTo>
                      <a:pt x="111890" y="395"/>
                    </a:lnTo>
                    <a:lnTo>
                      <a:pt x="115830" y="592"/>
                    </a:lnTo>
                    <a:lnTo>
                      <a:pt x="119730" y="789"/>
                    </a:lnTo>
                    <a:lnTo>
                      <a:pt x="123551" y="1025"/>
                    </a:lnTo>
                    <a:lnTo>
                      <a:pt x="127255" y="1301"/>
                    </a:lnTo>
                    <a:lnTo>
                      <a:pt x="130879" y="1616"/>
                    </a:lnTo>
                    <a:lnTo>
                      <a:pt x="134425" y="1931"/>
                    </a:lnTo>
                    <a:lnTo>
                      <a:pt x="137892" y="2325"/>
                    </a:lnTo>
                    <a:lnTo>
                      <a:pt x="141280" y="2719"/>
                    </a:lnTo>
                    <a:lnTo>
                      <a:pt x="144550" y="3153"/>
                    </a:lnTo>
                    <a:lnTo>
                      <a:pt x="147781" y="3586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51445" y="4177"/>
                    </a:lnTo>
                    <a:lnTo>
                      <a:pt x="151957" y="4335"/>
                    </a:lnTo>
                    <a:lnTo>
                      <a:pt x="152509" y="4492"/>
                    </a:lnTo>
                    <a:lnTo>
                      <a:pt x="153021" y="4650"/>
                    </a:lnTo>
                    <a:lnTo>
                      <a:pt x="153533" y="4847"/>
                    </a:lnTo>
                    <a:lnTo>
                      <a:pt x="154045" y="5044"/>
                    </a:lnTo>
                    <a:lnTo>
                      <a:pt x="154518" y="5280"/>
                    </a:lnTo>
                    <a:lnTo>
                      <a:pt x="155030" y="5556"/>
                    </a:lnTo>
                    <a:lnTo>
                      <a:pt x="155936" y="6147"/>
                    </a:lnTo>
                    <a:lnTo>
                      <a:pt x="156764" y="6777"/>
                    </a:lnTo>
                    <a:lnTo>
                      <a:pt x="157591" y="7486"/>
                    </a:lnTo>
                    <a:lnTo>
                      <a:pt x="158300" y="8274"/>
                    </a:lnTo>
                    <a:lnTo>
                      <a:pt x="158970" y="9102"/>
                    </a:lnTo>
                    <a:lnTo>
                      <a:pt x="159561" y="10008"/>
                    </a:lnTo>
                    <a:lnTo>
                      <a:pt x="160073" y="10953"/>
                    </a:lnTo>
                    <a:lnTo>
                      <a:pt x="160506" y="11938"/>
                    </a:lnTo>
                    <a:lnTo>
                      <a:pt x="160664" y="12450"/>
                    </a:lnTo>
                    <a:lnTo>
                      <a:pt x="160861" y="12963"/>
                    </a:lnTo>
                    <a:lnTo>
                      <a:pt x="160979" y="13514"/>
                    </a:lnTo>
                    <a:lnTo>
                      <a:pt x="161097" y="14066"/>
                    </a:lnTo>
                    <a:lnTo>
                      <a:pt x="161215" y="14578"/>
                    </a:lnTo>
                    <a:lnTo>
                      <a:pt x="161255" y="15169"/>
                    </a:lnTo>
                    <a:lnTo>
                      <a:pt x="161334" y="1572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412" y="23600"/>
                    </a:lnTo>
                    <a:lnTo>
                      <a:pt x="161452" y="32228"/>
                    </a:lnTo>
                    <a:lnTo>
                      <a:pt x="161452" y="36995"/>
                    </a:lnTo>
                    <a:lnTo>
                      <a:pt x="161412" y="41959"/>
                    </a:lnTo>
                    <a:lnTo>
                      <a:pt x="161334" y="47160"/>
                    </a:lnTo>
                    <a:lnTo>
                      <a:pt x="161255" y="52518"/>
                    </a:lnTo>
                    <a:lnTo>
                      <a:pt x="161137" y="58073"/>
                    </a:lnTo>
                    <a:lnTo>
                      <a:pt x="160940" y="63706"/>
                    </a:lnTo>
                    <a:lnTo>
                      <a:pt x="160743" y="69498"/>
                    </a:lnTo>
                    <a:lnTo>
                      <a:pt x="160467" y="75289"/>
                    </a:lnTo>
                    <a:lnTo>
                      <a:pt x="160152" y="81159"/>
                    </a:lnTo>
                    <a:lnTo>
                      <a:pt x="159758" y="87030"/>
                    </a:lnTo>
                    <a:lnTo>
                      <a:pt x="159324" y="92900"/>
                    </a:lnTo>
                    <a:lnTo>
                      <a:pt x="158852" y="986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83;p43">
                <a:extLst>
                  <a:ext uri="{FF2B5EF4-FFF2-40B4-BE49-F238E27FC236}">
                    <a16:creationId xmlns:a16="http://schemas.microsoft.com/office/drawing/2014/main" id="{003B2E0E-1DE7-0870-317C-717609CA0166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extrusionOk="0">
                    <a:moveTo>
                      <a:pt x="98928" y="3389"/>
                    </a:moveTo>
                    <a:lnTo>
                      <a:pt x="102474" y="3468"/>
                    </a:lnTo>
                    <a:lnTo>
                      <a:pt x="106020" y="3547"/>
                    </a:lnTo>
                    <a:lnTo>
                      <a:pt x="109565" y="3665"/>
                    </a:lnTo>
                    <a:lnTo>
                      <a:pt x="113072" y="3822"/>
                    </a:lnTo>
                    <a:lnTo>
                      <a:pt x="116539" y="3980"/>
                    </a:lnTo>
                    <a:lnTo>
                      <a:pt x="119966" y="4216"/>
                    </a:lnTo>
                    <a:lnTo>
                      <a:pt x="123394" y="4492"/>
                    </a:lnTo>
                    <a:lnTo>
                      <a:pt x="126743" y="4807"/>
                    </a:lnTo>
                    <a:lnTo>
                      <a:pt x="130052" y="5201"/>
                    </a:lnTo>
                    <a:lnTo>
                      <a:pt x="133283" y="5595"/>
                    </a:lnTo>
                    <a:lnTo>
                      <a:pt x="136474" y="6068"/>
                    </a:lnTo>
                    <a:lnTo>
                      <a:pt x="139586" y="6580"/>
                    </a:lnTo>
                    <a:lnTo>
                      <a:pt x="142620" y="7132"/>
                    </a:lnTo>
                    <a:lnTo>
                      <a:pt x="145575" y="7723"/>
                    </a:lnTo>
                    <a:lnTo>
                      <a:pt x="148490" y="8393"/>
                    </a:lnTo>
                    <a:lnTo>
                      <a:pt x="149278" y="8629"/>
                    </a:lnTo>
                    <a:lnTo>
                      <a:pt x="150027" y="8905"/>
                    </a:lnTo>
                    <a:lnTo>
                      <a:pt x="150775" y="9259"/>
                    </a:lnTo>
                    <a:lnTo>
                      <a:pt x="151484" y="9653"/>
                    </a:lnTo>
                    <a:lnTo>
                      <a:pt x="152154" y="10087"/>
                    </a:lnTo>
                    <a:lnTo>
                      <a:pt x="152784" y="10599"/>
                    </a:lnTo>
                    <a:lnTo>
                      <a:pt x="153375" y="11150"/>
                    </a:lnTo>
                    <a:lnTo>
                      <a:pt x="153927" y="11702"/>
                    </a:lnTo>
                    <a:lnTo>
                      <a:pt x="154400" y="12332"/>
                    </a:lnTo>
                    <a:lnTo>
                      <a:pt x="154872" y="13002"/>
                    </a:lnTo>
                    <a:lnTo>
                      <a:pt x="155266" y="13672"/>
                    </a:lnTo>
                    <a:lnTo>
                      <a:pt x="155621" y="14420"/>
                    </a:lnTo>
                    <a:lnTo>
                      <a:pt x="155936" y="15169"/>
                    </a:lnTo>
                    <a:lnTo>
                      <a:pt x="156173" y="15917"/>
                    </a:lnTo>
                    <a:lnTo>
                      <a:pt x="156330" y="16745"/>
                    </a:lnTo>
                    <a:lnTo>
                      <a:pt x="156448" y="17533"/>
                    </a:lnTo>
                    <a:lnTo>
                      <a:pt x="156803" y="20685"/>
                    </a:lnTo>
                    <a:lnTo>
                      <a:pt x="157118" y="24309"/>
                    </a:lnTo>
                    <a:lnTo>
                      <a:pt x="157473" y="28328"/>
                    </a:lnTo>
                    <a:lnTo>
                      <a:pt x="157788" y="32740"/>
                    </a:lnTo>
                    <a:lnTo>
                      <a:pt x="158064" y="37468"/>
                    </a:lnTo>
                    <a:lnTo>
                      <a:pt x="158300" y="42471"/>
                    </a:lnTo>
                    <a:lnTo>
                      <a:pt x="158458" y="47711"/>
                    </a:lnTo>
                    <a:lnTo>
                      <a:pt x="158576" y="53148"/>
                    </a:lnTo>
                    <a:lnTo>
                      <a:pt x="158576" y="55945"/>
                    </a:lnTo>
                    <a:lnTo>
                      <a:pt x="158576" y="58742"/>
                    </a:lnTo>
                    <a:lnTo>
                      <a:pt x="158536" y="61579"/>
                    </a:lnTo>
                    <a:lnTo>
                      <a:pt x="158458" y="64416"/>
                    </a:lnTo>
                    <a:lnTo>
                      <a:pt x="158339" y="67292"/>
                    </a:lnTo>
                    <a:lnTo>
                      <a:pt x="158221" y="70128"/>
                    </a:lnTo>
                    <a:lnTo>
                      <a:pt x="158064" y="73004"/>
                    </a:lnTo>
                    <a:lnTo>
                      <a:pt x="157867" y="75880"/>
                    </a:lnTo>
                    <a:lnTo>
                      <a:pt x="157591" y="78717"/>
                    </a:lnTo>
                    <a:lnTo>
                      <a:pt x="157315" y="81553"/>
                    </a:lnTo>
                    <a:lnTo>
                      <a:pt x="157000" y="84351"/>
                    </a:lnTo>
                    <a:lnTo>
                      <a:pt x="156606" y="87148"/>
                    </a:lnTo>
                    <a:lnTo>
                      <a:pt x="156212" y="89866"/>
                    </a:lnTo>
                    <a:lnTo>
                      <a:pt x="155739" y="92585"/>
                    </a:lnTo>
                    <a:lnTo>
                      <a:pt x="155227" y="95264"/>
                    </a:lnTo>
                    <a:lnTo>
                      <a:pt x="154636" y="97864"/>
                    </a:lnTo>
                    <a:lnTo>
                      <a:pt x="154400" y="98652"/>
                    </a:lnTo>
                    <a:lnTo>
                      <a:pt x="154124" y="99440"/>
                    </a:lnTo>
                    <a:lnTo>
                      <a:pt x="153769" y="100188"/>
                    </a:lnTo>
                    <a:lnTo>
                      <a:pt x="153375" y="100937"/>
                    </a:lnTo>
                    <a:lnTo>
                      <a:pt x="152942" y="101607"/>
                    </a:lnTo>
                    <a:lnTo>
                      <a:pt x="152430" y="102237"/>
                    </a:lnTo>
                    <a:lnTo>
                      <a:pt x="151878" y="102828"/>
                    </a:lnTo>
                    <a:lnTo>
                      <a:pt x="151287" y="103380"/>
                    </a:lnTo>
                    <a:lnTo>
                      <a:pt x="150657" y="103892"/>
                    </a:lnTo>
                    <a:lnTo>
                      <a:pt x="149987" y="104364"/>
                    </a:lnTo>
                    <a:lnTo>
                      <a:pt x="149278" y="104758"/>
                    </a:lnTo>
                    <a:lnTo>
                      <a:pt x="148569" y="105113"/>
                    </a:lnTo>
                    <a:lnTo>
                      <a:pt x="147781" y="105428"/>
                    </a:lnTo>
                    <a:lnTo>
                      <a:pt x="146993" y="105665"/>
                    </a:lnTo>
                    <a:lnTo>
                      <a:pt x="146166" y="105822"/>
                    </a:lnTo>
                    <a:lnTo>
                      <a:pt x="145338" y="105940"/>
                    </a:lnTo>
                    <a:lnTo>
                      <a:pt x="140768" y="106334"/>
                    </a:lnTo>
                    <a:lnTo>
                      <a:pt x="135134" y="106807"/>
                    </a:lnTo>
                    <a:lnTo>
                      <a:pt x="128594" y="107240"/>
                    </a:lnTo>
                    <a:lnTo>
                      <a:pt x="121148" y="107674"/>
                    </a:lnTo>
                    <a:lnTo>
                      <a:pt x="117090" y="107871"/>
                    </a:lnTo>
                    <a:lnTo>
                      <a:pt x="112835" y="108068"/>
                    </a:lnTo>
                    <a:lnTo>
                      <a:pt x="108383" y="108225"/>
                    </a:lnTo>
                    <a:lnTo>
                      <a:pt x="103735" y="108383"/>
                    </a:lnTo>
                    <a:lnTo>
                      <a:pt x="98928" y="108501"/>
                    </a:lnTo>
                    <a:lnTo>
                      <a:pt x="93964" y="108580"/>
                    </a:lnTo>
                    <a:lnTo>
                      <a:pt x="88803" y="108619"/>
                    </a:lnTo>
                    <a:lnTo>
                      <a:pt x="83484" y="108659"/>
                    </a:lnTo>
                    <a:lnTo>
                      <a:pt x="76393" y="108619"/>
                    </a:lnTo>
                    <a:lnTo>
                      <a:pt x="69065" y="108501"/>
                    </a:lnTo>
                    <a:lnTo>
                      <a:pt x="61500" y="108304"/>
                    </a:lnTo>
                    <a:lnTo>
                      <a:pt x="53739" y="108028"/>
                    </a:lnTo>
                    <a:lnTo>
                      <a:pt x="45781" y="107674"/>
                    </a:lnTo>
                    <a:lnTo>
                      <a:pt x="41762" y="107437"/>
                    </a:lnTo>
                    <a:lnTo>
                      <a:pt x="37665" y="107201"/>
                    </a:lnTo>
                    <a:lnTo>
                      <a:pt x="33528" y="106925"/>
                    </a:lnTo>
                    <a:lnTo>
                      <a:pt x="29352" y="106610"/>
                    </a:lnTo>
                    <a:lnTo>
                      <a:pt x="25176" y="106295"/>
                    </a:lnTo>
                    <a:lnTo>
                      <a:pt x="20921" y="105901"/>
                    </a:lnTo>
                    <a:lnTo>
                      <a:pt x="20054" y="105822"/>
                    </a:lnTo>
                    <a:lnTo>
                      <a:pt x="19227" y="105625"/>
                    </a:lnTo>
                    <a:lnTo>
                      <a:pt x="18400" y="105389"/>
                    </a:lnTo>
                    <a:lnTo>
                      <a:pt x="17612" y="105074"/>
                    </a:lnTo>
                    <a:lnTo>
                      <a:pt x="16863" y="104719"/>
                    </a:lnTo>
                    <a:lnTo>
                      <a:pt x="16154" y="104286"/>
                    </a:lnTo>
                    <a:lnTo>
                      <a:pt x="15445" y="103813"/>
                    </a:lnTo>
                    <a:lnTo>
                      <a:pt x="14814" y="103261"/>
                    </a:lnTo>
                    <a:lnTo>
                      <a:pt x="14223" y="102710"/>
                    </a:lnTo>
                    <a:lnTo>
                      <a:pt x="13672" y="102079"/>
                    </a:lnTo>
                    <a:lnTo>
                      <a:pt x="13160" y="101410"/>
                    </a:lnTo>
                    <a:lnTo>
                      <a:pt x="12687" y="100701"/>
                    </a:lnTo>
                    <a:lnTo>
                      <a:pt x="12293" y="99952"/>
                    </a:lnTo>
                    <a:lnTo>
                      <a:pt x="11978" y="99164"/>
                    </a:lnTo>
                    <a:lnTo>
                      <a:pt x="11702" y="98337"/>
                    </a:lnTo>
                    <a:lnTo>
                      <a:pt x="11505" y="97509"/>
                    </a:lnTo>
                    <a:lnTo>
                      <a:pt x="10796" y="93964"/>
                    </a:lnTo>
                    <a:lnTo>
                      <a:pt x="10008" y="89906"/>
                    </a:lnTo>
                    <a:lnTo>
                      <a:pt x="9181" y="85336"/>
                    </a:lnTo>
                    <a:lnTo>
                      <a:pt x="8353" y="80411"/>
                    </a:lnTo>
                    <a:lnTo>
                      <a:pt x="7526" y="75092"/>
                    </a:lnTo>
                    <a:lnTo>
                      <a:pt x="6699" y="69498"/>
                    </a:lnTo>
                    <a:lnTo>
                      <a:pt x="5911" y="63667"/>
                    </a:lnTo>
                    <a:lnTo>
                      <a:pt x="5556" y="60712"/>
                    </a:lnTo>
                    <a:lnTo>
                      <a:pt x="5241" y="57679"/>
                    </a:lnTo>
                    <a:lnTo>
                      <a:pt x="4926" y="54645"/>
                    </a:lnTo>
                    <a:lnTo>
                      <a:pt x="4610" y="51572"/>
                    </a:lnTo>
                    <a:lnTo>
                      <a:pt x="4374" y="48499"/>
                    </a:lnTo>
                    <a:lnTo>
                      <a:pt x="4138" y="45426"/>
                    </a:lnTo>
                    <a:lnTo>
                      <a:pt x="3941" y="42353"/>
                    </a:lnTo>
                    <a:lnTo>
                      <a:pt x="3822" y="39319"/>
                    </a:lnTo>
                    <a:lnTo>
                      <a:pt x="3704" y="36246"/>
                    </a:lnTo>
                    <a:lnTo>
                      <a:pt x="3625" y="33252"/>
                    </a:lnTo>
                    <a:lnTo>
                      <a:pt x="3625" y="30258"/>
                    </a:lnTo>
                    <a:lnTo>
                      <a:pt x="3665" y="27303"/>
                    </a:lnTo>
                    <a:lnTo>
                      <a:pt x="3744" y="24427"/>
                    </a:lnTo>
                    <a:lnTo>
                      <a:pt x="3901" y="21591"/>
                    </a:lnTo>
                    <a:lnTo>
                      <a:pt x="4098" y="18793"/>
                    </a:lnTo>
                    <a:lnTo>
                      <a:pt x="4374" y="16075"/>
                    </a:lnTo>
                    <a:lnTo>
                      <a:pt x="4729" y="13475"/>
                    </a:lnTo>
                    <a:lnTo>
                      <a:pt x="5123" y="10914"/>
                    </a:lnTo>
                    <a:lnTo>
                      <a:pt x="5950" y="10638"/>
                    </a:lnTo>
                    <a:lnTo>
                      <a:pt x="6777" y="10362"/>
                    </a:lnTo>
                    <a:lnTo>
                      <a:pt x="7644" y="10165"/>
                    </a:lnTo>
                    <a:lnTo>
                      <a:pt x="8511" y="10047"/>
                    </a:lnTo>
                    <a:lnTo>
                      <a:pt x="13711" y="9299"/>
                    </a:lnTo>
                    <a:lnTo>
                      <a:pt x="21157" y="8353"/>
                    </a:lnTo>
                    <a:lnTo>
                      <a:pt x="25649" y="7841"/>
                    </a:lnTo>
                    <a:lnTo>
                      <a:pt x="30613" y="7289"/>
                    </a:lnTo>
                    <a:lnTo>
                      <a:pt x="35931" y="6698"/>
                    </a:lnTo>
                    <a:lnTo>
                      <a:pt x="41644" y="6147"/>
                    </a:lnTo>
                    <a:lnTo>
                      <a:pt x="47672" y="5595"/>
                    </a:lnTo>
                    <a:lnTo>
                      <a:pt x="53975" y="5083"/>
                    </a:lnTo>
                    <a:lnTo>
                      <a:pt x="60515" y="4610"/>
                    </a:lnTo>
                    <a:lnTo>
                      <a:pt x="67252" y="4216"/>
                    </a:lnTo>
                    <a:lnTo>
                      <a:pt x="74147" y="3862"/>
                    </a:lnTo>
                    <a:lnTo>
                      <a:pt x="81160" y="3625"/>
                    </a:lnTo>
                    <a:lnTo>
                      <a:pt x="84706" y="3507"/>
                    </a:lnTo>
                    <a:lnTo>
                      <a:pt x="88251" y="3468"/>
                    </a:lnTo>
                    <a:lnTo>
                      <a:pt x="91797" y="3389"/>
                    </a:lnTo>
                    <a:close/>
                    <a:moveTo>
                      <a:pt x="90852" y="1"/>
                    </a:move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84;p43">
                <a:extLst>
                  <a:ext uri="{FF2B5EF4-FFF2-40B4-BE49-F238E27FC236}">
                    <a16:creationId xmlns:a16="http://schemas.microsoft.com/office/drawing/2014/main" id="{074CB903-1547-B79D-5326-083BCA078797}"/>
                  </a:ext>
                </a:extLst>
              </p:cNvPr>
              <p:cNvSpPr/>
              <p:nvPr/>
            </p:nvSpPr>
            <p:spPr>
              <a:xfrm rot="10800000">
                <a:off x="3488340" y="2515128"/>
                <a:ext cx="2157305" cy="1465622"/>
              </a:xfrm>
              <a:custGeom>
                <a:avLst/>
                <a:gdLst/>
                <a:ahLst/>
                <a:cxnLst/>
                <a:rect l="l" t="t" r="r" b="b"/>
                <a:pathLst>
                  <a:path w="154951" h="105270" fill="none" extrusionOk="0">
                    <a:moveTo>
                      <a:pt x="79859" y="105270"/>
                    </a:moveTo>
                    <a:lnTo>
                      <a:pt x="79859" y="105270"/>
                    </a:lnTo>
                    <a:lnTo>
                      <a:pt x="72768" y="105230"/>
                    </a:lnTo>
                    <a:lnTo>
                      <a:pt x="65440" y="105112"/>
                    </a:lnTo>
                    <a:lnTo>
                      <a:pt x="57875" y="104915"/>
                    </a:lnTo>
                    <a:lnTo>
                      <a:pt x="50114" y="104639"/>
                    </a:lnTo>
                    <a:lnTo>
                      <a:pt x="42156" y="104285"/>
                    </a:lnTo>
                    <a:lnTo>
                      <a:pt x="38137" y="104048"/>
                    </a:lnTo>
                    <a:lnTo>
                      <a:pt x="34040" y="103812"/>
                    </a:lnTo>
                    <a:lnTo>
                      <a:pt x="29903" y="103536"/>
                    </a:lnTo>
                    <a:lnTo>
                      <a:pt x="25727" y="103221"/>
                    </a:lnTo>
                    <a:lnTo>
                      <a:pt x="21551" y="102906"/>
                    </a:lnTo>
                    <a:lnTo>
                      <a:pt x="17296" y="102512"/>
                    </a:lnTo>
                    <a:lnTo>
                      <a:pt x="17296" y="102512"/>
                    </a:lnTo>
                    <a:lnTo>
                      <a:pt x="16429" y="102433"/>
                    </a:lnTo>
                    <a:lnTo>
                      <a:pt x="15602" y="102236"/>
                    </a:lnTo>
                    <a:lnTo>
                      <a:pt x="14775" y="102000"/>
                    </a:lnTo>
                    <a:lnTo>
                      <a:pt x="13987" y="101685"/>
                    </a:lnTo>
                    <a:lnTo>
                      <a:pt x="13238" y="101330"/>
                    </a:lnTo>
                    <a:lnTo>
                      <a:pt x="12529" y="100897"/>
                    </a:lnTo>
                    <a:lnTo>
                      <a:pt x="11820" y="100424"/>
                    </a:lnTo>
                    <a:lnTo>
                      <a:pt x="11189" y="99872"/>
                    </a:lnTo>
                    <a:lnTo>
                      <a:pt x="10598" y="99321"/>
                    </a:lnTo>
                    <a:lnTo>
                      <a:pt x="10047" y="98690"/>
                    </a:lnTo>
                    <a:lnTo>
                      <a:pt x="9535" y="98021"/>
                    </a:lnTo>
                    <a:lnTo>
                      <a:pt x="9062" y="97312"/>
                    </a:lnTo>
                    <a:lnTo>
                      <a:pt x="8668" y="96563"/>
                    </a:lnTo>
                    <a:lnTo>
                      <a:pt x="8353" y="95775"/>
                    </a:lnTo>
                    <a:lnTo>
                      <a:pt x="8077" y="94948"/>
                    </a:lnTo>
                    <a:lnTo>
                      <a:pt x="7880" y="94120"/>
                    </a:lnTo>
                    <a:lnTo>
                      <a:pt x="7880" y="94120"/>
                    </a:lnTo>
                    <a:lnTo>
                      <a:pt x="7171" y="90575"/>
                    </a:lnTo>
                    <a:lnTo>
                      <a:pt x="6383" y="86517"/>
                    </a:lnTo>
                    <a:lnTo>
                      <a:pt x="5556" y="81947"/>
                    </a:lnTo>
                    <a:lnTo>
                      <a:pt x="4728" y="77022"/>
                    </a:lnTo>
                    <a:lnTo>
                      <a:pt x="3901" y="71703"/>
                    </a:lnTo>
                    <a:lnTo>
                      <a:pt x="3074" y="66109"/>
                    </a:lnTo>
                    <a:lnTo>
                      <a:pt x="2286" y="60278"/>
                    </a:lnTo>
                    <a:lnTo>
                      <a:pt x="1931" y="57323"/>
                    </a:lnTo>
                    <a:lnTo>
                      <a:pt x="1616" y="54290"/>
                    </a:lnTo>
                    <a:lnTo>
                      <a:pt x="1301" y="51256"/>
                    </a:lnTo>
                    <a:lnTo>
                      <a:pt x="985" y="48183"/>
                    </a:lnTo>
                    <a:lnTo>
                      <a:pt x="749" y="45110"/>
                    </a:lnTo>
                    <a:lnTo>
                      <a:pt x="513" y="42037"/>
                    </a:lnTo>
                    <a:lnTo>
                      <a:pt x="316" y="38964"/>
                    </a:lnTo>
                    <a:lnTo>
                      <a:pt x="197" y="35930"/>
                    </a:lnTo>
                    <a:lnTo>
                      <a:pt x="79" y="32857"/>
                    </a:lnTo>
                    <a:lnTo>
                      <a:pt x="0" y="29863"/>
                    </a:lnTo>
                    <a:lnTo>
                      <a:pt x="0" y="26869"/>
                    </a:lnTo>
                    <a:lnTo>
                      <a:pt x="40" y="23914"/>
                    </a:lnTo>
                    <a:lnTo>
                      <a:pt x="119" y="21038"/>
                    </a:lnTo>
                    <a:lnTo>
                      <a:pt x="276" y="18202"/>
                    </a:lnTo>
                    <a:lnTo>
                      <a:pt x="473" y="15404"/>
                    </a:lnTo>
                    <a:lnTo>
                      <a:pt x="749" y="12686"/>
                    </a:lnTo>
                    <a:lnTo>
                      <a:pt x="1104" y="10086"/>
                    </a:lnTo>
                    <a:lnTo>
                      <a:pt x="1498" y="7525"/>
                    </a:lnTo>
                    <a:lnTo>
                      <a:pt x="1498" y="7525"/>
                    </a:lnTo>
                    <a:lnTo>
                      <a:pt x="2325" y="7249"/>
                    </a:lnTo>
                    <a:lnTo>
                      <a:pt x="3152" y="6973"/>
                    </a:lnTo>
                    <a:lnTo>
                      <a:pt x="4019" y="6776"/>
                    </a:lnTo>
                    <a:lnTo>
                      <a:pt x="4886" y="6658"/>
                    </a:lnTo>
                    <a:lnTo>
                      <a:pt x="4886" y="6658"/>
                    </a:lnTo>
                    <a:lnTo>
                      <a:pt x="10086" y="5910"/>
                    </a:lnTo>
                    <a:lnTo>
                      <a:pt x="17532" y="4964"/>
                    </a:lnTo>
                    <a:lnTo>
                      <a:pt x="22024" y="4452"/>
                    </a:lnTo>
                    <a:lnTo>
                      <a:pt x="26988" y="3900"/>
                    </a:lnTo>
                    <a:lnTo>
                      <a:pt x="32306" y="3309"/>
                    </a:lnTo>
                    <a:lnTo>
                      <a:pt x="38019" y="2758"/>
                    </a:lnTo>
                    <a:lnTo>
                      <a:pt x="44047" y="2206"/>
                    </a:lnTo>
                    <a:lnTo>
                      <a:pt x="50350" y="1694"/>
                    </a:lnTo>
                    <a:lnTo>
                      <a:pt x="56890" y="1221"/>
                    </a:lnTo>
                    <a:lnTo>
                      <a:pt x="63627" y="827"/>
                    </a:lnTo>
                    <a:lnTo>
                      <a:pt x="70522" y="473"/>
                    </a:lnTo>
                    <a:lnTo>
                      <a:pt x="77535" y="236"/>
                    </a:lnTo>
                    <a:lnTo>
                      <a:pt x="81081" y="118"/>
                    </a:lnTo>
                    <a:lnTo>
                      <a:pt x="84626" y="79"/>
                    </a:lnTo>
                    <a:lnTo>
                      <a:pt x="88172" y="0"/>
                    </a:lnTo>
                    <a:lnTo>
                      <a:pt x="91718" y="0"/>
                    </a:lnTo>
                    <a:lnTo>
                      <a:pt x="91718" y="0"/>
                    </a:lnTo>
                    <a:lnTo>
                      <a:pt x="95303" y="0"/>
                    </a:lnTo>
                    <a:lnTo>
                      <a:pt x="98849" y="79"/>
                    </a:lnTo>
                    <a:lnTo>
                      <a:pt x="102395" y="158"/>
                    </a:lnTo>
                    <a:lnTo>
                      <a:pt x="105940" y="276"/>
                    </a:lnTo>
                    <a:lnTo>
                      <a:pt x="109447" y="433"/>
                    </a:lnTo>
                    <a:lnTo>
                      <a:pt x="112914" y="591"/>
                    </a:lnTo>
                    <a:lnTo>
                      <a:pt x="116341" y="827"/>
                    </a:lnTo>
                    <a:lnTo>
                      <a:pt x="119769" y="1103"/>
                    </a:lnTo>
                    <a:lnTo>
                      <a:pt x="123118" y="1418"/>
                    </a:lnTo>
                    <a:lnTo>
                      <a:pt x="126427" y="1812"/>
                    </a:lnTo>
                    <a:lnTo>
                      <a:pt x="129658" y="2206"/>
                    </a:lnTo>
                    <a:lnTo>
                      <a:pt x="132849" y="2679"/>
                    </a:lnTo>
                    <a:lnTo>
                      <a:pt x="135961" y="3191"/>
                    </a:lnTo>
                    <a:lnTo>
                      <a:pt x="138995" y="3743"/>
                    </a:lnTo>
                    <a:lnTo>
                      <a:pt x="141950" y="4334"/>
                    </a:lnTo>
                    <a:lnTo>
                      <a:pt x="144865" y="5004"/>
                    </a:lnTo>
                    <a:lnTo>
                      <a:pt x="144865" y="5004"/>
                    </a:lnTo>
                    <a:lnTo>
                      <a:pt x="145653" y="5240"/>
                    </a:lnTo>
                    <a:lnTo>
                      <a:pt x="146402" y="5516"/>
                    </a:lnTo>
                    <a:lnTo>
                      <a:pt x="147150" y="5870"/>
                    </a:lnTo>
                    <a:lnTo>
                      <a:pt x="147859" y="6264"/>
                    </a:lnTo>
                    <a:lnTo>
                      <a:pt x="148529" y="6698"/>
                    </a:lnTo>
                    <a:lnTo>
                      <a:pt x="149159" y="7210"/>
                    </a:lnTo>
                    <a:lnTo>
                      <a:pt x="149750" y="7761"/>
                    </a:lnTo>
                    <a:lnTo>
                      <a:pt x="150302" y="8313"/>
                    </a:lnTo>
                    <a:lnTo>
                      <a:pt x="150775" y="8943"/>
                    </a:lnTo>
                    <a:lnTo>
                      <a:pt x="151247" y="9613"/>
                    </a:lnTo>
                    <a:lnTo>
                      <a:pt x="151641" y="10283"/>
                    </a:lnTo>
                    <a:lnTo>
                      <a:pt x="151996" y="11031"/>
                    </a:lnTo>
                    <a:lnTo>
                      <a:pt x="152311" y="11780"/>
                    </a:lnTo>
                    <a:lnTo>
                      <a:pt x="152548" y="12528"/>
                    </a:lnTo>
                    <a:lnTo>
                      <a:pt x="152705" y="13356"/>
                    </a:lnTo>
                    <a:lnTo>
                      <a:pt x="152823" y="14144"/>
                    </a:lnTo>
                    <a:lnTo>
                      <a:pt x="152823" y="14144"/>
                    </a:lnTo>
                    <a:lnTo>
                      <a:pt x="153178" y="17296"/>
                    </a:lnTo>
                    <a:lnTo>
                      <a:pt x="153493" y="20920"/>
                    </a:lnTo>
                    <a:lnTo>
                      <a:pt x="153848" y="24939"/>
                    </a:lnTo>
                    <a:lnTo>
                      <a:pt x="154163" y="29351"/>
                    </a:lnTo>
                    <a:lnTo>
                      <a:pt x="154439" y="34079"/>
                    </a:lnTo>
                    <a:lnTo>
                      <a:pt x="154675" y="39082"/>
                    </a:lnTo>
                    <a:lnTo>
                      <a:pt x="154833" y="44322"/>
                    </a:lnTo>
                    <a:lnTo>
                      <a:pt x="154951" y="49759"/>
                    </a:lnTo>
                    <a:lnTo>
                      <a:pt x="154951" y="52556"/>
                    </a:lnTo>
                    <a:lnTo>
                      <a:pt x="154951" y="55353"/>
                    </a:lnTo>
                    <a:lnTo>
                      <a:pt x="154911" y="58190"/>
                    </a:lnTo>
                    <a:lnTo>
                      <a:pt x="154833" y="61027"/>
                    </a:lnTo>
                    <a:lnTo>
                      <a:pt x="154714" y="63903"/>
                    </a:lnTo>
                    <a:lnTo>
                      <a:pt x="154596" y="66739"/>
                    </a:lnTo>
                    <a:lnTo>
                      <a:pt x="154439" y="69615"/>
                    </a:lnTo>
                    <a:lnTo>
                      <a:pt x="154242" y="72491"/>
                    </a:lnTo>
                    <a:lnTo>
                      <a:pt x="153966" y="75328"/>
                    </a:lnTo>
                    <a:lnTo>
                      <a:pt x="153690" y="78164"/>
                    </a:lnTo>
                    <a:lnTo>
                      <a:pt x="153375" y="80962"/>
                    </a:lnTo>
                    <a:lnTo>
                      <a:pt x="152981" y="83759"/>
                    </a:lnTo>
                    <a:lnTo>
                      <a:pt x="152587" y="86477"/>
                    </a:lnTo>
                    <a:lnTo>
                      <a:pt x="152114" y="89196"/>
                    </a:lnTo>
                    <a:lnTo>
                      <a:pt x="151602" y="91875"/>
                    </a:lnTo>
                    <a:lnTo>
                      <a:pt x="151011" y="94475"/>
                    </a:lnTo>
                    <a:lnTo>
                      <a:pt x="151011" y="94475"/>
                    </a:lnTo>
                    <a:lnTo>
                      <a:pt x="150775" y="95263"/>
                    </a:lnTo>
                    <a:lnTo>
                      <a:pt x="150499" y="96051"/>
                    </a:lnTo>
                    <a:lnTo>
                      <a:pt x="150144" y="96799"/>
                    </a:lnTo>
                    <a:lnTo>
                      <a:pt x="149750" y="97548"/>
                    </a:lnTo>
                    <a:lnTo>
                      <a:pt x="149317" y="98218"/>
                    </a:lnTo>
                    <a:lnTo>
                      <a:pt x="148805" y="98848"/>
                    </a:lnTo>
                    <a:lnTo>
                      <a:pt x="148253" y="99439"/>
                    </a:lnTo>
                    <a:lnTo>
                      <a:pt x="147662" y="99991"/>
                    </a:lnTo>
                    <a:lnTo>
                      <a:pt x="147032" y="100503"/>
                    </a:lnTo>
                    <a:lnTo>
                      <a:pt x="146362" y="100975"/>
                    </a:lnTo>
                    <a:lnTo>
                      <a:pt x="145653" y="101369"/>
                    </a:lnTo>
                    <a:lnTo>
                      <a:pt x="144944" y="101724"/>
                    </a:lnTo>
                    <a:lnTo>
                      <a:pt x="144156" y="102039"/>
                    </a:lnTo>
                    <a:lnTo>
                      <a:pt x="143368" y="102276"/>
                    </a:lnTo>
                    <a:lnTo>
                      <a:pt x="142541" y="102433"/>
                    </a:lnTo>
                    <a:lnTo>
                      <a:pt x="141713" y="102551"/>
                    </a:lnTo>
                    <a:lnTo>
                      <a:pt x="141713" y="102551"/>
                    </a:lnTo>
                    <a:lnTo>
                      <a:pt x="137143" y="102945"/>
                    </a:lnTo>
                    <a:lnTo>
                      <a:pt x="131509" y="103418"/>
                    </a:lnTo>
                    <a:lnTo>
                      <a:pt x="124969" y="103851"/>
                    </a:lnTo>
                    <a:lnTo>
                      <a:pt x="117523" y="104285"/>
                    </a:lnTo>
                    <a:lnTo>
                      <a:pt x="113465" y="104482"/>
                    </a:lnTo>
                    <a:lnTo>
                      <a:pt x="109210" y="104679"/>
                    </a:lnTo>
                    <a:lnTo>
                      <a:pt x="104758" y="104836"/>
                    </a:lnTo>
                    <a:lnTo>
                      <a:pt x="100110" y="104994"/>
                    </a:lnTo>
                    <a:lnTo>
                      <a:pt x="95303" y="105112"/>
                    </a:lnTo>
                    <a:lnTo>
                      <a:pt x="90339" y="105191"/>
                    </a:lnTo>
                    <a:lnTo>
                      <a:pt x="85178" y="105230"/>
                    </a:lnTo>
                    <a:lnTo>
                      <a:pt x="79859" y="1052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85;p43">
                <a:extLst>
                  <a:ext uri="{FF2B5EF4-FFF2-40B4-BE49-F238E27FC236}">
                    <a16:creationId xmlns:a16="http://schemas.microsoft.com/office/drawing/2014/main" id="{1C3C9000-70E4-A31A-A424-1E64ED708429}"/>
                  </a:ext>
                </a:extLst>
              </p:cNvPr>
              <p:cNvSpPr/>
              <p:nvPr/>
            </p:nvSpPr>
            <p:spPr>
              <a:xfrm rot="10800000">
                <a:off x="3448299" y="2470702"/>
                <a:ext cx="2247815" cy="1557232"/>
              </a:xfrm>
              <a:custGeom>
                <a:avLst/>
                <a:gdLst/>
                <a:ahLst/>
                <a:cxnLst/>
                <a:rect l="l" t="t" r="r" b="b"/>
                <a:pathLst>
                  <a:path w="161452" h="111850" fill="none" extrusionOk="0">
                    <a:moveTo>
                      <a:pt x="90852" y="1"/>
                    </a:moveTo>
                    <a:lnTo>
                      <a:pt x="90852" y="1"/>
                    </a:lnTo>
                    <a:lnTo>
                      <a:pt x="84784" y="40"/>
                    </a:lnTo>
                    <a:lnTo>
                      <a:pt x="78796" y="119"/>
                    </a:lnTo>
                    <a:lnTo>
                      <a:pt x="72847" y="277"/>
                    </a:lnTo>
                    <a:lnTo>
                      <a:pt x="67016" y="434"/>
                    </a:lnTo>
                    <a:lnTo>
                      <a:pt x="61264" y="671"/>
                    </a:lnTo>
                    <a:lnTo>
                      <a:pt x="55670" y="946"/>
                    </a:lnTo>
                    <a:lnTo>
                      <a:pt x="50193" y="1222"/>
                    </a:lnTo>
                    <a:lnTo>
                      <a:pt x="44914" y="1537"/>
                    </a:lnTo>
                    <a:lnTo>
                      <a:pt x="39832" y="1853"/>
                    </a:lnTo>
                    <a:lnTo>
                      <a:pt x="34947" y="2207"/>
                    </a:lnTo>
                    <a:lnTo>
                      <a:pt x="25924" y="2916"/>
                    </a:lnTo>
                    <a:lnTo>
                      <a:pt x="18006" y="3586"/>
                    </a:lnTo>
                    <a:lnTo>
                      <a:pt x="11347" y="4216"/>
                    </a:lnTo>
                    <a:lnTo>
                      <a:pt x="11347" y="4216"/>
                    </a:lnTo>
                    <a:lnTo>
                      <a:pt x="10678" y="4335"/>
                    </a:lnTo>
                    <a:lnTo>
                      <a:pt x="9968" y="4453"/>
                    </a:lnTo>
                    <a:lnTo>
                      <a:pt x="9299" y="4610"/>
                    </a:lnTo>
                    <a:lnTo>
                      <a:pt x="8668" y="4807"/>
                    </a:lnTo>
                    <a:lnTo>
                      <a:pt x="7999" y="5044"/>
                    </a:lnTo>
                    <a:lnTo>
                      <a:pt x="7408" y="5280"/>
                    </a:lnTo>
                    <a:lnTo>
                      <a:pt x="6777" y="5595"/>
                    </a:lnTo>
                    <a:lnTo>
                      <a:pt x="6186" y="5911"/>
                    </a:lnTo>
                    <a:lnTo>
                      <a:pt x="6186" y="5911"/>
                    </a:lnTo>
                    <a:lnTo>
                      <a:pt x="5714" y="6226"/>
                    </a:lnTo>
                    <a:lnTo>
                      <a:pt x="5201" y="6580"/>
                    </a:lnTo>
                    <a:lnTo>
                      <a:pt x="4729" y="6935"/>
                    </a:lnTo>
                    <a:lnTo>
                      <a:pt x="4295" y="7329"/>
                    </a:lnTo>
                    <a:lnTo>
                      <a:pt x="3862" y="7723"/>
                    </a:lnTo>
                    <a:lnTo>
                      <a:pt x="3429" y="8156"/>
                    </a:lnTo>
                    <a:lnTo>
                      <a:pt x="3035" y="8590"/>
                    </a:lnTo>
                    <a:lnTo>
                      <a:pt x="2641" y="9023"/>
                    </a:lnTo>
                    <a:lnTo>
                      <a:pt x="2286" y="9535"/>
                    </a:lnTo>
                    <a:lnTo>
                      <a:pt x="1971" y="10008"/>
                    </a:lnTo>
                    <a:lnTo>
                      <a:pt x="1656" y="10520"/>
                    </a:lnTo>
                    <a:lnTo>
                      <a:pt x="1380" y="11032"/>
                    </a:lnTo>
                    <a:lnTo>
                      <a:pt x="1143" y="11584"/>
                    </a:lnTo>
                    <a:lnTo>
                      <a:pt x="907" y="12135"/>
                    </a:lnTo>
                    <a:lnTo>
                      <a:pt x="671" y="12687"/>
                    </a:lnTo>
                    <a:lnTo>
                      <a:pt x="513" y="13278"/>
                    </a:lnTo>
                    <a:lnTo>
                      <a:pt x="513" y="13278"/>
                    </a:lnTo>
                    <a:lnTo>
                      <a:pt x="316" y="14066"/>
                    </a:lnTo>
                    <a:lnTo>
                      <a:pt x="159" y="14893"/>
                    </a:lnTo>
                    <a:lnTo>
                      <a:pt x="80" y="15720"/>
                    </a:lnTo>
                    <a:lnTo>
                      <a:pt x="40" y="16587"/>
                    </a:lnTo>
                    <a:lnTo>
                      <a:pt x="40" y="16587"/>
                    </a:lnTo>
                    <a:lnTo>
                      <a:pt x="1" y="21433"/>
                    </a:lnTo>
                    <a:lnTo>
                      <a:pt x="1" y="21433"/>
                    </a:lnTo>
                    <a:lnTo>
                      <a:pt x="40" y="27224"/>
                    </a:lnTo>
                    <a:lnTo>
                      <a:pt x="159" y="33016"/>
                    </a:lnTo>
                    <a:lnTo>
                      <a:pt x="356" y="38729"/>
                    </a:lnTo>
                    <a:lnTo>
                      <a:pt x="592" y="44402"/>
                    </a:lnTo>
                    <a:lnTo>
                      <a:pt x="868" y="49996"/>
                    </a:lnTo>
                    <a:lnTo>
                      <a:pt x="1222" y="55472"/>
                    </a:lnTo>
                    <a:lnTo>
                      <a:pt x="1616" y="60791"/>
                    </a:lnTo>
                    <a:lnTo>
                      <a:pt x="2050" y="65991"/>
                    </a:lnTo>
                    <a:lnTo>
                      <a:pt x="2483" y="70995"/>
                    </a:lnTo>
                    <a:lnTo>
                      <a:pt x="2956" y="75801"/>
                    </a:lnTo>
                    <a:lnTo>
                      <a:pt x="3429" y="80411"/>
                    </a:lnTo>
                    <a:lnTo>
                      <a:pt x="3901" y="84745"/>
                    </a:lnTo>
                    <a:lnTo>
                      <a:pt x="4374" y="88842"/>
                    </a:lnTo>
                    <a:lnTo>
                      <a:pt x="4847" y="92663"/>
                    </a:lnTo>
                    <a:lnTo>
                      <a:pt x="5753" y="99361"/>
                    </a:lnTo>
                    <a:lnTo>
                      <a:pt x="5753" y="99361"/>
                    </a:lnTo>
                    <a:lnTo>
                      <a:pt x="5832" y="99913"/>
                    </a:lnTo>
                    <a:lnTo>
                      <a:pt x="5950" y="100464"/>
                    </a:lnTo>
                    <a:lnTo>
                      <a:pt x="6068" y="100976"/>
                    </a:lnTo>
                    <a:lnTo>
                      <a:pt x="6226" y="101488"/>
                    </a:lnTo>
                    <a:lnTo>
                      <a:pt x="6423" y="102040"/>
                    </a:lnTo>
                    <a:lnTo>
                      <a:pt x="6620" y="102513"/>
                    </a:lnTo>
                    <a:lnTo>
                      <a:pt x="7053" y="103498"/>
                    </a:lnTo>
                    <a:lnTo>
                      <a:pt x="7605" y="104443"/>
                    </a:lnTo>
                    <a:lnTo>
                      <a:pt x="8196" y="105310"/>
                    </a:lnTo>
                    <a:lnTo>
                      <a:pt x="8905" y="106098"/>
                    </a:lnTo>
                    <a:lnTo>
                      <a:pt x="9653" y="106886"/>
                    </a:lnTo>
                    <a:lnTo>
                      <a:pt x="10441" y="107556"/>
                    </a:lnTo>
                    <a:lnTo>
                      <a:pt x="11308" y="108186"/>
                    </a:lnTo>
                    <a:lnTo>
                      <a:pt x="12214" y="108738"/>
                    </a:lnTo>
                    <a:lnTo>
                      <a:pt x="13199" y="109210"/>
                    </a:lnTo>
                    <a:lnTo>
                      <a:pt x="14184" y="109565"/>
                    </a:lnTo>
                    <a:lnTo>
                      <a:pt x="14696" y="109762"/>
                    </a:lnTo>
                    <a:lnTo>
                      <a:pt x="15208" y="109880"/>
                    </a:lnTo>
                    <a:lnTo>
                      <a:pt x="15760" y="109998"/>
                    </a:lnTo>
                    <a:lnTo>
                      <a:pt x="16311" y="110077"/>
                    </a:lnTo>
                    <a:lnTo>
                      <a:pt x="16863" y="110156"/>
                    </a:lnTo>
                    <a:lnTo>
                      <a:pt x="17415" y="110195"/>
                    </a:lnTo>
                    <a:lnTo>
                      <a:pt x="17415" y="110195"/>
                    </a:lnTo>
                    <a:lnTo>
                      <a:pt x="24349" y="110589"/>
                    </a:lnTo>
                    <a:lnTo>
                      <a:pt x="31480" y="110944"/>
                    </a:lnTo>
                    <a:lnTo>
                      <a:pt x="38768" y="111220"/>
                    </a:lnTo>
                    <a:lnTo>
                      <a:pt x="46214" y="111456"/>
                    </a:lnTo>
                    <a:lnTo>
                      <a:pt x="53818" y="111614"/>
                    </a:lnTo>
                    <a:lnTo>
                      <a:pt x="61540" y="111771"/>
                    </a:lnTo>
                    <a:lnTo>
                      <a:pt x="69459" y="111850"/>
                    </a:lnTo>
                    <a:lnTo>
                      <a:pt x="77456" y="111850"/>
                    </a:lnTo>
                    <a:lnTo>
                      <a:pt x="77456" y="111850"/>
                    </a:lnTo>
                    <a:lnTo>
                      <a:pt x="88015" y="111811"/>
                    </a:lnTo>
                    <a:lnTo>
                      <a:pt x="98140" y="111692"/>
                    </a:lnTo>
                    <a:lnTo>
                      <a:pt x="107792" y="111535"/>
                    </a:lnTo>
                    <a:lnTo>
                      <a:pt x="116933" y="111298"/>
                    </a:lnTo>
                    <a:lnTo>
                      <a:pt x="125482" y="111023"/>
                    </a:lnTo>
                    <a:lnTo>
                      <a:pt x="133401" y="110707"/>
                    </a:lnTo>
                    <a:lnTo>
                      <a:pt x="140571" y="110392"/>
                    </a:lnTo>
                    <a:lnTo>
                      <a:pt x="146954" y="110077"/>
                    </a:lnTo>
                    <a:lnTo>
                      <a:pt x="146954" y="110077"/>
                    </a:lnTo>
                    <a:lnTo>
                      <a:pt x="147505" y="110038"/>
                    </a:lnTo>
                    <a:lnTo>
                      <a:pt x="148096" y="109998"/>
                    </a:lnTo>
                    <a:lnTo>
                      <a:pt x="148648" y="109880"/>
                    </a:lnTo>
                    <a:lnTo>
                      <a:pt x="149199" y="109762"/>
                    </a:lnTo>
                    <a:lnTo>
                      <a:pt x="149751" y="109604"/>
                    </a:lnTo>
                    <a:lnTo>
                      <a:pt x="150302" y="109447"/>
                    </a:lnTo>
                    <a:lnTo>
                      <a:pt x="150815" y="109250"/>
                    </a:lnTo>
                    <a:lnTo>
                      <a:pt x="151327" y="109053"/>
                    </a:lnTo>
                    <a:lnTo>
                      <a:pt x="151839" y="108816"/>
                    </a:lnTo>
                    <a:lnTo>
                      <a:pt x="152351" y="108541"/>
                    </a:lnTo>
                    <a:lnTo>
                      <a:pt x="152824" y="108265"/>
                    </a:lnTo>
                    <a:lnTo>
                      <a:pt x="153297" y="107989"/>
                    </a:lnTo>
                    <a:lnTo>
                      <a:pt x="153730" y="107674"/>
                    </a:lnTo>
                    <a:lnTo>
                      <a:pt x="154163" y="107319"/>
                    </a:lnTo>
                    <a:lnTo>
                      <a:pt x="154597" y="106965"/>
                    </a:lnTo>
                    <a:lnTo>
                      <a:pt x="154991" y="106610"/>
                    </a:lnTo>
                    <a:lnTo>
                      <a:pt x="155385" y="106216"/>
                    </a:lnTo>
                    <a:lnTo>
                      <a:pt x="155779" y="105783"/>
                    </a:lnTo>
                    <a:lnTo>
                      <a:pt x="156133" y="105389"/>
                    </a:lnTo>
                    <a:lnTo>
                      <a:pt x="156448" y="104916"/>
                    </a:lnTo>
                    <a:lnTo>
                      <a:pt x="156764" y="104483"/>
                    </a:lnTo>
                    <a:lnTo>
                      <a:pt x="157079" y="104010"/>
                    </a:lnTo>
                    <a:lnTo>
                      <a:pt x="157355" y="103537"/>
                    </a:lnTo>
                    <a:lnTo>
                      <a:pt x="157630" y="103025"/>
                    </a:lnTo>
                    <a:lnTo>
                      <a:pt x="157867" y="102513"/>
                    </a:lnTo>
                    <a:lnTo>
                      <a:pt x="158064" y="102001"/>
                    </a:lnTo>
                    <a:lnTo>
                      <a:pt x="158261" y="101488"/>
                    </a:lnTo>
                    <a:lnTo>
                      <a:pt x="158418" y="100937"/>
                    </a:lnTo>
                    <a:lnTo>
                      <a:pt x="158576" y="100385"/>
                    </a:lnTo>
                    <a:lnTo>
                      <a:pt x="158694" y="99834"/>
                    </a:lnTo>
                    <a:lnTo>
                      <a:pt x="158773" y="99243"/>
                    </a:lnTo>
                    <a:lnTo>
                      <a:pt x="158852" y="98691"/>
                    </a:lnTo>
                    <a:lnTo>
                      <a:pt x="158852" y="98691"/>
                    </a:lnTo>
                    <a:lnTo>
                      <a:pt x="159206" y="94358"/>
                    </a:lnTo>
                    <a:lnTo>
                      <a:pt x="159561" y="89945"/>
                    </a:lnTo>
                    <a:lnTo>
                      <a:pt x="159876" y="85572"/>
                    </a:lnTo>
                    <a:lnTo>
                      <a:pt x="160152" y="81159"/>
                    </a:lnTo>
                    <a:lnTo>
                      <a:pt x="160388" y="76747"/>
                    </a:lnTo>
                    <a:lnTo>
                      <a:pt x="160585" y="72374"/>
                    </a:lnTo>
                    <a:lnTo>
                      <a:pt x="160782" y="68040"/>
                    </a:lnTo>
                    <a:lnTo>
                      <a:pt x="160940" y="63706"/>
                    </a:lnTo>
                    <a:lnTo>
                      <a:pt x="161176" y="55275"/>
                    </a:lnTo>
                    <a:lnTo>
                      <a:pt x="161334" y="47160"/>
                    </a:lnTo>
                    <a:lnTo>
                      <a:pt x="161452" y="39438"/>
                    </a:lnTo>
                    <a:lnTo>
                      <a:pt x="161452" y="32228"/>
                    </a:lnTo>
                    <a:lnTo>
                      <a:pt x="161452" y="32228"/>
                    </a:lnTo>
                    <a:lnTo>
                      <a:pt x="161412" y="23600"/>
                    </a:lnTo>
                    <a:lnTo>
                      <a:pt x="161334" y="16272"/>
                    </a:lnTo>
                    <a:lnTo>
                      <a:pt x="161334" y="16272"/>
                    </a:lnTo>
                    <a:lnTo>
                      <a:pt x="161334" y="15720"/>
                    </a:lnTo>
                    <a:lnTo>
                      <a:pt x="161255" y="15169"/>
                    </a:lnTo>
                    <a:lnTo>
                      <a:pt x="161215" y="14578"/>
                    </a:lnTo>
                    <a:lnTo>
                      <a:pt x="161097" y="14066"/>
                    </a:lnTo>
                    <a:lnTo>
                      <a:pt x="160979" y="13514"/>
                    </a:lnTo>
                    <a:lnTo>
                      <a:pt x="160861" y="12963"/>
                    </a:lnTo>
                    <a:lnTo>
                      <a:pt x="160664" y="12450"/>
                    </a:lnTo>
                    <a:lnTo>
                      <a:pt x="160506" y="11938"/>
                    </a:lnTo>
                    <a:lnTo>
                      <a:pt x="160073" y="10953"/>
                    </a:lnTo>
                    <a:lnTo>
                      <a:pt x="159561" y="10008"/>
                    </a:lnTo>
                    <a:lnTo>
                      <a:pt x="158970" y="9102"/>
                    </a:lnTo>
                    <a:lnTo>
                      <a:pt x="158300" y="8274"/>
                    </a:lnTo>
                    <a:lnTo>
                      <a:pt x="157591" y="7486"/>
                    </a:lnTo>
                    <a:lnTo>
                      <a:pt x="156764" y="6777"/>
                    </a:lnTo>
                    <a:lnTo>
                      <a:pt x="155936" y="6147"/>
                    </a:lnTo>
                    <a:lnTo>
                      <a:pt x="155030" y="5556"/>
                    </a:lnTo>
                    <a:lnTo>
                      <a:pt x="154518" y="5280"/>
                    </a:lnTo>
                    <a:lnTo>
                      <a:pt x="154045" y="5044"/>
                    </a:lnTo>
                    <a:lnTo>
                      <a:pt x="153533" y="4847"/>
                    </a:lnTo>
                    <a:lnTo>
                      <a:pt x="153021" y="4650"/>
                    </a:lnTo>
                    <a:lnTo>
                      <a:pt x="152509" y="4492"/>
                    </a:lnTo>
                    <a:lnTo>
                      <a:pt x="151957" y="4335"/>
                    </a:lnTo>
                    <a:lnTo>
                      <a:pt x="151445" y="4177"/>
                    </a:lnTo>
                    <a:lnTo>
                      <a:pt x="150893" y="4098"/>
                    </a:lnTo>
                    <a:lnTo>
                      <a:pt x="150893" y="4098"/>
                    </a:lnTo>
                    <a:lnTo>
                      <a:pt x="147781" y="3586"/>
                    </a:lnTo>
                    <a:lnTo>
                      <a:pt x="144550" y="3153"/>
                    </a:lnTo>
                    <a:lnTo>
                      <a:pt x="141280" y="2719"/>
                    </a:lnTo>
                    <a:lnTo>
                      <a:pt x="137892" y="2325"/>
                    </a:lnTo>
                    <a:lnTo>
                      <a:pt x="134425" y="1931"/>
                    </a:lnTo>
                    <a:lnTo>
                      <a:pt x="130879" y="1616"/>
                    </a:lnTo>
                    <a:lnTo>
                      <a:pt x="127255" y="1301"/>
                    </a:lnTo>
                    <a:lnTo>
                      <a:pt x="123551" y="1025"/>
                    </a:lnTo>
                    <a:lnTo>
                      <a:pt x="119730" y="789"/>
                    </a:lnTo>
                    <a:lnTo>
                      <a:pt x="115830" y="592"/>
                    </a:lnTo>
                    <a:lnTo>
                      <a:pt x="111890" y="395"/>
                    </a:lnTo>
                    <a:lnTo>
                      <a:pt x="107832" y="277"/>
                    </a:lnTo>
                    <a:lnTo>
                      <a:pt x="103695" y="159"/>
                    </a:lnTo>
                    <a:lnTo>
                      <a:pt x="99480" y="80"/>
                    </a:lnTo>
                    <a:lnTo>
                      <a:pt x="95225" y="40"/>
                    </a:lnTo>
                    <a:lnTo>
                      <a:pt x="9085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0" name="Google Shape;3537;p41">
              <a:extLst>
                <a:ext uri="{FF2B5EF4-FFF2-40B4-BE49-F238E27FC236}">
                  <a16:creationId xmlns:a16="http://schemas.microsoft.com/office/drawing/2014/main" id="{7A289B97-4FEC-2CC0-6420-7751F112C6EE}"/>
                </a:ext>
              </a:extLst>
            </p:cNvPr>
            <p:cNvSpPr txBox="1">
              <a:spLocks/>
            </p:cNvSpPr>
            <p:nvPr/>
          </p:nvSpPr>
          <p:spPr>
            <a:xfrm>
              <a:off x="1698170" y="308099"/>
              <a:ext cx="6098723" cy="558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pPr defTabSz="1219170">
                <a:lnSpc>
                  <a:spcPct val="150000"/>
                </a:lnSpc>
                <a:buClr>
                  <a:srgbClr val="FFFFFF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lang="en-US" sz="3733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733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76,70 …?... 76,07</a:t>
              </a:r>
              <a:endParaRPr lang="en-US" sz="3733" b="1" kern="0" dirty="0">
                <a:solidFill>
                  <a:srgbClr val="FFB64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92" name="Picture 3591">
              <a:hlinkClick r:id="rId5" action="ppaction://hlinksldjump"/>
              <a:extLst>
                <a:ext uri="{FF2B5EF4-FFF2-40B4-BE49-F238E27FC236}">
                  <a16:creationId xmlns:a16="http://schemas.microsoft.com/office/drawing/2014/main" id="{3CE804CA-0AFA-F8E3-A843-2971D243C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05" r="4005"/>
            <a:stretch/>
          </p:blipFill>
          <p:spPr>
            <a:xfrm rot="21208351" flipH="1">
              <a:off x="182643" y="-152435"/>
              <a:ext cx="1672414" cy="1818025"/>
            </a:xfrm>
            <a:prstGeom prst="rect">
              <a:avLst/>
            </a:prstGeom>
          </p:spPr>
        </p:pic>
      </p:grpSp>
      <p:sp>
        <p:nvSpPr>
          <p:cNvPr id="3599" name="Google Shape;118;p4">
            <a:extLst>
              <a:ext uri="{FF2B5EF4-FFF2-40B4-BE49-F238E27FC236}">
                <a16:creationId xmlns:a16="http://schemas.microsoft.com/office/drawing/2014/main" id="{E30CFFF9-27AB-7BF6-2744-C8DC3E48C5BB}"/>
              </a:ext>
            </a:extLst>
          </p:cNvPr>
          <p:cNvSpPr/>
          <p:nvPr/>
        </p:nvSpPr>
        <p:spPr>
          <a:xfrm rot="20682741">
            <a:off x="10500783" y="2196506"/>
            <a:ext cx="1482037" cy="1376751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0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BB73006-30B2-CFBF-6E87-B0F0CD2AE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0331" y="6316133"/>
            <a:ext cx="541867" cy="541867"/>
          </a:xfrm>
          <a:prstGeom prst="rect">
            <a:avLst/>
          </a:prstGeom>
        </p:spPr>
      </p:pic>
      <p:pic>
        <p:nvPicPr>
          <p:cNvPr id="3601" name="Picture 3600">
            <a:hlinkClick r:id="rId5" action="ppaction://hlinksldjump"/>
            <a:extLst>
              <a:ext uri="{FF2B5EF4-FFF2-40B4-BE49-F238E27FC236}">
                <a16:creationId xmlns:a16="http://schemas.microsoft.com/office/drawing/2014/main" id="{8E942503-7208-ED15-7980-B2CCE4171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005"/>
          <a:stretch/>
        </p:blipFill>
        <p:spPr>
          <a:xfrm rot="994904" flipH="1">
            <a:off x="7176577" y="2198083"/>
            <a:ext cx="2384841" cy="2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6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0"/>
                </p:tgtEl>
              </p:cMediaNode>
            </p:audio>
          </p:childTnLst>
        </p:cTn>
      </p:par>
    </p:tnLst>
    <p:bldLst>
      <p:bldP spid="3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B372C8-DE78-6DDB-E07E-88CC12321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4" y="5148600"/>
            <a:ext cx="1399496" cy="13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7D39DB-D502-EE93-C803-F119215F8C0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58A004-85F1-08EF-0B8A-C49A697F039A}"/>
              </a:ext>
            </a:extLst>
          </p:cNvPr>
          <p:cNvSpPr/>
          <p:nvPr/>
        </p:nvSpPr>
        <p:spPr>
          <a:xfrm>
            <a:off x="1408387" y="266700"/>
            <a:ext cx="1671145" cy="1015562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F4E7-6AED-5D31-D36E-228F882B2A48}"/>
              </a:ext>
            </a:extLst>
          </p:cNvPr>
          <p:cNvSpPr txBox="1"/>
          <p:nvPr/>
        </p:nvSpPr>
        <p:spPr>
          <a:xfrm>
            <a:off x="903890" y="193390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173 cm = 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D9893-034B-E128-E8C9-9C64E1FB7020}"/>
              </a:ext>
            </a:extLst>
          </p:cNvPr>
          <p:cNvSpPr txBox="1"/>
          <p:nvPr/>
        </p:nvSpPr>
        <p:spPr>
          <a:xfrm>
            <a:off x="7336221" y="1807779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 dm =          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D665F-E015-AFB6-0283-61C35B5FAE33}"/>
              </a:ext>
            </a:extLst>
          </p:cNvPr>
          <p:cNvSpPr txBox="1"/>
          <p:nvPr/>
        </p:nvSpPr>
        <p:spPr>
          <a:xfrm>
            <a:off x="4067503" y="2816773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kg =          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070F7-946B-3805-CDA2-AADFFBED699C}"/>
              </a:ext>
            </a:extLst>
          </p:cNvPr>
          <p:cNvSpPr txBox="1"/>
          <p:nvPr/>
        </p:nvSpPr>
        <p:spPr>
          <a:xfrm>
            <a:off x="914400" y="3920358"/>
            <a:ext cx="447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802F7-36F9-DF54-C132-A47DBB3C3E4E}"/>
              </a:ext>
            </a:extLst>
          </p:cNvPr>
          <p:cNvSpPr txBox="1"/>
          <p:nvPr/>
        </p:nvSpPr>
        <p:spPr>
          <a:xfrm>
            <a:off x="6968359" y="3888826"/>
            <a:ext cx="513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         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58B2F-A10C-F56A-F9A1-548E2164DC8C}"/>
              </a:ext>
            </a:extLst>
          </p:cNvPr>
          <p:cNvSpPr txBox="1"/>
          <p:nvPr/>
        </p:nvSpPr>
        <p:spPr>
          <a:xfrm>
            <a:off x="4078013" y="4803228"/>
            <a:ext cx="573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75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        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1484D5E-0AE9-C512-E006-B4ECE96F85DD}"/>
              </a:ext>
            </a:extLst>
          </p:cNvPr>
          <p:cNvSpPr/>
          <p:nvPr/>
        </p:nvSpPr>
        <p:spPr>
          <a:xfrm>
            <a:off x="3641835" y="1795956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1E101B-FF40-10D3-9780-D60F005CA81E}"/>
              </a:ext>
            </a:extLst>
          </p:cNvPr>
          <p:cNvSpPr/>
          <p:nvPr/>
        </p:nvSpPr>
        <p:spPr>
          <a:xfrm>
            <a:off x="9233338" y="1764425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FECA47-000D-385C-A282-E71EEC75DEC8}"/>
              </a:ext>
            </a:extLst>
          </p:cNvPr>
          <p:cNvSpPr/>
          <p:nvPr/>
        </p:nvSpPr>
        <p:spPr>
          <a:xfrm>
            <a:off x="6069723" y="2741887"/>
            <a:ext cx="1024759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A85B70C-E288-393F-8D42-897D8AC4CBFD}"/>
              </a:ext>
            </a:extLst>
          </p:cNvPr>
          <p:cNvSpPr/>
          <p:nvPr/>
        </p:nvSpPr>
        <p:spPr>
          <a:xfrm>
            <a:off x="3358054" y="3824452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52EB05-B61A-3079-7FE8-D793983157AB}"/>
              </a:ext>
            </a:extLst>
          </p:cNvPr>
          <p:cNvSpPr/>
          <p:nvPr/>
        </p:nvSpPr>
        <p:spPr>
          <a:xfrm>
            <a:off x="9990081" y="3782411"/>
            <a:ext cx="1003740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12B44C3-EA48-32A0-1AA4-97991F7F92E1}"/>
              </a:ext>
            </a:extLst>
          </p:cNvPr>
          <p:cNvSpPr/>
          <p:nvPr/>
        </p:nvSpPr>
        <p:spPr>
          <a:xfrm>
            <a:off x="7551681" y="4759873"/>
            <a:ext cx="951186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701973-00E7-169E-A9AE-5891178CDF9D}"/>
              </a:ext>
            </a:extLst>
          </p:cNvPr>
          <p:cNvSpPr/>
          <p:nvPr/>
        </p:nvSpPr>
        <p:spPr>
          <a:xfrm>
            <a:off x="3647089" y="1790701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468E88-AFE7-7663-35C0-2528B2854CD2}"/>
              </a:ext>
            </a:extLst>
          </p:cNvPr>
          <p:cNvSpPr/>
          <p:nvPr/>
        </p:nvSpPr>
        <p:spPr>
          <a:xfrm>
            <a:off x="9259613" y="1759170"/>
            <a:ext cx="935421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0E978-E7EA-7D39-059F-224744615E22}"/>
              </a:ext>
            </a:extLst>
          </p:cNvPr>
          <p:cNvSpPr/>
          <p:nvPr/>
        </p:nvSpPr>
        <p:spPr>
          <a:xfrm>
            <a:off x="6074979" y="2726122"/>
            <a:ext cx="100899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FB4DA7-C408-DAF7-225C-16B879D2DAA7}"/>
              </a:ext>
            </a:extLst>
          </p:cNvPr>
          <p:cNvSpPr/>
          <p:nvPr/>
        </p:nvSpPr>
        <p:spPr>
          <a:xfrm>
            <a:off x="3300248" y="3829708"/>
            <a:ext cx="1030013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8BDE7E-2372-38FF-5E01-8EC917975416}"/>
              </a:ext>
            </a:extLst>
          </p:cNvPr>
          <p:cNvSpPr/>
          <p:nvPr/>
        </p:nvSpPr>
        <p:spPr>
          <a:xfrm>
            <a:off x="9942786" y="3787666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A9D8C-3D28-46E3-A331-85C1EAA7844E}"/>
              </a:ext>
            </a:extLst>
          </p:cNvPr>
          <p:cNvSpPr/>
          <p:nvPr/>
        </p:nvSpPr>
        <p:spPr>
          <a:xfrm>
            <a:off x="7525406" y="4775638"/>
            <a:ext cx="1040524" cy="779079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6" grpId="0"/>
      <p:bldP spid="18" grpId="0"/>
      <p:bldP spid="19" grpId="0"/>
      <p:bldP spid="42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8319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197</Words>
  <Application>Microsoft Office PowerPoint</Application>
  <PresentationFormat>Widescreen</PresentationFormat>
  <Paragraphs>64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SVN-Newton</vt:lpstr>
      <vt:lpstr>Times New Roman</vt:lpstr>
      <vt:lpstr>UTM Avo</vt:lpstr>
      <vt:lpstr>Office Theme</vt:lpstr>
      <vt:lpstr>Cute Pastel Interface Style for Coding &amp; Programming Learning Center by Slidesgo</vt:lpstr>
      <vt:lpstr>Awesome Teachers Meeting by Slidesgo</vt:lpstr>
      <vt:lpstr>PowerPoint Presentation</vt:lpstr>
      <vt:lpstr>PowerPoint Presentation</vt:lpstr>
      <vt:lpstr>PowerPoint Presentation</vt:lpstr>
      <vt:lpstr>Meeting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BONITO ESTILO DE INTERFAZ EN COLORES PASTEL</dc:title>
  <dc:subject>HTTA2</dc:subject>
  <dc:creator>Huong Thao - 0972115126</dc:creator>
  <cp:keywords>MNT;MangnonTeam</cp:keywords>
  <cp:lastModifiedBy>VITUS</cp:lastModifiedBy>
  <cp:revision>27</cp:revision>
  <dcterms:created xsi:type="dcterms:W3CDTF">2022-08-23T00:34:32Z</dcterms:created>
  <dcterms:modified xsi:type="dcterms:W3CDTF">2026-01-06T07:27:59Z</dcterms:modified>
  <cp:category>HTTA2</cp:category>
  <cp:version>HTTA2</cp:version>
</cp:coreProperties>
</file>