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9" r:id="rId3"/>
  </p:sldMasterIdLst>
  <p:notesMasterIdLst>
    <p:notesMasterId r:id="rId18"/>
  </p:notesMasterIdLst>
  <p:sldIdLst>
    <p:sldId id="256" r:id="rId4"/>
    <p:sldId id="266" r:id="rId5"/>
    <p:sldId id="321" r:id="rId6"/>
    <p:sldId id="259" r:id="rId7"/>
    <p:sldId id="322" r:id="rId8"/>
    <p:sldId id="323" r:id="rId9"/>
    <p:sldId id="324" r:id="rId10"/>
    <p:sldId id="286" r:id="rId11"/>
    <p:sldId id="288" r:id="rId12"/>
    <p:sldId id="291" r:id="rId13"/>
    <p:sldId id="292" r:id="rId14"/>
    <p:sldId id="325" r:id="rId15"/>
    <p:sldId id="283" r:id="rId16"/>
    <p:sldId id="29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55"/>
    <a:srgbClr val="FFFFFF"/>
    <a:srgbClr val="1EC4AC"/>
    <a:srgbClr val="9CF0E5"/>
    <a:srgbClr val="E1FBF7"/>
    <a:srgbClr val="FFF1EF"/>
    <a:srgbClr val="FDF4DB"/>
    <a:srgbClr val="FAE5A8"/>
    <a:srgbClr val="D6BDF7"/>
    <a:srgbClr val="5F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BB98E-DB35-4A5C-B2B5-9C16DCDD19F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F12A-DBF8-4F6B-82D2-E0C39A4A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6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19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8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39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0140-800F-3876-E802-26E2FC09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0C727-0AFC-0EA0-3AB0-F3F2E1A4E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B5A57-978C-94AF-3641-9AE97A83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DC12-A371-C6DF-26C2-3042E443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A612E-8B7A-E480-024C-E3FA52CA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A63A-0764-6AF8-DB7B-B5AA2EBF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2A1D6-6208-1354-D469-5A8A97C64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317D-7A38-FFA9-C51A-F400EE91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C131-7BF0-489A-4A3D-148AA16C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4F46-1867-3AF5-2FE3-A35DF55E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AB77B-CE52-80A6-2048-3FC118607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47D6C-2C52-6665-1875-26E6731F3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3771-B41F-F7A5-0A58-F41EB380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9D5F-BE63-D88D-8219-21F9E0B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9820-08E9-643C-93D9-2BF880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92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 userDrawn="1"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 userDrawn="1"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 userDrawn="1"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 userDrawn="1"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 userDrawn="1"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 userDrawn="1"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 userDrawn="1"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 userDrawn="1"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 userDrawn="1"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 userDrawn="1"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 userDrawn="1"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 userDrawn="1"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 userDrawn="1"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 userDrawn="1"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 userDrawn="1"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 userDrawn="1"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 userDrawn="1"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 userDrawn="1"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 userDrawn="1"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 userDrawn="1"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570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309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219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4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604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066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307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E17C-C611-F0DE-CE7D-7311AA43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136C-CB9F-2FE0-0AD7-FAFC2527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5A-E2CF-27F5-0450-18332D1B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7BFCB-5152-BC04-D37E-ED0AD7E2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5767-B721-D229-D496-1F7B6C18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989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3739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74124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2468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2557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592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5E4F6-A956-462B-B393-AFE023FFC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5001" y="3890549"/>
            <a:ext cx="1368359" cy="492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41636-659C-4804-856A-F1CFBA42F3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3829" y="92559"/>
            <a:ext cx="885825" cy="371475"/>
          </a:xfrm>
          <a:prstGeom prst="rect">
            <a:avLst/>
          </a:prstGeom>
        </p:spPr>
      </p:pic>
      <p:pic>
        <p:nvPicPr>
          <p:cNvPr id="2" name="Picture 1" descr="A red barn in a farm&#10;&#10;Description automatically generated">
            <a:extLst>
              <a:ext uri="{FF2B5EF4-FFF2-40B4-BE49-F238E27FC236}">
                <a16:creationId xmlns:a16="http://schemas.microsoft.com/office/drawing/2014/main" id="{5D98AE97-067C-C74E-9CD7-FD120C3257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67158-2EF5-4B08-8864-9362A4A65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829" y="92559"/>
            <a:ext cx="885825" cy="37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F2A14-CC82-4694-8E72-111A1ABBBB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95001" y="3890549"/>
            <a:ext cx="1368359" cy="492609"/>
          </a:xfrm>
          <a:prstGeom prst="rect">
            <a:avLst/>
          </a:prstGeom>
        </p:spPr>
      </p:pic>
      <p:pic>
        <p:nvPicPr>
          <p:cNvPr id="2" name="Picture 1" descr="A red barn in a farm&#10;&#10;Description automatically generated">
            <a:extLst>
              <a:ext uri="{FF2B5EF4-FFF2-40B4-BE49-F238E27FC236}">
                <a16:creationId xmlns:a16="http://schemas.microsoft.com/office/drawing/2014/main" id="{6E47E45B-CAA4-A7ED-606A-0A6C7E7EEF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1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3489-10EC-5B79-2CFA-74AFBC5E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66F6-4018-C626-5E1D-2F0AFE30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FA8D-0BC9-02CB-52F1-39F95052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21BF0-5410-ED63-44E9-74F281D3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B71-EA62-C572-0CC9-5F0D8F6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C790-CB6E-482C-8213-8CACA3AD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94C1-1C54-673C-76F3-920D1184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D0A48-39F1-8E8F-C8B3-0FCC9132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97432-BD2F-54D2-A04E-F88CFE6E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ABBE7-C908-85D4-47B2-3DB467BE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76790-58E5-0F70-8AD2-D77B03A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AD6C-0024-F7DD-55C6-601C1CFF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F739-060A-65F2-A186-3EDE3B93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F80D4-A863-17C6-680D-CB4ED978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10D5A-8B0E-DE8E-74A7-71A923F2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3D514-C946-9019-BC30-E35D1378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0FF97-4B64-BCE8-B138-08CEB77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C08E4-7ADA-A20C-64BD-55DBD2D8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33946-DE6E-ABEF-DD47-870F0158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59BA-9B57-95F7-B3AA-F214A210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9DFCF-4707-14BB-F61B-648287E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9BF6C-2AFD-8FFA-8F2C-A1E5DFD3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D5EEA-1E4C-B17A-C4CB-63F33C63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1B257-71D9-9793-1251-F3D375E8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7E52E-A16A-F17F-27E5-14B8B99F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202E-66A4-C12D-8A30-5BF048E1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69E5-AB0F-6D9C-F069-7C98EEB0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E0EA-F543-4F5E-2107-9AAF749A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74D70-F9FC-C429-77E7-C7D322E44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07FD-9D0C-ED36-E21B-D2158F2D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11917-8F59-8DF0-5A4E-EB5E794D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DF6E-7A5A-47DB-D5EC-CF5710DA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1FAB-A68C-81BC-BE68-70319577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B9E0F-97DB-99F4-7E79-26AB1F1B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4F26B-AC2A-6DC8-8F5E-06E18478A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96B4-A45F-272F-1F7F-B5B49AE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6D5AC-2BB3-377A-F04D-456D0A5B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A6A12-3F71-1B66-A238-F5E47DBA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C9891-4488-1DB8-0532-2A339F9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774E-A642-D932-CFC4-B73C0B0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68B72-C7A7-D5FD-1DC3-B8C90ADAD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B7C-017B-5241-A419-A411E227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82F1-1EFA-E7DE-99DD-C7174403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93EAD80-72E3-259A-D586-C48A2098493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964AB-AC58-FDC8-B549-64204C2BCF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21736-71DC-2677-4EC7-37EBBF8E9C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A8669-2743-373B-36AA-A96C3FBEE9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83E60-9C02-D463-0821-DF87A9DC4B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DEB27-CAB7-30FE-A61D-D153AEC9A9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522E05-E22B-F682-E6D3-4B8F00832E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58647-5F13-6049-E5F1-AE8495D547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62560" y="-1706353"/>
            <a:ext cx="3566469" cy="6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97C2A8-82E7-626F-1172-F84CEC74DDD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48205" y="6489420"/>
            <a:ext cx="1542422" cy="518205"/>
          </a:xfrm>
          <a:prstGeom prst="rect">
            <a:avLst/>
          </a:prstGeom>
        </p:spPr>
      </p:pic>
      <p:pic>
        <p:nvPicPr>
          <p:cNvPr id="16" name="Picture 1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E5AC083-E107-EC96-192F-74DF820A416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374E0B-A1FA-7246-0010-5FE8C35335D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8" r:id="rId4"/>
    <p:sldLayoutId id="2147483727" r:id="rId5"/>
    <p:sldLayoutId id="2147483683" r:id="rId6"/>
    <p:sldLayoutId id="2147483726" r:id="rId7"/>
    <p:sldLayoutId id="2147483725" r:id="rId8"/>
    <p:sldLayoutId id="2147483724" r:id="rId9"/>
    <p:sldLayoutId id="2147483686" r:id="rId10"/>
    <p:sldLayoutId id="2147483723" r:id="rId11"/>
    <p:sldLayoutId id="2147483722" r:id="rId12"/>
    <p:sldLayoutId id="2147483721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015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4846320" y="1029133"/>
            <a:ext cx="2916936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5586775-E68D-6F97-6951-530CAAED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8" y="2651683"/>
            <a:ext cx="9230144" cy="17740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CBB8D1-F26C-193C-7951-C2A951CB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50" y="1307559"/>
            <a:ext cx="3005588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2794A04-8252-BCDC-9C94-896CCF88C999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E40A60-4511-25ED-BE5E-460DE10040CC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68EE35-E962-7418-25D8-55A305C51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356" y="1776841"/>
            <a:ext cx="9681287" cy="3304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83858B-6012-C543-7AB5-BF09093A7485}"/>
              </a:ext>
            </a:extLst>
          </p:cNvPr>
          <p:cNvSpPr txBox="1"/>
          <p:nvPr/>
        </p:nvSpPr>
        <p:spPr>
          <a:xfrm>
            <a:off x="557048" y="5213132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CF2FC04-23E0-EC4C-D33B-76E12DE0A871}"/>
              </a:ext>
            </a:extLst>
          </p:cNvPr>
          <p:cNvSpPr/>
          <p:nvPr/>
        </p:nvSpPr>
        <p:spPr>
          <a:xfrm>
            <a:off x="4635061" y="5048908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92BF58-DCAB-F315-A959-92C5DBAAAA76}"/>
              </a:ext>
            </a:extLst>
          </p:cNvPr>
          <p:cNvSpPr txBox="1"/>
          <p:nvPr/>
        </p:nvSpPr>
        <p:spPr>
          <a:xfrm>
            <a:off x="6295696" y="5202621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kg.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B103496-7B61-CD18-1221-CB18622A6F4B}"/>
              </a:ext>
            </a:extLst>
          </p:cNvPr>
          <p:cNvSpPr/>
          <p:nvPr/>
        </p:nvSpPr>
        <p:spPr>
          <a:xfrm>
            <a:off x="10573406" y="5006867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410E96F-302A-AF37-7DE8-A7BC2818A5D6}"/>
              </a:ext>
            </a:extLst>
          </p:cNvPr>
          <p:cNvSpPr/>
          <p:nvPr/>
        </p:nvSpPr>
        <p:spPr>
          <a:xfrm>
            <a:off x="4640317" y="5043652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83B141F-223D-4178-A423-2B48AF36A7AE}"/>
              </a:ext>
            </a:extLst>
          </p:cNvPr>
          <p:cNvSpPr/>
          <p:nvPr/>
        </p:nvSpPr>
        <p:spPr>
          <a:xfrm>
            <a:off x="10557642" y="5012120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</a:t>
            </a:r>
          </a:p>
        </p:txBody>
      </p:sp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làm tròn các số thập phân dưới đây đến hàng phần trăm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DF8AD4-4C27-2EE9-10C6-D017B2355BD2}"/>
              </a:ext>
            </a:extLst>
          </p:cNvPr>
          <p:cNvSpPr/>
          <p:nvPr/>
        </p:nvSpPr>
        <p:spPr>
          <a:xfrm>
            <a:off x="1008993" y="1986455"/>
            <a:ext cx="1818290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9,548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A5183E-E8ED-0188-DE1D-75213C0374DA}"/>
              </a:ext>
            </a:extLst>
          </p:cNvPr>
          <p:cNvSpPr/>
          <p:nvPr/>
        </p:nvSpPr>
        <p:spPr>
          <a:xfrm>
            <a:off x="3384331" y="199696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EB1FA8-70CA-9100-C7B4-95C850D79881}"/>
              </a:ext>
            </a:extLst>
          </p:cNvPr>
          <p:cNvSpPr/>
          <p:nvPr/>
        </p:nvSpPr>
        <p:spPr>
          <a:xfrm>
            <a:off x="6085489" y="200747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100,917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39334B9-F71C-F19B-0831-97AA277262AB}"/>
              </a:ext>
            </a:extLst>
          </p:cNvPr>
          <p:cNvSpPr/>
          <p:nvPr/>
        </p:nvSpPr>
        <p:spPr>
          <a:xfrm>
            <a:off x="8797158" y="1986455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0,105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6C451D-C1CA-64DE-DCC8-D34C0C26EFA9}"/>
              </a:ext>
            </a:extLst>
          </p:cNvPr>
          <p:cNvCxnSpPr/>
          <p:nvPr/>
        </p:nvCxnSpPr>
        <p:spPr>
          <a:xfrm>
            <a:off x="1891862" y="2701158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5EF50D3-556A-E54D-6EB4-435E2DE570A8}"/>
              </a:ext>
            </a:extLst>
          </p:cNvPr>
          <p:cNvSpPr/>
          <p:nvPr/>
        </p:nvSpPr>
        <p:spPr>
          <a:xfrm>
            <a:off x="1198179" y="3283170"/>
            <a:ext cx="133481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9,55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B28E49-E5E3-A934-BFDB-1979D6B53804}"/>
              </a:ext>
            </a:extLst>
          </p:cNvPr>
          <p:cNvCxnSpPr/>
          <p:nvPr/>
        </p:nvCxnSpPr>
        <p:spPr>
          <a:xfrm>
            <a:off x="45089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3FEBF90-B4D6-84E5-C0BF-D33FDDE12247}"/>
              </a:ext>
            </a:extLst>
          </p:cNvPr>
          <p:cNvSpPr/>
          <p:nvPr/>
        </p:nvSpPr>
        <p:spPr>
          <a:xfrm>
            <a:off x="3815255" y="3304191"/>
            <a:ext cx="133481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29BCF3-E51E-89BB-952F-BD4CD05FF4D2}"/>
              </a:ext>
            </a:extLst>
          </p:cNvPr>
          <p:cNvCxnSpPr/>
          <p:nvPr/>
        </p:nvCxnSpPr>
        <p:spPr>
          <a:xfrm>
            <a:off x="7189076" y="2732690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52A4AD-9290-F846-9DCA-58E69C336FE8}"/>
              </a:ext>
            </a:extLst>
          </p:cNvPr>
          <p:cNvSpPr/>
          <p:nvPr/>
        </p:nvSpPr>
        <p:spPr>
          <a:xfrm>
            <a:off x="6421821" y="3314702"/>
            <a:ext cx="1608082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BA2E88-40CC-DBA0-763E-0E5269E0BB9B}"/>
              </a:ext>
            </a:extLst>
          </p:cNvPr>
          <p:cNvCxnSpPr/>
          <p:nvPr/>
        </p:nvCxnSpPr>
        <p:spPr>
          <a:xfrm>
            <a:off x="99953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359D534-28B5-DEE8-F2CC-E5D5595AED7F}"/>
              </a:ext>
            </a:extLst>
          </p:cNvPr>
          <p:cNvSpPr/>
          <p:nvPr/>
        </p:nvSpPr>
        <p:spPr>
          <a:xfrm>
            <a:off x="9228083" y="3304191"/>
            <a:ext cx="1608082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0,11</a:t>
            </a:r>
          </a:p>
        </p:txBody>
      </p:sp>
    </p:spTree>
    <p:extLst>
      <p:ext uri="{BB962C8B-B14F-4D97-AF65-F5344CB8AC3E}">
        <p14:creationId xmlns:p14="http://schemas.microsoft.com/office/powerpoint/2010/main" val="3552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đến năm 2022, Liên đoàn Điền kinh Quốc tế ghi nhận một số kỉ lục điền kinh như bảng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F2921-89E6-204A-EEEC-1155DAFC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08" y="1783146"/>
            <a:ext cx="9658350" cy="211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A2C88-5AC0-356B-732B-9B8E6EFE633A}"/>
              </a:ext>
            </a:extLst>
          </p:cNvPr>
          <p:cNvSpPr txBox="1"/>
          <p:nvPr/>
        </p:nvSpPr>
        <p:spPr>
          <a:xfrm>
            <a:off x="1229710" y="3626069"/>
            <a:ext cx="9154511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làm tròn các kỉ lục trên đến: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Hàng phần mười.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tự nhiên gần nhất.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51E715-D639-5463-1C14-9A167D69A7DF}"/>
              </a:ext>
            </a:extLst>
          </p:cNvPr>
          <p:cNvSpPr/>
          <p:nvPr/>
        </p:nvSpPr>
        <p:spPr>
          <a:xfrm>
            <a:off x="5339255" y="4529959"/>
            <a:ext cx="1460938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CB4E02-C401-44CC-0499-D86261E73F91}"/>
              </a:ext>
            </a:extLst>
          </p:cNvPr>
          <p:cNvSpPr/>
          <p:nvPr/>
        </p:nvSpPr>
        <p:spPr>
          <a:xfrm>
            <a:off x="6148551" y="5370787"/>
            <a:ext cx="1460938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0469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195718" y="2678404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288620" y="346866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7FCFFEC-0BB5-F387-7220-2920F69C4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345"/>
          <a:stretch/>
        </p:blipFill>
        <p:spPr>
          <a:xfrm>
            <a:off x="5091304" y="1836935"/>
            <a:ext cx="2409552" cy="31994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5DD1EA-058F-16FD-8C9B-2B773C741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b="7920"/>
          <a:stretch/>
        </p:blipFill>
        <p:spPr>
          <a:xfrm rot="340777">
            <a:off x="6510760" y="3587367"/>
            <a:ext cx="3339865" cy="2810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7E6427-F3E8-736D-06DE-D6600ED85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/>
        </p:blipFill>
        <p:spPr>
          <a:xfrm rot="928165">
            <a:off x="2762367" y="3310411"/>
            <a:ext cx="2550781" cy="29519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AE68EA-0FD1-2CA2-8437-099196575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21208351" flipH="1">
            <a:off x="471921" y="1808786"/>
            <a:ext cx="2680364" cy="2913733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D37BD97C-8E81-4241-CB22-A5B0D0CBF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50" y="3660443"/>
            <a:ext cx="3032007" cy="1520068"/>
          </a:xfrm>
          <a:prstGeom prst="rect">
            <a:avLst/>
          </a:prstGeom>
        </p:spPr>
      </p:pic>
      <p:pic>
        <p:nvPicPr>
          <p:cNvPr id="1025" name="Picture 1024">
            <a:hlinkClick r:id="rId7" action="ppaction://hlinksldjump"/>
            <a:extLst>
              <a:ext uri="{FF2B5EF4-FFF2-40B4-BE49-F238E27FC236}">
                <a16:creationId xmlns:a16="http://schemas.microsoft.com/office/drawing/2014/main" id="{6899834E-4257-C44B-00DA-A00952B6D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488" y="5206231"/>
            <a:ext cx="3452773" cy="1862044"/>
          </a:xfrm>
          <a:prstGeom prst="rect">
            <a:avLst/>
          </a:prstGeom>
        </p:spPr>
      </p:pic>
      <p:pic>
        <p:nvPicPr>
          <p:cNvPr id="1027" name="Picture 1026">
            <a:hlinkClick r:id="rId9" action="ppaction://hlinksldjump"/>
            <a:extLst>
              <a:ext uri="{FF2B5EF4-FFF2-40B4-BE49-F238E27FC236}">
                <a16:creationId xmlns:a16="http://schemas.microsoft.com/office/drawing/2014/main" id="{41BBA4B8-5FA7-C3B3-E8FD-8EFFC19551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322" y="4015799"/>
            <a:ext cx="3283775" cy="1576968"/>
          </a:xfrm>
          <a:prstGeom prst="rect">
            <a:avLst/>
          </a:prstGeom>
        </p:spPr>
      </p:pic>
      <p:pic>
        <p:nvPicPr>
          <p:cNvPr id="1028" name="Picture 1027">
            <a:hlinkClick r:id="rId11" action="ppaction://hlinksldjump"/>
            <a:extLst>
              <a:ext uri="{FF2B5EF4-FFF2-40B4-BE49-F238E27FC236}">
                <a16:creationId xmlns:a16="http://schemas.microsoft.com/office/drawing/2014/main" id="{2FC7F476-0465-D684-09F2-146E4A7000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2453" y="5555606"/>
            <a:ext cx="3495343" cy="1552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F8BE8-1261-4886-81C1-25E10D4098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5871" y="-17795"/>
            <a:ext cx="6578155" cy="1694835"/>
          </a:xfrm>
          <a:prstGeom prst="rect">
            <a:avLst/>
          </a:prstGeom>
        </p:spPr>
      </p:pic>
      <p:sp>
        <p:nvSpPr>
          <p:cNvPr id="2" name="Rectangle: Rounded Corners 1">
            <a:hlinkClick r:id="rId14" action="ppaction://hlinksldjump"/>
            <a:extLst>
              <a:ext uri="{FF2B5EF4-FFF2-40B4-BE49-F238E27FC236}">
                <a16:creationId xmlns:a16="http://schemas.microsoft.com/office/drawing/2014/main" id="{EAE0B3C8-EC48-B9B0-94D2-FAA1810FAB13}"/>
              </a:ext>
            </a:extLst>
          </p:cNvPr>
          <p:cNvSpPr/>
          <p:nvPr/>
        </p:nvSpPr>
        <p:spPr>
          <a:xfrm>
            <a:off x="325120" y="182880"/>
            <a:ext cx="1107440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HỌC TIẾP</a:t>
            </a:r>
          </a:p>
        </p:txBody>
      </p:sp>
    </p:spTree>
    <p:extLst>
      <p:ext uri="{BB962C8B-B14F-4D97-AF65-F5344CB8AC3E}">
        <p14:creationId xmlns:p14="http://schemas.microsoft.com/office/powerpoint/2010/main" val="29490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43"/>
          <p:cNvSpPr txBox="1">
            <a:spLocks noGrp="1"/>
          </p:cNvSpPr>
          <p:nvPr>
            <p:ph type="title" idx="4294967295"/>
          </p:nvPr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en"/>
              <a:t>Meeting Objectives</a:t>
            </a:r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&lt;</a:t>
                </a:r>
              </a:p>
            </p:txBody>
          </p:sp>
        </p:grpSp>
        <p:grpSp>
          <p:nvGrpSpPr>
            <p:cNvPr id="25" name="Google Shape;3605;p43">
              <a:extLst>
                <a:ext uri="{FF2B5EF4-FFF2-40B4-BE49-F238E27FC236}">
                  <a16:creationId xmlns:a16="http://schemas.microsoft.com/office/drawing/2014/main" id="{1A79BDE6-FF95-8A61-F6A6-0FFB84DFAA57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26" name="Google Shape;3606;p43">
                <a:extLst>
                  <a:ext uri="{FF2B5EF4-FFF2-40B4-BE49-F238E27FC236}">
                    <a16:creationId xmlns:a16="http://schemas.microsoft.com/office/drawing/2014/main" id="{4EF2A05F-A485-2DAF-A280-390BCB03F30F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607;p43">
                <a:extLst>
                  <a:ext uri="{FF2B5EF4-FFF2-40B4-BE49-F238E27FC236}">
                    <a16:creationId xmlns:a16="http://schemas.microsoft.com/office/drawing/2014/main" id="{371D978E-AEC3-AA4E-45AB-1CE35E5C1567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17,98 …?... 19,76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66" name="Picture 65">
              <a:hlinkClick r:id="rId5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5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8F996378-1F71-21AE-C2D6-6D3E7FD319C2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38279-7BF9-9FD4-3675-6C5E86DE5E85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2910DD-CB33-8FD9-0E95-0999CD936C18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F99FBCFE-F059-02F9-6394-D12C2F2F8175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9B06E4CF-8AEE-C545-BC95-F468B381E36A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=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2C6A7F52-2E9D-E059-A189-8D0D599372F0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EAA56832-9DE9-5FFF-3C98-D70064B9F748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0E8CDEC0-7C40-297B-261E-25FFB1E47946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31310100-617F-AD0A-2A4F-384AE97F3B80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C538A8EC-D816-6C8C-7E28-027D90193B2C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33BD1E9E-8B40-7845-AE85-6EC826E68834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4FFD1FE9-5E98-30D7-0AD8-A2D2AA56D13C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6ED6DED1-564A-B36A-50B1-4DFC103563B3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356D8CA8-8A8D-6309-BA62-46E77737A30A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30B1620C-BBF1-D569-D148-DBA65E04132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3A1268DF-D640-8B19-BD4C-9E49D609887D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3532964C-F6C5-625B-C847-CD8914CC220B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99,98 …?... 99,98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5A9866F6-CDF0-A856-BCE7-AEE2955F1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060B5D26-4935-5553-DF57-A4EAB11C5DCD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2949F8-16F4-97EE-7924-EAF1A6322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D37818BE-BE82-D16B-2F46-E64D19E7C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5592DFE1-20CD-8ADC-C218-CFC9895F1930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5F03D-45F7-93C8-76AA-5155D010C72D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AFCBD1-8364-9D30-0093-20852F3B386C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45CB2208-93AD-0756-59CC-1611B369625C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A4F747CB-9C8C-E363-D252-735277CFCA6E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=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FB3B166B-3BB0-45BA-75ED-BA0F13952E1D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3F7CEA30-F9CD-6C48-B996-5B5F3DD31FFE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C824B65C-6D96-652B-7EDB-A4E7E2E15B01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94C27B06-8871-91EA-9ECC-CDE0EA1C3A3F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83E0A0B2-040C-276D-49BB-B364FBEA2F5E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3DD9A618-8410-3B4E-9AE0-F6C1B90EECC7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3D8A4573-E545-CAF2-71BE-33F4F92055A7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2BE4355B-3F62-DB5C-1C5B-5F59332B70C0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D0714EA0-BBAE-DFF9-A402-71C44AF90E27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27B1CFF3-760E-224A-0324-DEF6304C1F71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0A1645F1-DF66-0570-AE23-84A73364D61A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3A67C7EC-862F-D2E3-67FE-07E248C942BC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120,10 …?... 120,1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4B915892-F54E-B26C-ED06-892326A5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7883D786-FF32-D51F-24F5-13D31A02FC05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14CB37-AD49-1171-457D-5E4436649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60846761-9ED8-06F2-0FCA-6BA037CD2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E80DC240-094E-2118-5DC4-C2730B8C64FC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B9CDBD-4175-0CD2-289A-C0E212A0A1E0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DB0F26-2D94-2B37-8EA1-9A93678A47FE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09B079D5-605B-75A7-CE31-4EAE2634BBB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0BCD9132-FD80-6DAD-CFC7-828BC1C8D6DE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&gt;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7DA6B976-DC11-961E-EA45-3F93167C4A37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ABE1BDEC-ABE2-80AC-47FE-85B7D36F4C8A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A6AC6AD8-F41D-B359-7B8D-736932EA5538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C0C13EBF-3AC3-F47B-BEAD-F46D2C57838D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0708259E-7820-2379-2B00-478CF45042D6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16F1B699-98CD-DDCA-6071-B621A525D388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66004679-042C-4A44-B754-9406A9C36746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FEE6413F-F1F8-8FDD-E1C1-9FF758DB0418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003B2E0E-1DE7-0870-317C-717609CA016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074CB903-1547-B79D-5326-083BCA078797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1C3C9000-70E4-A31A-A424-1E64ED708429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7A289B97-4FEC-2CC0-6420-7751F112C6EE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76,70 …?... 76,07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3CE804CA-0AFA-F8E3-A843-2971D243C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E30CFFF9-27AB-7BF6-2744-C8DC3E48C5BB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BB73006-30B2-CFBF-6E87-B0F0CD2AE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8E942503-7208-ED15-7980-B2CCE4171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5B372C8-DE78-6DDB-E07E-88CC12321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4" y="5148600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7D39DB-D502-EE93-C803-F119215F8C0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58A004-85F1-08EF-0B8A-C49A697F039A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8F4E7-6AED-5D31-D36E-228F882B2A48}"/>
              </a:ext>
            </a:extLst>
          </p:cNvPr>
          <p:cNvSpPr txBox="1"/>
          <p:nvPr/>
        </p:nvSpPr>
        <p:spPr>
          <a:xfrm>
            <a:off x="903890" y="193390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173 cm = 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D9893-034B-E128-E8C9-9C64E1FB7020}"/>
              </a:ext>
            </a:extLst>
          </p:cNvPr>
          <p:cNvSpPr txBox="1"/>
          <p:nvPr/>
        </p:nvSpPr>
        <p:spPr>
          <a:xfrm>
            <a:off x="7336221" y="1807779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 dm =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D665F-E015-AFB6-0283-61C35B5FAE33}"/>
              </a:ext>
            </a:extLst>
          </p:cNvPr>
          <p:cNvSpPr txBox="1"/>
          <p:nvPr/>
        </p:nvSpPr>
        <p:spPr>
          <a:xfrm>
            <a:off x="4067503" y="281677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kg =          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2070F7-946B-3805-CDA2-AADFFBED699C}"/>
              </a:ext>
            </a:extLst>
          </p:cNvPr>
          <p:cNvSpPr txBox="1"/>
          <p:nvPr/>
        </p:nvSpPr>
        <p:spPr>
          <a:xfrm>
            <a:off x="914400" y="3920358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802F7-36F9-DF54-C132-A47DBB3C3E4E}"/>
              </a:ext>
            </a:extLst>
          </p:cNvPr>
          <p:cNvSpPr txBox="1"/>
          <p:nvPr/>
        </p:nvSpPr>
        <p:spPr>
          <a:xfrm>
            <a:off x="6968359" y="3888826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 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758B2F-A10C-F56A-F9A1-548E2164DC8C}"/>
              </a:ext>
            </a:extLst>
          </p:cNvPr>
          <p:cNvSpPr txBox="1"/>
          <p:nvPr/>
        </p:nvSpPr>
        <p:spPr>
          <a:xfrm>
            <a:off x="4078013" y="4803228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75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1484D5E-0AE9-C512-E006-B4ECE96F85DD}"/>
              </a:ext>
            </a:extLst>
          </p:cNvPr>
          <p:cNvSpPr/>
          <p:nvPr/>
        </p:nvSpPr>
        <p:spPr>
          <a:xfrm>
            <a:off x="3641835" y="1795956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A1E101B-FF40-10D3-9780-D60F005CA81E}"/>
              </a:ext>
            </a:extLst>
          </p:cNvPr>
          <p:cNvSpPr/>
          <p:nvPr/>
        </p:nvSpPr>
        <p:spPr>
          <a:xfrm>
            <a:off x="9233338" y="1764425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FECA47-000D-385C-A282-E71EEC75DEC8}"/>
              </a:ext>
            </a:extLst>
          </p:cNvPr>
          <p:cNvSpPr/>
          <p:nvPr/>
        </p:nvSpPr>
        <p:spPr>
          <a:xfrm>
            <a:off x="6069723" y="2741887"/>
            <a:ext cx="102475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A85B70C-E288-393F-8D42-897D8AC4CBFD}"/>
              </a:ext>
            </a:extLst>
          </p:cNvPr>
          <p:cNvSpPr/>
          <p:nvPr/>
        </p:nvSpPr>
        <p:spPr>
          <a:xfrm>
            <a:off x="3358054" y="3824452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E52EB05-B61A-3079-7FE8-D793983157AB}"/>
              </a:ext>
            </a:extLst>
          </p:cNvPr>
          <p:cNvSpPr/>
          <p:nvPr/>
        </p:nvSpPr>
        <p:spPr>
          <a:xfrm>
            <a:off x="9990081" y="3782411"/>
            <a:ext cx="1003740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12B44C3-EA48-32A0-1AA4-97991F7F92E1}"/>
              </a:ext>
            </a:extLst>
          </p:cNvPr>
          <p:cNvSpPr/>
          <p:nvPr/>
        </p:nvSpPr>
        <p:spPr>
          <a:xfrm>
            <a:off x="7551681" y="4759873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701973-00E7-169E-A9AE-5891178CDF9D}"/>
              </a:ext>
            </a:extLst>
          </p:cNvPr>
          <p:cNvSpPr/>
          <p:nvPr/>
        </p:nvSpPr>
        <p:spPr>
          <a:xfrm>
            <a:off x="3647089" y="1790701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468E88-AFE7-7663-35C0-2528B2854CD2}"/>
              </a:ext>
            </a:extLst>
          </p:cNvPr>
          <p:cNvSpPr/>
          <p:nvPr/>
        </p:nvSpPr>
        <p:spPr>
          <a:xfrm>
            <a:off x="9259613" y="1759170"/>
            <a:ext cx="935421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00E978-E7EA-7D39-059F-224744615E22}"/>
              </a:ext>
            </a:extLst>
          </p:cNvPr>
          <p:cNvSpPr/>
          <p:nvPr/>
        </p:nvSpPr>
        <p:spPr>
          <a:xfrm>
            <a:off x="6074979" y="2726122"/>
            <a:ext cx="100899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FB4DA7-C408-DAF7-225C-16B879D2DAA7}"/>
              </a:ext>
            </a:extLst>
          </p:cNvPr>
          <p:cNvSpPr/>
          <p:nvPr/>
        </p:nvSpPr>
        <p:spPr>
          <a:xfrm>
            <a:off x="3300248" y="3829708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8BDE7E-2372-38FF-5E01-8EC917975416}"/>
              </a:ext>
            </a:extLst>
          </p:cNvPr>
          <p:cNvSpPr/>
          <p:nvPr/>
        </p:nvSpPr>
        <p:spPr>
          <a:xfrm>
            <a:off x="9942786" y="3787666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A9D8C-3D28-46E3-A331-85C1EAA7844E}"/>
              </a:ext>
            </a:extLst>
          </p:cNvPr>
          <p:cNvSpPr/>
          <p:nvPr/>
        </p:nvSpPr>
        <p:spPr>
          <a:xfrm>
            <a:off x="7525406" y="4775638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3,75</a:t>
            </a:r>
          </a:p>
        </p:txBody>
      </p:sp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6" grpId="0"/>
      <p:bldP spid="18" grpId="0"/>
      <p:bldP spid="19" grpId="0"/>
      <p:bldP spid="42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8319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197</Words>
  <Application>Microsoft Office PowerPoint</Application>
  <PresentationFormat>Widescreen</PresentationFormat>
  <Paragraphs>64</Paragraphs>
  <Slides>14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SVN-Newton</vt:lpstr>
      <vt:lpstr>Times New Roman</vt:lpstr>
      <vt:lpstr>UTM Avo</vt:lpstr>
      <vt:lpstr>Office Theme</vt:lpstr>
      <vt:lpstr>Cute Pastel Interface Style for Coding &amp; Programming Learning Center by Slidesgo</vt:lpstr>
      <vt:lpstr>Awesome Teachers Meeting by Slidesgo</vt:lpstr>
      <vt:lpstr>PowerPoint Presentation</vt:lpstr>
      <vt:lpstr>PowerPoint Presentation</vt:lpstr>
      <vt:lpstr>PowerPoint Presentation</vt:lpstr>
      <vt:lpstr>Meeting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BONITO ESTILO DE INTERFAZ EN COLORES PASTEL</dc:title>
  <dc:subject>HTTA2</dc:subject>
  <dc:creator>Huong Thao - 0972115126</dc:creator>
  <cp:keywords>MNT;MangnonTeam</cp:keywords>
  <cp:lastModifiedBy>VITUS</cp:lastModifiedBy>
  <cp:revision>27</cp:revision>
  <dcterms:created xsi:type="dcterms:W3CDTF">2022-08-23T00:34:32Z</dcterms:created>
  <dcterms:modified xsi:type="dcterms:W3CDTF">2026-01-06T07:28:47Z</dcterms:modified>
  <cp:category>HTTA2</cp:category>
  <cp:version>HTTA2</cp:version>
</cp:coreProperties>
</file>