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4" r:id="rId14"/>
    <p:sldId id="293" r:id="rId15"/>
    <p:sldId id="325" r:id="rId16"/>
    <p:sldId id="326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BF5B306-535A-1F88-48AE-D3A007CC0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75" y="0"/>
            <a:ext cx="1610139" cy="16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632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LNTH-LuoLuoNotangYuanTi 1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VITUS</cp:lastModifiedBy>
  <cp:revision>71</cp:revision>
  <dcterms:created xsi:type="dcterms:W3CDTF">2024-04-29T09:15:23Z</dcterms:created>
  <dcterms:modified xsi:type="dcterms:W3CDTF">2026-01-06T07:44:20Z</dcterms:modified>
</cp:coreProperties>
</file>