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3"/>
  </p:notesMasterIdLst>
  <p:sldIdLst>
    <p:sldId id="257" r:id="rId3"/>
    <p:sldId id="259" r:id="rId4"/>
    <p:sldId id="318" r:id="rId5"/>
    <p:sldId id="324" r:id="rId6"/>
    <p:sldId id="320" r:id="rId7"/>
    <p:sldId id="321" r:id="rId8"/>
    <p:sldId id="322" r:id="rId9"/>
    <p:sldId id="323" r:id="rId10"/>
    <p:sldId id="325" r:id="rId11"/>
    <p:sldId id="29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1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06T20:29:42.00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6855-F27B-44B6-A6BF-5203DC719EBF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85488-F62F-4F62-A550-50E148884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69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274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376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572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86096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584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0453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07096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9142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82218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8348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5453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6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5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70729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0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7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41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7476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74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943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51813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9557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59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0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1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6930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  <p:sldLayoutId id="2147483676" r:id="rId15"/>
    <p:sldLayoutId id="2147483678" r:id="rId16"/>
    <p:sldLayoutId id="2147483679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3A416191-03A8-43CD-A92A-4934D61FD7FC}"/>
              </a:ext>
            </a:extLst>
          </p:cNvPr>
          <p:cNvSpPr txBox="1"/>
          <p:nvPr userDrawn="1"/>
        </p:nvSpPr>
        <p:spPr>
          <a:xfrm>
            <a:off x="5119450" y="-1893332"/>
            <a:ext cx="1953099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BF7668-65FD-4965-8FB9-38039F28435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1815" y="116163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A38EA2-2955-4164-A454-D348654951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0454261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3E249C-747F-4F05-9F1C-DC63822A71B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75820" y="-1138970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505981-CDB4-4358-830C-BA9997E757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63" y="-30834128"/>
            <a:ext cx="5351207" cy="5351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0" y="134966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0247" y="1431189"/>
            <a:ext cx="7944793" cy="2124811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quy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tắc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chu vi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diện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tích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thang,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tam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giác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hình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tròn</a:t>
            </a:r>
            <a:r>
              <a:rPr lang="en-US" sz="40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CFE22F-054A-9D7A-4A9E-B3F267BE71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866" y="2242239"/>
            <a:ext cx="7712108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F2C3F3-BDD1-C154-329F-663DA0B583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47430" y="3582365"/>
            <a:ext cx="909602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C7630717-A197-FA77-8148-27FC9E8E7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47" y="114068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 diện tích mảnh bìa hình tứ giác ABCD có kích thước như hình bên. Biết rằng các góc đỉnh A và đỉnh C là góc vuông.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53A250-F4B0-D386-DFED-DBC8721F6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29" y="1645033"/>
            <a:ext cx="3857625" cy="239077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3E31A84-543C-77AA-8EF6-8B9AFB4FAA70}"/>
              </a:ext>
            </a:extLst>
          </p:cNvPr>
          <p:cNvCxnSpPr>
            <a:cxnSpLocks/>
          </p:cNvCxnSpPr>
          <p:nvPr/>
        </p:nvCxnSpPr>
        <p:spPr>
          <a:xfrm flipV="1">
            <a:off x="8198069" y="3026979"/>
            <a:ext cx="2858814" cy="7147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651641" y="1639614"/>
            <a:ext cx="686325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Nối đỉnh D với đỉnh B để tạo thành hai hình tam giác vuông như hình dưới đây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B3DD1-2664-2C2D-8245-8E0B2FE78F5E}"/>
              </a:ext>
            </a:extLst>
          </p:cNvPr>
          <p:cNvSpPr txBox="1"/>
          <p:nvPr/>
        </p:nvSpPr>
        <p:spPr>
          <a:xfrm>
            <a:off x="651641" y="2837793"/>
            <a:ext cx="6863256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ABD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x 56 : 2 = 924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của hình tam giác vuông CBD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 x 16 : 2 = 504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mảnh bìa hình tứ giác ABCD là: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924 + 504 = 1428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28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vi-VN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457483" y="449446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145628" y="367862"/>
            <a:ext cx="102265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vi-V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Đ, S?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C017F-6141-D22E-F74E-D2E3EE49D5AD}"/>
              </a:ext>
            </a:extLst>
          </p:cNvPr>
          <p:cNvSpPr txBox="1"/>
          <p:nvPr/>
        </p:nvSpPr>
        <p:spPr>
          <a:xfrm>
            <a:off x="546537" y="1271752"/>
            <a:ext cx="110043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 hình tam giác ABC và M là trung điểm của cạnh BC.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565C92-930E-33E8-DCA8-D06F7F54B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1" y="2272671"/>
            <a:ext cx="2938791" cy="19342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0AC95A-2C72-875F-36C4-0B5CE283441D}"/>
              </a:ext>
            </a:extLst>
          </p:cNvPr>
          <p:cNvSpPr txBox="1"/>
          <p:nvPr/>
        </p:nvSpPr>
        <p:spPr>
          <a:xfrm>
            <a:off x="546538" y="2459421"/>
            <a:ext cx="8113986" cy="28633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hình tam giác ABM bé hơn diện tích hình tam giác ACM.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arenR"/>
            </a:pP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ACM.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D44CE9-283A-8777-4719-9E4CB5540621}"/>
              </a:ext>
            </a:extLst>
          </p:cNvPr>
          <p:cNvSpPr/>
          <p:nvPr/>
        </p:nvSpPr>
        <p:spPr>
          <a:xfrm>
            <a:off x="5023945" y="323718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05015B-43CC-08FE-B2DD-20C34019C5D1}"/>
              </a:ext>
            </a:extLst>
          </p:cNvPr>
          <p:cNvSpPr/>
          <p:nvPr/>
        </p:nvSpPr>
        <p:spPr>
          <a:xfrm>
            <a:off x="4246179" y="4771696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6E4FD2-4111-8852-5118-77EA2DCAE7CB}"/>
              </a:ext>
            </a:extLst>
          </p:cNvPr>
          <p:cNvSpPr/>
          <p:nvPr/>
        </p:nvSpPr>
        <p:spPr>
          <a:xfrm>
            <a:off x="5029199" y="323193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106BCC-B781-E4E3-D7DD-4344EEE38452}"/>
              </a:ext>
            </a:extLst>
          </p:cNvPr>
          <p:cNvSpPr/>
          <p:nvPr/>
        </p:nvSpPr>
        <p:spPr>
          <a:xfrm>
            <a:off x="4240923" y="4766441"/>
            <a:ext cx="683172" cy="609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49901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22301"/>
            <a:chOff x="647700" y="304800"/>
            <a:chExt cx="622300" cy="62230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04800"/>
            <a:ext cx="1022656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thửa ruộng hình thang có độ dài hai đáy là 56 m và 34 m, chiều cao là 20 m. Người ta thu hoạch trên thửa ruộng đó, cứ 100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thu được 70 kg thóc. Hỏi trên cả thửa ruộng đó người ta thu được bao nhiêu tấn thóc?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LỜI GIẢI] Điền đáp án đúng vào ô trống Một thửa ruộng hình chữ nh - Tự Học  365">
            <a:extLst>
              <a:ext uri="{FF2B5EF4-FFF2-40B4-BE49-F238E27FC236}">
                <a16:creationId xmlns:a16="http://schemas.microsoft.com/office/drawing/2014/main" id="{208CE3C7-9A46-1659-B579-895F2E2B4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80" y="2511972"/>
            <a:ext cx="5148412" cy="285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/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thang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>
                  <a:lnSpc>
                    <a:spcPct val="12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(56 + 34) 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 smtClean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900 (m</a:t>
                </a:r>
                <a:r>
                  <a:rPr lang="en-US" sz="280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thửa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ruộng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thu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hoạch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900 : 100 x 70 = 630 (kg) =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0,63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tấn</a:t>
                </a:r>
                <a:r>
                  <a:rPr lang="en-US" sz="28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thóc</a:t>
                </a:r>
                <a:endParaRPr lang="en-US" sz="28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l"/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1EBF688-638B-B293-E19B-8C60A3E4C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38" y="2807660"/>
                <a:ext cx="6653048" cy="4371581"/>
              </a:xfrm>
              <a:prstGeom prst="rect">
                <a:avLst/>
              </a:prstGeom>
              <a:blipFill>
                <a:blip r:embed="rId4"/>
                <a:stretch>
                  <a:fillRect l="-3300" t="-1674" r="-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228599" y="190501"/>
            <a:ext cx="11627069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FB978C6-6A11-4B7D-B587-9B47DD150E6F}"/>
              </a:ext>
            </a:extLst>
          </p:cNvPr>
          <p:cNvGrpSpPr/>
          <p:nvPr/>
        </p:nvGrpSpPr>
        <p:grpSpPr>
          <a:xfrm>
            <a:off x="310338" y="554549"/>
            <a:ext cx="622300" cy="675092"/>
            <a:chOff x="647700" y="304800"/>
            <a:chExt cx="622300" cy="6750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7FE994F-5686-4353-AD55-12F5C48FB7E4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  <a:sym typeface="Arial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840E3-BD23-4C5D-B377-1C4F8862988E}"/>
                </a:ext>
              </a:extLst>
            </p:cNvPr>
            <p:cNvSpPr txBox="1"/>
            <p:nvPr/>
          </p:nvSpPr>
          <p:spPr>
            <a:xfrm>
              <a:off x="829006" y="364339"/>
              <a:ext cx="259687" cy="61555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6C5DC5-7722-E3F0-967C-C79C12000A5B}"/>
              </a:ext>
            </a:extLst>
          </p:cNvPr>
          <p:cNvSpPr txBox="1"/>
          <p:nvPr/>
        </p:nvSpPr>
        <p:spPr>
          <a:xfrm>
            <a:off x="1040524" y="367862"/>
            <a:ext cx="1022656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Chọn câu trả lời đúng.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Một bồn hoa có hình dạng và kích thước như hình vẽ bên. Diện tích của bồn hoa là: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6,28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B. 10,28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7,14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                    D. 16,56 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D850A-5A77-0DA6-16D2-9A2EDD8B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1194" y="1688387"/>
            <a:ext cx="3095625" cy="3228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59B72-080A-C34C-9853-6DD98C37CDBD}"/>
              </a:ext>
            </a:extLst>
          </p:cNvPr>
          <p:cNvSpPr txBox="1"/>
          <p:nvPr/>
        </p:nvSpPr>
        <p:spPr>
          <a:xfrm>
            <a:off x="641131" y="2785242"/>
            <a:ext cx="7704083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: 2 = 1 (m)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x 1 x 3,14 x 2 = 6,28 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x 2 = 4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bồn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6,28 + 4 = 10,28 (m</a:t>
            </a:r>
            <a:r>
              <a:rPr lang="en-US" sz="3200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9B3568-208A-6174-F04C-10E3D005795E}"/>
              </a:ext>
            </a:extLst>
          </p:cNvPr>
          <p:cNvSpPr/>
          <p:nvPr/>
        </p:nvSpPr>
        <p:spPr>
          <a:xfrm>
            <a:off x="4340772" y="1639614"/>
            <a:ext cx="49398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6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932AB112-7952-F5A7-CD4A-633D2DEDF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660" y="2001520"/>
            <a:ext cx="749306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408</Words>
  <Application>Microsoft Office PowerPoint</Application>
  <PresentationFormat>Widescreen</PresentationFormat>
  <Paragraphs>42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#9Slide02 Noi dung dai</vt:lpstr>
      <vt:lpstr>#9Slide02 Tieu de dai</vt:lpstr>
      <vt:lpstr>Alef</vt:lpstr>
      <vt:lpstr>Arial</vt:lpstr>
      <vt:lpstr>Calibri</vt:lpstr>
      <vt:lpstr>Cambria</vt:lpstr>
      <vt:lpstr>Cambria Math</vt:lpstr>
      <vt:lpstr>Catamaran Black</vt:lpstr>
      <vt:lpstr>Catamaran ExtraBold</vt:lpstr>
      <vt:lpstr>Catamaran Medium</vt:lpstr>
      <vt:lpstr>Dosis</vt:lpstr>
      <vt:lpstr>Pacifico</vt:lpstr>
      <vt:lpstr>UTM Cookies</vt:lpstr>
      <vt:lpstr>Math Subject for Elementary - 3rd Grade: Practice Standards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VITUS</cp:lastModifiedBy>
  <cp:revision>21</cp:revision>
  <dcterms:created xsi:type="dcterms:W3CDTF">2024-10-06T12:36:45Z</dcterms:created>
  <dcterms:modified xsi:type="dcterms:W3CDTF">2026-01-06T07:45:31Z</dcterms:modified>
</cp:coreProperties>
</file>