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77" d="100"/>
          <a:sy n="77" d="100"/>
        </p:scale>
        <p:origin x="9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386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VITUS</cp:lastModifiedBy>
  <cp:revision>78</cp:revision>
  <dcterms:created xsi:type="dcterms:W3CDTF">2023-08-13T10:22:32Z</dcterms:created>
  <dcterms:modified xsi:type="dcterms:W3CDTF">2026-01-06T07:47:55Z</dcterms:modified>
  <cp:category>9Slide.vn</cp:category>
</cp:coreProperties>
</file>