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4"/>
  </p:notesMasterIdLst>
  <p:sldIdLst>
    <p:sldId id="288" r:id="rId3"/>
    <p:sldId id="290" r:id="rId4"/>
    <p:sldId id="2007577116" r:id="rId5"/>
    <p:sldId id="2007577117" r:id="rId6"/>
    <p:sldId id="267" r:id="rId7"/>
    <p:sldId id="2007577118" r:id="rId8"/>
    <p:sldId id="2007577119" r:id="rId9"/>
    <p:sldId id="2007577121" r:id="rId10"/>
    <p:sldId id="2007577124" r:id="rId11"/>
    <p:sldId id="200757712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44401D-5F52-DD03-8661-0D75255B2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793" y="2515128"/>
            <a:ext cx="76023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486A-7BA4-F592-BCB2-669B995F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2624"/>
              </p:ext>
            </p:extLst>
          </p:nvPr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46742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364</Words>
  <Application>Microsoft Office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#9Slide02 Noi dung dai</vt:lpstr>
      <vt:lpstr>Arial</vt:lpstr>
      <vt:lpstr>Calibri</vt:lpstr>
      <vt:lpstr>Cambria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VITUS</cp:lastModifiedBy>
  <cp:revision>56</cp:revision>
  <dcterms:created xsi:type="dcterms:W3CDTF">2023-10-17T08:21:13Z</dcterms:created>
  <dcterms:modified xsi:type="dcterms:W3CDTF">2026-01-06T08:12:33Z</dcterms:modified>
</cp:coreProperties>
</file>