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  <p:sldMasterId id="2147483703" r:id="rId4"/>
  </p:sldMasterIdLst>
  <p:notesMasterIdLst>
    <p:notesMasterId r:id="rId9"/>
  </p:notesMasterIdLst>
  <p:sldIdLst>
    <p:sldId id="256" r:id="rId5"/>
    <p:sldId id="430" r:id="rId6"/>
    <p:sldId id="432" r:id="rId7"/>
    <p:sldId id="291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99"/>
    <a:srgbClr val="FFFFFF"/>
    <a:srgbClr val="A1DEF9"/>
    <a:srgbClr val="FCFCD4"/>
    <a:srgbClr val="FFE7FF"/>
    <a:srgbClr val="FF99CC"/>
    <a:srgbClr val="F19EC2"/>
    <a:srgbClr val="A8D59E"/>
    <a:srgbClr val="FFF3E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165" autoAdjust="0"/>
  </p:normalViewPr>
  <p:slideViewPr>
    <p:cSldViewPr snapToGrid="0" showGuides="1">
      <p:cViewPr varScale="1">
        <p:scale>
          <a:sx n="63" d="100"/>
          <a:sy n="63" d="100"/>
        </p:scale>
        <p:origin x="8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193B0-7A5E-4C8B-A62D-67A94C3BB4F7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A3A71-AA0A-41CE-91AA-96F39E2EEA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783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628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633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653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86120-8D61-4F88-B4A9-D32CE2CB5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97F1B-E11E-4A24-BB81-7A62A1A7B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2A2C1-4669-4F7A-A97C-E03E7543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0A1F4-5A55-42BE-9F21-86827A1C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9C34E-0832-490C-B6F9-3BAF2C4F8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98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1DCB-755E-4C23-97BE-44D389D0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AA38-562C-4BDA-8032-52D3F834C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241BF-AA6F-4524-979F-0A0ADE82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D8E33-9F3A-48A7-B1F4-5CBB6EB5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455F3-BFE5-4E9A-A072-B7DBE970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E7D13-FD55-49EE-9843-01E28B04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9FF37-0DED-4B51-9A62-837400FF0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405D0-1359-454F-A892-C5F4EF85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B461-74B2-43AA-815B-68A3BE70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AEFB7-3561-48F2-9F72-BABCDE8F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7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4FCC-34CA-4A27-8873-7686DF05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7AA1B-924E-4074-BC27-1A7F5357D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066FC-B697-435F-851B-3A93EB8E7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CF7CB-55ED-440F-BE6D-BBE283E8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3B548-0428-4F62-A17A-FB93E7FD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E5743-0CB2-4553-BF68-A7835A5F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63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8DE1-478A-493C-B5B9-177D80D0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958D5-0937-49B0-8092-DDD10B95F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1C4AB-45FA-425C-8D85-0FA8A874A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31834C-E8F2-48EF-B9E6-87C36DAE4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AA947-5C48-4F2A-8051-ADFA6CB68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576DF-522B-4DBF-B84B-1EF72F199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BEA29-05C6-40C9-8412-403D743E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4FC6B-FA64-4A72-8551-DB386633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6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6EDD-733F-4E87-8D72-78034C50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1C4E32-F474-4C56-B10C-A34E4715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6B53B-A4ED-4689-915E-BCD2E3B1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5212F-A350-42C5-839E-BE94B0F6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38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04AA1-1714-483F-9D19-0F59EBCE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6716C7-2532-4FDF-A5BB-7CB1BD6B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B01A0-DB16-4A86-8AAA-120C8BA8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03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37248-291E-405F-8D75-0686C217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4B37F-88A6-42DA-932B-5AFF2F3C9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18EF4-D016-4334-B7B3-5F74C56E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F0FB9-22A2-4AC0-B55D-A2F79EF9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FF970-CB26-4D38-BF2E-587F00F56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6A536-F3F9-4810-BD93-13F92111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0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0198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506C-74D3-475B-A9B6-9CF079E0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C7914E-32F1-4FC7-AB87-2336F8952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59399-8DE1-40B1-A6CB-6FF064B33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D83C9-9FD1-4450-B126-305280E1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F82C3-4D3E-4716-8B74-C0456744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DC5E8-AE75-4BEB-9A44-A0425955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4198-6D05-44F9-9947-18607CCF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B08E3-9A3B-4C75-8473-D86BE3DF4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99AA5-A828-4650-B121-866D4E15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34E76-BE62-4857-9EFD-32AD8424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1C378-5A15-425C-B4FA-36B44FA3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98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BDE7F9-08BC-497C-964E-1425C4A1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0BE43-806E-4158-A6E2-4D894EA82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DFE17-3B6D-4EB9-A958-27BF62C9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68794-6B6A-4022-80E8-5154D2EE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AC1A3-5951-486C-B81A-5099A00A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46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28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52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46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77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1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89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2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49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83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34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726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1314"/>
            <a:ext cx="12193057" cy="68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13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五角星 14"/>
          <p:cNvSpPr/>
          <p:nvPr userDrawn="1"/>
        </p:nvSpPr>
        <p:spPr>
          <a:xfrm>
            <a:off x="508000" y="381000"/>
            <a:ext cx="508000" cy="508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089417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B80CD9C-69E5-4166-9200-5235928C8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1115" y="425454"/>
            <a:ext cx="4270419" cy="5027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667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珍惜时间的名人名言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508000" y="381000"/>
            <a:ext cx="508000" cy="508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753379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B80CD9C-69E5-4166-9200-5235928C8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1115" y="425454"/>
            <a:ext cx="4270419" cy="5027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667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如何安排和管理时间？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508000" y="381000"/>
            <a:ext cx="508000" cy="508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46813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50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D8240-3148-4746-BA4B-7B32B016B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1CC32A-496B-42D5-8EC6-30D10EB5C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25E7C-B1D9-4999-8D1F-ED84C4EE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2026/1/8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A7BBD-E847-449A-AA53-B3DBD3F5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910074-A50B-4F6C-9D3A-997C1681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593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56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428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254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208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79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976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3466BDB2-92C7-4E66-87CB-36303B6F94E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2FD701F-9B3A-E539-2C05-F4D63F2632E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751" y="0"/>
            <a:ext cx="1878189" cy="18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0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3831400-F4F2-493D-BF0C-8B7AC725DD8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665FEE-D36B-4462-B8BF-9F735EC4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6D096-FEAC-41B1-84EE-6DFDD56DD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2B6C4-6662-4B3D-9FA9-F612FF7E2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97F1E-C916-44FC-97C6-257C40BAD305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2463B-5ABD-4C38-ADCB-9589FDD73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39547-001F-48F1-8817-EDFCB1696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7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08/01/2026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0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2026/1/8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36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3609806" y="998563"/>
            <a:ext cx="8430705" cy="4860873"/>
          </a:xfrm>
          <a:custGeom>
            <a:avLst/>
            <a:gdLst>
              <a:gd name="connsiteX0" fmla="*/ 0 w 8430705"/>
              <a:gd name="connsiteY0" fmla="*/ 810146 h 4860873"/>
              <a:gd name="connsiteX1" fmla="*/ 810146 w 8430705"/>
              <a:gd name="connsiteY1" fmla="*/ 0 h 4860873"/>
              <a:gd name="connsiteX2" fmla="*/ 1241472 w 8430705"/>
              <a:gd name="connsiteY2" fmla="*/ 0 h 4860873"/>
              <a:gd name="connsiteX3" fmla="*/ 1809007 w 8430705"/>
              <a:gd name="connsiteY3" fmla="*/ 0 h 4860873"/>
              <a:gd name="connsiteX4" fmla="*/ 2240333 w 8430705"/>
              <a:gd name="connsiteY4" fmla="*/ 0 h 4860873"/>
              <a:gd name="connsiteX5" fmla="*/ 2944076 w 8430705"/>
              <a:gd name="connsiteY5" fmla="*/ 0 h 4860873"/>
              <a:gd name="connsiteX6" fmla="*/ 3375402 w 8430705"/>
              <a:gd name="connsiteY6" fmla="*/ 0 h 4860873"/>
              <a:gd name="connsiteX7" fmla="*/ 3738624 w 8430705"/>
              <a:gd name="connsiteY7" fmla="*/ 0 h 4860873"/>
              <a:gd name="connsiteX8" fmla="*/ 4306159 w 8430705"/>
              <a:gd name="connsiteY8" fmla="*/ 0 h 4860873"/>
              <a:gd name="connsiteX9" fmla="*/ 4873693 w 8430705"/>
              <a:gd name="connsiteY9" fmla="*/ 0 h 4860873"/>
              <a:gd name="connsiteX10" fmla="*/ 5577436 w 8430705"/>
              <a:gd name="connsiteY10" fmla="*/ 0 h 4860873"/>
              <a:gd name="connsiteX11" fmla="*/ 6076866 w 8430705"/>
              <a:gd name="connsiteY11" fmla="*/ 0 h 4860873"/>
              <a:gd name="connsiteX12" fmla="*/ 6440088 w 8430705"/>
              <a:gd name="connsiteY12" fmla="*/ 0 h 4860873"/>
              <a:gd name="connsiteX13" fmla="*/ 6939519 w 8430705"/>
              <a:gd name="connsiteY13" fmla="*/ 0 h 4860873"/>
              <a:gd name="connsiteX14" fmla="*/ 7620560 w 8430705"/>
              <a:gd name="connsiteY14" fmla="*/ 0 h 4860873"/>
              <a:gd name="connsiteX15" fmla="*/ 8430706 w 8430705"/>
              <a:gd name="connsiteY15" fmla="*/ 810146 h 4860873"/>
              <a:gd name="connsiteX16" fmla="*/ 8430705 w 8430705"/>
              <a:gd name="connsiteY16" fmla="*/ 4050728 h 4860873"/>
              <a:gd name="connsiteX17" fmla="*/ 7620559 w 8430705"/>
              <a:gd name="connsiteY17" fmla="*/ 4860874 h 4860873"/>
              <a:gd name="connsiteX18" fmla="*/ 6916816 w 8430705"/>
              <a:gd name="connsiteY18" fmla="*/ 4860874 h 4860873"/>
              <a:gd name="connsiteX19" fmla="*/ 6553594 w 8430705"/>
              <a:gd name="connsiteY19" fmla="*/ 4860874 h 4860873"/>
              <a:gd name="connsiteX20" fmla="*/ 5849852 w 8430705"/>
              <a:gd name="connsiteY20" fmla="*/ 4860874 h 4860873"/>
              <a:gd name="connsiteX21" fmla="*/ 5214213 w 8430705"/>
              <a:gd name="connsiteY21" fmla="*/ 4860874 h 4860873"/>
              <a:gd name="connsiteX22" fmla="*/ 4646679 w 8430705"/>
              <a:gd name="connsiteY22" fmla="*/ 4860874 h 4860873"/>
              <a:gd name="connsiteX23" fmla="*/ 4011040 w 8430705"/>
              <a:gd name="connsiteY23" fmla="*/ 4860873 h 4860873"/>
              <a:gd name="connsiteX24" fmla="*/ 3511610 w 8430705"/>
              <a:gd name="connsiteY24" fmla="*/ 4860873 h 4860873"/>
              <a:gd name="connsiteX25" fmla="*/ 2875971 w 8430705"/>
              <a:gd name="connsiteY25" fmla="*/ 4860873 h 4860873"/>
              <a:gd name="connsiteX26" fmla="*/ 2308437 w 8430705"/>
              <a:gd name="connsiteY26" fmla="*/ 4860873 h 4860873"/>
              <a:gd name="connsiteX27" fmla="*/ 1740902 w 8430705"/>
              <a:gd name="connsiteY27" fmla="*/ 4860873 h 4860873"/>
              <a:gd name="connsiteX28" fmla="*/ 810146 w 8430705"/>
              <a:gd name="connsiteY28" fmla="*/ 4860873 h 4860873"/>
              <a:gd name="connsiteX29" fmla="*/ 0 w 8430705"/>
              <a:gd name="connsiteY29" fmla="*/ 4050727 h 4860873"/>
              <a:gd name="connsiteX30" fmla="*/ 0 w 8430705"/>
              <a:gd name="connsiteY30" fmla="*/ 3510630 h 4860873"/>
              <a:gd name="connsiteX31" fmla="*/ 0 w 8430705"/>
              <a:gd name="connsiteY31" fmla="*/ 2905722 h 4860873"/>
              <a:gd name="connsiteX32" fmla="*/ 0 w 8430705"/>
              <a:gd name="connsiteY32" fmla="*/ 2398031 h 4860873"/>
              <a:gd name="connsiteX33" fmla="*/ 0 w 8430705"/>
              <a:gd name="connsiteY33" fmla="*/ 1890340 h 4860873"/>
              <a:gd name="connsiteX34" fmla="*/ 0 w 8430705"/>
              <a:gd name="connsiteY34" fmla="*/ 1415054 h 4860873"/>
              <a:gd name="connsiteX35" fmla="*/ 0 w 8430705"/>
              <a:gd name="connsiteY35" fmla="*/ 810146 h 48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30705" h="4860873" fill="none" extrusionOk="0">
                <a:moveTo>
                  <a:pt x="0" y="810146"/>
                </a:moveTo>
                <a:cubicBezTo>
                  <a:pt x="-30159" y="341883"/>
                  <a:pt x="382855" y="-7531"/>
                  <a:pt x="810146" y="0"/>
                </a:cubicBezTo>
                <a:cubicBezTo>
                  <a:pt x="924610" y="-45743"/>
                  <a:pt x="1130588" y="1190"/>
                  <a:pt x="1241472" y="0"/>
                </a:cubicBezTo>
                <a:cubicBezTo>
                  <a:pt x="1352356" y="-1190"/>
                  <a:pt x="1613484" y="31247"/>
                  <a:pt x="1809007" y="0"/>
                </a:cubicBezTo>
                <a:cubicBezTo>
                  <a:pt x="2004530" y="-31247"/>
                  <a:pt x="2065706" y="38676"/>
                  <a:pt x="2240333" y="0"/>
                </a:cubicBezTo>
                <a:cubicBezTo>
                  <a:pt x="2414960" y="-38676"/>
                  <a:pt x="2682440" y="1992"/>
                  <a:pt x="2944076" y="0"/>
                </a:cubicBezTo>
                <a:cubicBezTo>
                  <a:pt x="3205712" y="-1992"/>
                  <a:pt x="3248990" y="50152"/>
                  <a:pt x="3375402" y="0"/>
                </a:cubicBezTo>
                <a:cubicBezTo>
                  <a:pt x="3501814" y="-50152"/>
                  <a:pt x="3599940" y="34718"/>
                  <a:pt x="3738624" y="0"/>
                </a:cubicBezTo>
                <a:cubicBezTo>
                  <a:pt x="3877308" y="-34718"/>
                  <a:pt x="4173578" y="8529"/>
                  <a:pt x="4306159" y="0"/>
                </a:cubicBezTo>
                <a:cubicBezTo>
                  <a:pt x="4438740" y="-8529"/>
                  <a:pt x="4720800" y="46996"/>
                  <a:pt x="4873693" y="0"/>
                </a:cubicBezTo>
                <a:cubicBezTo>
                  <a:pt x="5026586" y="-46996"/>
                  <a:pt x="5261991" y="13520"/>
                  <a:pt x="5577436" y="0"/>
                </a:cubicBezTo>
                <a:cubicBezTo>
                  <a:pt x="5892881" y="-13520"/>
                  <a:pt x="5840269" y="36209"/>
                  <a:pt x="6076866" y="0"/>
                </a:cubicBezTo>
                <a:cubicBezTo>
                  <a:pt x="6313463" y="-36209"/>
                  <a:pt x="6307784" y="22242"/>
                  <a:pt x="6440088" y="0"/>
                </a:cubicBezTo>
                <a:cubicBezTo>
                  <a:pt x="6572392" y="-22242"/>
                  <a:pt x="6771335" y="51906"/>
                  <a:pt x="6939519" y="0"/>
                </a:cubicBezTo>
                <a:cubicBezTo>
                  <a:pt x="7107703" y="-51906"/>
                  <a:pt x="7356997" y="66960"/>
                  <a:pt x="7620560" y="0"/>
                </a:cubicBezTo>
                <a:cubicBezTo>
                  <a:pt x="7972957" y="-5075"/>
                  <a:pt x="8414823" y="360009"/>
                  <a:pt x="8430706" y="810146"/>
                </a:cubicBezTo>
                <a:cubicBezTo>
                  <a:pt x="8466235" y="2120658"/>
                  <a:pt x="8238057" y="2887060"/>
                  <a:pt x="8430705" y="4050728"/>
                </a:cubicBezTo>
                <a:cubicBezTo>
                  <a:pt x="8408626" y="4484247"/>
                  <a:pt x="8051583" y="4792948"/>
                  <a:pt x="7620559" y="4860874"/>
                </a:cubicBezTo>
                <a:cubicBezTo>
                  <a:pt x="7357828" y="4900748"/>
                  <a:pt x="7140454" y="4792984"/>
                  <a:pt x="6916816" y="4860874"/>
                </a:cubicBezTo>
                <a:cubicBezTo>
                  <a:pt x="6693178" y="4928764"/>
                  <a:pt x="6649259" y="4827220"/>
                  <a:pt x="6553594" y="4860874"/>
                </a:cubicBezTo>
                <a:cubicBezTo>
                  <a:pt x="6457929" y="4894528"/>
                  <a:pt x="6134172" y="4784693"/>
                  <a:pt x="5849852" y="4860874"/>
                </a:cubicBezTo>
                <a:cubicBezTo>
                  <a:pt x="5565532" y="4937055"/>
                  <a:pt x="5421780" y="4795474"/>
                  <a:pt x="5214213" y="4860874"/>
                </a:cubicBezTo>
                <a:cubicBezTo>
                  <a:pt x="5006646" y="4926274"/>
                  <a:pt x="4918663" y="4802467"/>
                  <a:pt x="4646679" y="4860874"/>
                </a:cubicBezTo>
                <a:cubicBezTo>
                  <a:pt x="4374695" y="4919281"/>
                  <a:pt x="4178200" y="4839717"/>
                  <a:pt x="4011040" y="4860873"/>
                </a:cubicBezTo>
                <a:cubicBezTo>
                  <a:pt x="3843880" y="4882029"/>
                  <a:pt x="3613249" y="4829543"/>
                  <a:pt x="3511610" y="4860873"/>
                </a:cubicBezTo>
                <a:cubicBezTo>
                  <a:pt x="3409971" y="4892203"/>
                  <a:pt x="3006883" y="4822210"/>
                  <a:pt x="2875971" y="4860873"/>
                </a:cubicBezTo>
                <a:cubicBezTo>
                  <a:pt x="2745059" y="4899536"/>
                  <a:pt x="2435825" y="4799548"/>
                  <a:pt x="2308437" y="4860873"/>
                </a:cubicBezTo>
                <a:cubicBezTo>
                  <a:pt x="2181049" y="4922198"/>
                  <a:pt x="2006637" y="4798505"/>
                  <a:pt x="1740902" y="4860873"/>
                </a:cubicBezTo>
                <a:cubicBezTo>
                  <a:pt x="1475167" y="4923241"/>
                  <a:pt x="1222806" y="4808165"/>
                  <a:pt x="810146" y="4860873"/>
                </a:cubicBezTo>
                <a:cubicBezTo>
                  <a:pt x="344042" y="4834736"/>
                  <a:pt x="-3938" y="4532568"/>
                  <a:pt x="0" y="4050727"/>
                </a:cubicBezTo>
                <a:cubicBezTo>
                  <a:pt x="-6907" y="3806345"/>
                  <a:pt x="1066" y="3706127"/>
                  <a:pt x="0" y="3510630"/>
                </a:cubicBezTo>
                <a:cubicBezTo>
                  <a:pt x="-1066" y="3315133"/>
                  <a:pt x="55238" y="3065806"/>
                  <a:pt x="0" y="2905722"/>
                </a:cubicBezTo>
                <a:cubicBezTo>
                  <a:pt x="-55238" y="2745638"/>
                  <a:pt x="35494" y="2558006"/>
                  <a:pt x="0" y="2398031"/>
                </a:cubicBezTo>
                <a:cubicBezTo>
                  <a:pt x="-35494" y="2238056"/>
                  <a:pt x="43640" y="2130167"/>
                  <a:pt x="0" y="1890340"/>
                </a:cubicBezTo>
                <a:cubicBezTo>
                  <a:pt x="-43640" y="1650513"/>
                  <a:pt x="37330" y="1530623"/>
                  <a:pt x="0" y="1415054"/>
                </a:cubicBezTo>
                <a:cubicBezTo>
                  <a:pt x="-37330" y="1299485"/>
                  <a:pt x="44590" y="980217"/>
                  <a:pt x="0" y="810146"/>
                </a:cubicBezTo>
                <a:close/>
              </a:path>
              <a:path w="8430705" h="4860873" stroke="0" extrusionOk="0">
                <a:moveTo>
                  <a:pt x="0" y="810146"/>
                </a:moveTo>
                <a:cubicBezTo>
                  <a:pt x="-18282" y="458225"/>
                  <a:pt x="319300" y="-59482"/>
                  <a:pt x="810146" y="0"/>
                </a:cubicBezTo>
                <a:cubicBezTo>
                  <a:pt x="1086478" y="-73775"/>
                  <a:pt x="1223934" y="26563"/>
                  <a:pt x="1445785" y="0"/>
                </a:cubicBezTo>
                <a:cubicBezTo>
                  <a:pt x="1667636" y="-26563"/>
                  <a:pt x="1704347" y="23320"/>
                  <a:pt x="1809007" y="0"/>
                </a:cubicBezTo>
                <a:cubicBezTo>
                  <a:pt x="1913667" y="-23320"/>
                  <a:pt x="2062565" y="33087"/>
                  <a:pt x="2172229" y="0"/>
                </a:cubicBezTo>
                <a:cubicBezTo>
                  <a:pt x="2281893" y="-33087"/>
                  <a:pt x="2459245" y="14967"/>
                  <a:pt x="2603555" y="0"/>
                </a:cubicBezTo>
                <a:cubicBezTo>
                  <a:pt x="2747865" y="-14967"/>
                  <a:pt x="3159041" y="60184"/>
                  <a:pt x="3307298" y="0"/>
                </a:cubicBezTo>
                <a:cubicBezTo>
                  <a:pt x="3455555" y="-60184"/>
                  <a:pt x="3610443" y="28691"/>
                  <a:pt x="3806728" y="0"/>
                </a:cubicBezTo>
                <a:cubicBezTo>
                  <a:pt x="4003013" y="-28691"/>
                  <a:pt x="4035951" y="7632"/>
                  <a:pt x="4169950" y="0"/>
                </a:cubicBezTo>
                <a:cubicBezTo>
                  <a:pt x="4303949" y="-7632"/>
                  <a:pt x="4425999" y="4092"/>
                  <a:pt x="4533172" y="0"/>
                </a:cubicBezTo>
                <a:cubicBezTo>
                  <a:pt x="4640345" y="-4092"/>
                  <a:pt x="4898543" y="12021"/>
                  <a:pt x="5032603" y="0"/>
                </a:cubicBezTo>
                <a:cubicBezTo>
                  <a:pt x="5166663" y="-12021"/>
                  <a:pt x="5255573" y="32653"/>
                  <a:pt x="5463929" y="0"/>
                </a:cubicBezTo>
                <a:cubicBezTo>
                  <a:pt x="5672285" y="-32653"/>
                  <a:pt x="5761986" y="33001"/>
                  <a:pt x="5963359" y="0"/>
                </a:cubicBezTo>
                <a:cubicBezTo>
                  <a:pt x="6164732" y="-33001"/>
                  <a:pt x="6202795" y="39667"/>
                  <a:pt x="6394685" y="0"/>
                </a:cubicBezTo>
                <a:cubicBezTo>
                  <a:pt x="6586575" y="-39667"/>
                  <a:pt x="6814842" y="55750"/>
                  <a:pt x="6962220" y="0"/>
                </a:cubicBezTo>
                <a:cubicBezTo>
                  <a:pt x="7109598" y="-55750"/>
                  <a:pt x="7381869" y="32972"/>
                  <a:pt x="7620560" y="0"/>
                </a:cubicBezTo>
                <a:cubicBezTo>
                  <a:pt x="7971517" y="-62831"/>
                  <a:pt x="8518357" y="421970"/>
                  <a:pt x="8430706" y="810146"/>
                </a:cubicBezTo>
                <a:cubicBezTo>
                  <a:pt x="8187328" y="1951932"/>
                  <a:pt x="8357768" y="2922759"/>
                  <a:pt x="8430705" y="4050728"/>
                </a:cubicBezTo>
                <a:cubicBezTo>
                  <a:pt x="8476474" y="4512944"/>
                  <a:pt x="8126105" y="4834625"/>
                  <a:pt x="7620559" y="4860874"/>
                </a:cubicBezTo>
                <a:cubicBezTo>
                  <a:pt x="7429960" y="4922569"/>
                  <a:pt x="7197756" y="4795915"/>
                  <a:pt x="7053025" y="4860874"/>
                </a:cubicBezTo>
                <a:cubicBezTo>
                  <a:pt x="6908294" y="4925833"/>
                  <a:pt x="6640472" y="4799126"/>
                  <a:pt x="6485490" y="4860874"/>
                </a:cubicBezTo>
                <a:cubicBezTo>
                  <a:pt x="6330509" y="4922622"/>
                  <a:pt x="6198781" y="4806120"/>
                  <a:pt x="5917956" y="4860874"/>
                </a:cubicBezTo>
                <a:cubicBezTo>
                  <a:pt x="5637131" y="4915628"/>
                  <a:pt x="5605577" y="4820807"/>
                  <a:pt x="5350421" y="4860874"/>
                </a:cubicBezTo>
                <a:cubicBezTo>
                  <a:pt x="5095266" y="4900941"/>
                  <a:pt x="5099966" y="4822405"/>
                  <a:pt x="4987199" y="4860874"/>
                </a:cubicBezTo>
                <a:cubicBezTo>
                  <a:pt x="4874432" y="4899343"/>
                  <a:pt x="4583817" y="4828349"/>
                  <a:pt x="4283457" y="4860874"/>
                </a:cubicBezTo>
                <a:cubicBezTo>
                  <a:pt x="3983097" y="4893399"/>
                  <a:pt x="3801656" y="4849152"/>
                  <a:pt x="3579714" y="4860873"/>
                </a:cubicBezTo>
                <a:cubicBezTo>
                  <a:pt x="3357772" y="4872595"/>
                  <a:pt x="3295895" y="4860806"/>
                  <a:pt x="3080284" y="4860873"/>
                </a:cubicBezTo>
                <a:cubicBezTo>
                  <a:pt x="2864673" y="4860940"/>
                  <a:pt x="2619264" y="4826109"/>
                  <a:pt x="2444645" y="4860873"/>
                </a:cubicBezTo>
                <a:cubicBezTo>
                  <a:pt x="2270026" y="4895637"/>
                  <a:pt x="2002384" y="4795243"/>
                  <a:pt x="1877111" y="4860873"/>
                </a:cubicBezTo>
                <a:cubicBezTo>
                  <a:pt x="1751838" y="4926503"/>
                  <a:pt x="1649762" y="4856211"/>
                  <a:pt x="1445785" y="4860873"/>
                </a:cubicBezTo>
                <a:cubicBezTo>
                  <a:pt x="1241808" y="4865535"/>
                  <a:pt x="1062112" y="4822748"/>
                  <a:pt x="810146" y="4860873"/>
                </a:cubicBezTo>
                <a:cubicBezTo>
                  <a:pt x="270820" y="4867644"/>
                  <a:pt x="-9912" y="4457699"/>
                  <a:pt x="0" y="4050727"/>
                </a:cubicBezTo>
                <a:cubicBezTo>
                  <a:pt x="-101" y="3888190"/>
                  <a:pt x="60763" y="3595672"/>
                  <a:pt x="0" y="3478224"/>
                </a:cubicBezTo>
                <a:cubicBezTo>
                  <a:pt x="-60763" y="3360776"/>
                  <a:pt x="46987" y="3175686"/>
                  <a:pt x="0" y="2938128"/>
                </a:cubicBezTo>
                <a:cubicBezTo>
                  <a:pt x="-46987" y="2700570"/>
                  <a:pt x="48385" y="2620315"/>
                  <a:pt x="0" y="2462842"/>
                </a:cubicBezTo>
                <a:cubicBezTo>
                  <a:pt x="-48385" y="2305369"/>
                  <a:pt x="12188" y="2083161"/>
                  <a:pt x="0" y="1987557"/>
                </a:cubicBezTo>
                <a:cubicBezTo>
                  <a:pt x="-12188" y="1891953"/>
                  <a:pt x="31589" y="1563147"/>
                  <a:pt x="0" y="1415054"/>
                </a:cubicBezTo>
                <a:cubicBezTo>
                  <a:pt x="-31589" y="1266961"/>
                  <a:pt x="54774" y="987860"/>
                  <a:pt x="0" y="81014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F76775-10E6-06EE-F97A-75B610B24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" y="1879849"/>
            <a:ext cx="5306979" cy="4988560"/>
          </a:xfrm>
          <a:prstGeom prst="rect">
            <a:avLst/>
          </a:prstGeom>
        </p:spPr>
      </p:pic>
      <p:sp>
        <p:nvSpPr>
          <p:cNvPr id="13" name="文本框 21">
            <a:extLst>
              <a:ext uri="{FF2B5EF4-FFF2-40B4-BE49-F238E27FC236}">
                <a16:creationId xmlns:a16="http://schemas.microsoft.com/office/drawing/2014/main" id="{B9642F91-4351-E97E-2199-1A290324DE3D}"/>
              </a:ext>
            </a:extLst>
          </p:cNvPr>
          <p:cNvSpPr txBox="1"/>
          <p:nvPr/>
        </p:nvSpPr>
        <p:spPr>
          <a:xfrm>
            <a:off x="3951349" y="1018643"/>
            <a:ext cx="792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lang="en-US" altLang="zh-CN" sz="3600" b="1" dirty="0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lang="en-US" altLang="zh-CN" sz="3600" b="1" dirty="0" err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ngày</a:t>
            </a:r>
            <a:r>
              <a:rPr lang="en-US" altLang="zh-CN" sz="3600" b="1" dirty="0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lang="en-US" altLang="zh-CN" sz="3600" b="1" dirty="0" err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tháng</a:t>
            </a:r>
            <a:r>
              <a:rPr lang="en-US" altLang="zh-CN" sz="3600" b="1" dirty="0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lang="en-US" altLang="zh-CN" sz="3600" b="1" dirty="0" err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năm</a:t>
            </a:r>
            <a:r>
              <a:rPr lang="en-US" altLang="zh-CN" sz="3600" b="1" dirty="0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</a:t>
            </a:r>
            <a:endParaRPr lang="zh-CN" altLang="en-US" sz="3600" b="1" dirty="0">
              <a:ln w="12700">
                <a:noFill/>
              </a:ln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9877A-A1F0-0CE6-577B-FF28BCFF1247}"/>
              </a:ext>
            </a:extLst>
          </p:cNvPr>
          <p:cNvSpPr txBox="1"/>
          <p:nvPr/>
        </p:nvSpPr>
        <p:spPr>
          <a:xfrm>
            <a:off x="6016874" y="1714179"/>
            <a:ext cx="388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Công nghệ</a:t>
            </a:r>
            <a:endParaRPr lang="vi-VN" sz="4800" b="1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0FB6E-71BB-9A71-3CEB-02BD31628C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7881" y="2753366"/>
            <a:ext cx="5992887" cy="27800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6DC3B4-281B-5839-3634-F704A754A1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67490" y="4922027"/>
            <a:ext cx="204843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09675" y="997792"/>
            <a:ext cx="7994286" cy="2347573"/>
            <a:chOff x="2159370" y="606185"/>
            <a:chExt cx="6285987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159370" y="705992"/>
              <a:ext cx="6036424" cy="941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</a:t>
              </a:r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ưa ra các bước để làm đồng hồ đồ chơi theo bản phác thảo và ý tưởng thiết kế của học sinh trong tiết trước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0504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26DD2A-12A2-4B3B-8A0C-EFD2EE2702C2}"/>
              </a:ext>
            </a:extLst>
          </p:cNvPr>
          <p:cNvGrpSpPr/>
          <p:nvPr/>
        </p:nvGrpSpPr>
        <p:grpSpPr>
          <a:xfrm>
            <a:off x="2250456" y="422122"/>
            <a:ext cx="7485195" cy="704152"/>
            <a:chOff x="2172065" y="670569"/>
            <a:chExt cx="5244557" cy="6783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D9DD6AE-D304-43C9-8E3B-C05657189D5C}"/>
                </a:ext>
              </a:extLst>
            </p:cNvPr>
            <p:cNvSpPr/>
            <p:nvPr/>
          </p:nvSpPr>
          <p:spPr>
            <a:xfrm>
              <a:off x="2172065" y="670569"/>
              <a:ext cx="5244557" cy="678340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B7D03F-512E-445F-9252-F3299D923005}"/>
                </a:ext>
              </a:extLst>
            </p:cNvPr>
            <p:cNvSpPr txBox="1"/>
            <p:nvPr/>
          </p:nvSpPr>
          <p:spPr>
            <a:xfrm>
              <a:off x="2485031" y="707998"/>
              <a:ext cx="4931591" cy="30741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sản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C703401-B2A5-6F42-5CEC-A2F0FF6F63A9}"/>
              </a:ext>
            </a:extLst>
          </p:cNvPr>
          <p:cNvSpPr txBox="1"/>
          <p:nvPr/>
        </p:nvSpPr>
        <p:spPr>
          <a:xfrm>
            <a:off x="-133815" y="1360449"/>
            <a:ext cx="6378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1ADD0E-8D0E-A857-6EFE-9F5B698EF9DE}"/>
              </a:ext>
            </a:extLst>
          </p:cNvPr>
          <p:cNvSpPr txBox="1"/>
          <p:nvPr/>
        </p:nvSpPr>
        <p:spPr>
          <a:xfrm>
            <a:off x="624468" y="2330604"/>
            <a:ext cx="8909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làm quai đồng hồ và núm vặn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D65B4-6AC0-13EE-6D5A-7406C8B348F0}"/>
              </a:ext>
            </a:extLst>
          </p:cNvPr>
          <p:cNvSpPr txBox="1"/>
          <p:nvPr/>
        </p:nvSpPr>
        <p:spPr>
          <a:xfrm>
            <a:off x="602165" y="3323062"/>
            <a:ext cx="8909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3: làm bộ kim đồng hồ.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22E5F-2BF2-F030-FAB2-81D972C9BD4D}"/>
              </a:ext>
            </a:extLst>
          </p:cNvPr>
          <p:cNvSpPr txBox="1"/>
          <p:nvPr/>
        </p:nvSpPr>
        <p:spPr>
          <a:xfrm>
            <a:off x="602165" y="4315521"/>
            <a:ext cx="10917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4: gắn các bộ phận để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thiện đồng hồ đồ chơi.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68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E3236A-505B-4BB0-9DC6-C8115EEBF46D}"/>
              </a:ext>
            </a:extLst>
          </p:cNvPr>
          <p:cNvSpPr/>
          <p:nvPr/>
        </p:nvSpPr>
        <p:spPr>
          <a:xfrm>
            <a:off x="470548" y="209408"/>
            <a:ext cx="11202895" cy="63960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0D2809-B9E9-10AC-D059-EDC019CCC736}"/>
              </a:ext>
            </a:extLst>
          </p:cNvPr>
          <p:cNvSpPr/>
          <p:nvPr/>
        </p:nvSpPr>
        <p:spPr>
          <a:xfrm>
            <a:off x="3917606" y="110843"/>
            <a:ext cx="4122808" cy="698454"/>
          </a:xfrm>
          <a:custGeom>
            <a:avLst/>
            <a:gdLst>
              <a:gd name="connsiteX0" fmla="*/ 0 w 9184863"/>
              <a:gd name="connsiteY0" fmla="*/ 249319 h 1495882"/>
              <a:gd name="connsiteX1" fmla="*/ 249319 w 9184863"/>
              <a:gd name="connsiteY1" fmla="*/ 0 h 1495882"/>
              <a:gd name="connsiteX2" fmla="*/ 830628 w 9184863"/>
              <a:gd name="connsiteY2" fmla="*/ 0 h 1495882"/>
              <a:gd name="connsiteX3" fmla="*/ 1411937 w 9184863"/>
              <a:gd name="connsiteY3" fmla="*/ 0 h 1495882"/>
              <a:gd name="connsiteX4" fmla="*/ 1819521 w 9184863"/>
              <a:gd name="connsiteY4" fmla="*/ 0 h 1495882"/>
              <a:gd name="connsiteX5" fmla="*/ 2574555 w 9184863"/>
              <a:gd name="connsiteY5" fmla="*/ 0 h 1495882"/>
              <a:gd name="connsiteX6" fmla="*/ 2982139 w 9184863"/>
              <a:gd name="connsiteY6" fmla="*/ 0 h 1495882"/>
              <a:gd name="connsiteX7" fmla="*/ 3389723 w 9184863"/>
              <a:gd name="connsiteY7" fmla="*/ 0 h 1495882"/>
              <a:gd name="connsiteX8" fmla="*/ 3971032 w 9184863"/>
              <a:gd name="connsiteY8" fmla="*/ 0 h 1495882"/>
              <a:gd name="connsiteX9" fmla="*/ 4726066 w 9184863"/>
              <a:gd name="connsiteY9" fmla="*/ 0 h 1495882"/>
              <a:gd name="connsiteX10" fmla="*/ 5307375 w 9184863"/>
              <a:gd name="connsiteY10" fmla="*/ 0 h 1495882"/>
              <a:gd name="connsiteX11" fmla="*/ 5888684 w 9184863"/>
              <a:gd name="connsiteY11" fmla="*/ 0 h 1495882"/>
              <a:gd name="connsiteX12" fmla="*/ 6469992 w 9184863"/>
              <a:gd name="connsiteY12" fmla="*/ 0 h 1495882"/>
              <a:gd name="connsiteX13" fmla="*/ 7225026 w 9184863"/>
              <a:gd name="connsiteY13" fmla="*/ 0 h 1495882"/>
              <a:gd name="connsiteX14" fmla="*/ 7632610 w 9184863"/>
              <a:gd name="connsiteY14" fmla="*/ 0 h 1495882"/>
              <a:gd name="connsiteX15" fmla="*/ 8127057 w 9184863"/>
              <a:gd name="connsiteY15" fmla="*/ 0 h 1495882"/>
              <a:gd name="connsiteX16" fmla="*/ 8935544 w 9184863"/>
              <a:gd name="connsiteY16" fmla="*/ 0 h 1495882"/>
              <a:gd name="connsiteX17" fmla="*/ 9184863 w 9184863"/>
              <a:gd name="connsiteY17" fmla="*/ 249319 h 1495882"/>
              <a:gd name="connsiteX18" fmla="*/ 9184863 w 9184863"/>
              <a:gd name="connsiteY18" fmla="*/ 767886 h 1495882"/>
              <a:gd name="connsiteX19" fmla="*/ 9184863 w 9184863"/>
              <a:gd name="connsiteY19" fmla="*/ 1246563 h 1495882"/>
              <a:gd name="connsiteX20" fmla="*/ 8935544 w 9184863"/>
              <a:gd name="connsiteY20" fmla="*/ 1495882 h 1495882"/>
              <a:gd name="connsiteX21" fmla="*/ 8180511 w 9184863"/>
              <a:gd name="connsiteY21" fmla="*/ 1495882 h 1495882"/>
              <a:gd name="connsiteX22" fmla="*/ 7772926 w 9184863"/>
              <a:gd name="connsiteY22" fmla="*/ 1495882 h 1495882"/>
              <a:gd name="connsiteX23" fmla="*/ 7365342 w 9184863"/>
              <a:gd name="connsiteY23" fmla="*/ 1495882 h 1495882"/>
              <a:gd name="connsiteX24" fmla="*/ 6610308 w 9184863"/>
              <a:gd name="connsiteY24" fmla="*/ 1495882 h 1495882"/>
              <a:gd name="connsiteX25" fmla="*/ 6202724 w 9184863"/>
              <a:gd name="connsiteY25" fmla="*/ 1495882 h 1495882"/>
              <a:gd name="connsiteX26" fmla="*/ 5447691 w 9184863"/>
              <a:gd name="connsiteY26" fmla="*/ 1495882 h 1495882"/>
              <a:gd name="connsiteX27" fmla="*/ 4692657 w 9184863"/>
              <a:gd name="connsiteY27" fmla="*/ 1495882 h 1495882"/>
              <a:gd name="connsiteX28" fmla="*/ 4024486 w 9184863"/>
              <a:gd name="connsiteY28" fmla="*/ 1495882 h 1495882"/>
              <a:gd name="connsiteX29" fmla="*/ 3443177 w 9184863"/>
              <a:gd name="connsiteY29" fmla="*/ 1495882 h 1495882"/>
              <a:gd name="connsiteX30" fmla="*/ 2948730 w 9184863"/>
              <a:gd name="connsiteY30" fmla="*/ 1495882 h 1495882"/>
              <a:gd name="connsiteX31" fmla="*/ 2541146 w 9184863"/>
              <a:gd name="connsiteY31" fmla="*/ 1495882 h 1495882"/>
              <a:gd name="connsiteX32" fmla="*/ 1786113 w 9184863"/>
              <a:gd name="connsiteY32" fmla="*/ 1495882 h 1495882"/>
              <a:gd name="connsiteX33" fmla="*/ 1031079 w 9184863"/>
              <a:gd name="connsiteY33" fmla="*/ 1495882 h 1495882"/>
              <a:gd name="connsiteX34" fmla="*/ 249319 w 9184863"/>
              <a:gd name="connsiteY34" fmla="*/ 1495882 h 1495882"/>
              <a:gd name="connsiteX35" fmla="*/ 0 w 9184863"/>
              <a:gd name="connsiteY35" fmla="*/ 1246563 h 1495882"/>
              <a:gd name="connsiteX36" fmla="*/ 0 w 9184863"/>
              <a:gd name="connsiteY36" fmla="*/ 737969 h 1495882"/>
              <a:gd name="connsiteX37" fmla="*/ 0 w 9184863"/>
              <a:gd name="connsiteY37" fmla="*/ 249319 h 149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184863" h="1495882" fill="none" extrusionOk="0">
                <a:moveTo>
                  <a:pt x="0" y="249319"/>
                </a:moveTo>
                <a:cubicBezTo>
                  <a:pt x="-13938" y="108620"/>
                  <a:pt x="108076" y="9825"/>
                  <a:pt x="249319" y="0"/>
                </a:cubicBezTo>
                <a:cubicBezTo>
                  <a:pt x="502148" y="-2481"/>
                  <a:pt x="706834" y="23965"/>
                  <a:pt x="830628" y="0"/>
                </a:cubicBezTo>
                <a:cubicBezTo>
                  <a:pt x="954422" y="-23965"/>
                  <a:pt x="1163637" y="-12417"/>
                  <a:pt x="1411937" y="0"/>
                </a:cubicBezTo>
                <a:cubicBezTo>
                  <a:pt x="1660237" y="12417"/>
                  <a:pt x="1673514" y="7117"/>
                  <a:pt x="1819521" y="0"/>
                </a:cubicBezTo>
                <a:cubicBezTo>
                  <a:pt x="1965528" y="-7117"/>
                  <a:pt x="2396532" y="-912"/>
                  <a:pt x="2574555" y="0"/>
                </a:cubicBezTo>
                <a:cubicBezTo>
                  <a:pt x="2752578" y="912"/>
                  <a:pt x="2821032" y="18288"/>
                  <a:pt x="2982139" y="0"/>
                </a:cubicBezTo>
                <a:cubicBezTo>
                  <a:pt x="3143246" y="-18288"/>
                  <a:pt x="3293945" y="-1166"/>
                  <a:pt x="3389723" y="0"/>
                </a:cubicBezTo>
                <a:cubicBezTo>
                  <a:pt x="3485501" y="1166"/>
                  <a:pt x="3792871" y="-9721"/>
                  <a:pt x="3971032" y="0"/>
                </a:cubicBezTo>
                <a:cubicBezTo>
                  <a:pt x="4149193" y="9721"/>
                  <a:pt x="4351244" y="-32170"/>
                  <a:pt x="4726066" y="0"/>
                </a:cubicBezTo>
                <a:cubicBezTo>
                  <a:pt x="5100888" y="32170"/>
                  <a:pt x="5118733" y="6235"/>
                  <a:pt x="5307375" y="0"/>
                </a:cubicBezTo>
                <a:cubicBezTo>
                  <a:pt x="5496017" y="-6235"/>
                  <a:pt x="5615303" y="-19353"/>
                  <a:pt x="5888684" y="0"/>
                </a:cubicBezTo>
                <a:cubicBezTo>
                  <a:pt x="6162065" y="19353"/>
                  <a:pt x="6330800" y="1321"/>
                  <a:pt x="6469992" y="0"/>
                </a:cubicBezTo>
                <a:cubicBezTo>
                  <a:pt x="6609184" y="-1321"/>
                  <a:pt x="7015799" y="13235"/>
                  <a:pt x="7225026" y="0"/>
                </a:cubicBezTo>
                <a:cubicBezTo>
                  <a:pt x="7434253" y="-13235"/>
                  <a:pt x="7492641" y="3067"/>
                  <a:pt x="7632610" y="0"/>
                </a:cubicBezTo>
                <a:cubicBezTo>
                  <a:pt x="7772579" y="-3067"/>
                  <a:pt x="7972606" y="10373"/>
                  <a:pt x="8127057" y="0"/>
                </a:cubicBezTo>
                <a:cubicBezTo>
                  <a:pt x="8281508" y="-10373"/>
                  <a:pt x="8562851" y="-38985"/>
                  <a:pt x="8935544" y="0"/>
                </a:cubicBezTo>
                <a:cubicBezTo>
                  <a:pt x="9087754" y="19057"/>
                  <a:pt x="9169948" y="88089"/>
                  <a:pt x="9184863" y="249319"/>
                </a:cubicBezTo>
                <a:cubicBezTo>
                  <a:pt x="9206043" y="432436"/>
                  <a:pt x="9177540" y="531176"/>
                  <a:pt x="9184863" y="767886"/>
                </a:cubicBezTo>
                <a:cubicBezTo>
                  <a:pt x="9192186" y="1004596"/>
                  <a:pt x="9191805" y="1122023"/>
                  <a:pt x="9184863" y="1246563"/>
                </a:cubicBezTo>
                <a:cubicBezTo>
                  <a:pt x="9182914" y="1387912"/>
                  <a:pt x="9078313" y="1499688"/>
                  <a:pt x="8935544" y="1495882"/>
                </a:cubicBezTo>
                <a:cubicBezTo>
                  <a:pt x="8728985" y="1513679"/>
                  <a:pt x="8412906" y="1491040"/>
                  <a:pt x="8180511" y="1495882"/>
                </a:cubicBezTo>
                <a:cubicBezTo>
                  <a:pt x="7948116" y="1500724"/>
                  <a:pt x="7913151" y="1476927"/>
                  <a:pt x="7772926" y="1495882"/>
                </a:cubicBezTo>
                <a:cubicBezTo>
                  <a:pt x="7632701" y="1514837"/>
                  <a:pt x="7508962" y="1483733"/>
                  <a:pt x="7365342" y="1495882"/>
                </a:cubicBezTo>
                <a:cubicBezTo>
                  <a:pt x="7221722" y="1508031"/>
                  <a:pt x="6966683" y="1469139"/>
                  <a:pt x="6610308" y="1495882"/>
                </a:cubicBezTo>
                <a:cubicBezTo>
                  <a:pt x="6253933" y="1522625"/>
                  <a:pt x="6321256" y="1505010"/>
                  <a:pt x="6202724" y="1495882"/>
                </a:cubicBezTo>
                <a:cubicBezTo>
                  <a:pt x="6084192" y="1486754"/>
                  <a:pt x="5623728" y="1464289"/>
                  <a:pt x="5447691" y="1495882"/>
                </a:cubicBezTo>
                <a:cubicBezTo>
                  <a:pt x="5271654" y="1527475"/>
                  <a:pt x="5052667" y="1495845"/>
                  <a:pt x="4692657" y="1495882"/>
                </a:cubicBezTo>
                <a:cubicBezTo>
                  <a:pt x="4332647" y="1495919"/>
                  <a:pt x="4235575" y="1508441"/>
                  <a:pt x="4024486" y="1495882"/>
                </a:cubicBezTo>
                <a:cubicBezTo>
                  <a:pt x="3813397" y="1483323"/>
                  <a:pt x="3665581" y="1522916"/>
                  <a:pt x="3443177" y="1495882"/>
                </a:cubicBezTo>
                <a:cubicBezTo>
                  <a:pt x="3220773" y="1468848"/>
                  <a:pt x="3122283" y="1486216"/>
                  <a:pt x="2948730" y="1495882"/>
                </a:cubicBezTo>
                <a:cubicBezTo>
                  <a:pt x="2775177" y="1505548"/>
                  <a:pt x="2695016" y="1477691"/>
                  <a:pt x="2541146" y="1495882"/>
                </a:cubicBezTo>
                <a:cubicBezTo>
                  <a:pt x="2387276" y="1514073"/>
                  <a:pt x="1977823" y="1526799"/>
                  <a:pt x="1786113" y="1495882"/>
                </a:cubicBezTo>
                <a:cubicBezTo>
                  <a:pt x="1594403" y="1464965"/>
                  <a:pt x="1292940" y="1484078"/>
                  <a:pt x="1031079" y="1495882"/>
                </a:cubicBezTo>
                <a:cubicBezTo>
                  <a:pt x="769218" y="1507686"/>
                  <a:pt x="439447" y="1507707"/>
                  <a:pt x="249319" y="1495882"/>
                </a:cubicBezTo>
                <a:cubicBezTo>
                  <a:pt x="112905" y="1469198"/>
                  <a:pt x="-11659" y="1402654"/>
                  <a:pt x="0" y="1246563"/>
                </a:cubicBezTo>
                <a:cubicBezTo>
                  <a:pt x="-17432" y="1098880"/>
                  <a:pt x="-2545" y="937551"/>
                  <a:pt x="0" y="737969"/>
                </a:cubicBezTo>
                <a:cubicBezTo>
                  <a:pt x="2545" y="538387"/>
                  <a:pt x="3925" y="425651"/>
                  <a:pt x="0" y="249319"/>
                </a:cubicBezTo>
                <a:close/>
              </a:path>
              <a:path w="9184863" h="1495882" stroke="0" extrusionOk="0">
                <a:moveTo>
                  <a:pt x="0" y="249319"/>
                </a:moveTo>
                <a:cubicBezTo>
                  <a:pt x="51" y="119854"/>
                  <a:pt x="102468" y="14080"/>
                  <a:pt x="249319" y="0"/>
                </a:cubicBezTo>
                <a:cubicBezTo>
                  <a:pt x="429815" y="-18213"/>
                  <a:pt x="596706" y="24499"/>
                  <a:pt x="830628" y="0"/>
                </a:cubicBezTo>
                <a:cubicBezTo>
                  <a:pt x="1064550" y="-24499"/>
                  <a:pt x="1433392" y="34340"/>
                  <a:pt x="1585661" y="0"/>
                </a:cubicBezTo>
                <a:cubicBezTo>
                  <a:pt x="1737930" y="-34340"/>
                  <a:pt x="1854465" y="-10184"/>
                  <a:pt x="1993246" y="0"/>
                </a:cubicBezTo>
                <a:cubicBezTo>
                  <a:pt x="2132027" y="10184"/>
                  <a:pt x="2301243" y="17459"/>
                  <a:pt x="2400830" y="0"/>
                </a:cubicBezTo>
                <a:cubicBezTo>
                  <a:pt x="2500417" y="-17459"/>
                  <a:pt x="3047535" y="418"/>
                  <a:pt x="3242726" y="0"/>
                </a:cubicBezTo>
                <a:cubicBezTo>
                  <a:pt x="3437917" y="-418"/>
                  <a:pt x="3830952" y="-34791"/>
                  <a:pt x="3997759" y="0"/>
                </a:cubicBezTo>
                <a:cubicBezTo>
                  <a:pt x="4164566" y="34791"/>
                  <a:pt x="4397243" y="25841"/>
                  <a:pt x="4579068" y="0"/>
                </a:cubicBezTo>
                <a:cubicBezTo>
                  <a:pt x="4760893" y="-25841"/>
                  <a:pt x="4925703" y="16333"/>
                  <a:pt x="5160377" y="0"/>
                </a:cubicBezTo>
                <a:cubicBezTo>
                  <a:pt x="5395051" y="-16333"/>
                  <a:pt x="5562732" y="9879"/>
                  <a:pt x="5828548" y="0"/>
                </a:cubicBezTo>
                <a:cubicBezTo>
                  <a:pt x="6094364" y="-9879"/>
                  <a:pt x="6152757" y="21876"/>
                  <a:pt x="6409857" y="0"/>
                </a:cubicBezTo>
                <a:cubicBezTo>
                  <a:pt x="6666957" y="-21876"/>
                  <a:pt x="7012398" y="-14511"/>
                  <a:pt x="7251753" y="0"/>
                </a:cubicBezTo>
                <a:cubicBezTo>
                  <a:pt x="7491108" y="14511"/>
                  <a:pt x="7707541" y="29196"/>
                  <a:pt x="8093648" y="0"/>
                </a:cubicBezTo>
                <a:cubicBezTo>
                  <a:pt x="8479756" y="-29196"/>
                  <a:pt x="8587493" y="35587"/>
                  <a:pt x="8935544" y="0"/>
                </a:cubicBezTo>
                <a:cubicBezTo>
                  <a:pt x="9083709" y="25715"/>
                  <a:pt x="9188575" y="113725"/>
                  <a:pt x="9184863" y="249319"/>
                </a:cubicBezTo>
                <a:cubicBezTo>
                  <a:pt x="9201612" y="394393"/>
                  <a:pt x="9205007" y="600474"/>
                  <a:pt x="9184863" y="767886"/>
                </a:cubicBezTo>
                <a:cubicBezTo>
                  <a:pt x="9164719" y="935298"/>
                  <a:pt x="9207422" y="1102323"/>
                  <a:pt x="9184863" y="1246563"/>
                </a:cubicBezTo>
                <a:cubicBezTo>
                  <a:pt x="9153202" y="1385824"/>
                  <a:pt x="9064635" y="1500988"/>
                  <a:pt x="8935544" y="1495882"/>
                </a:cubicBezTo>
                <a:cubicBezTo>
                  <a:pt x="8846539" y="1507565"/>
                  <a:pt x="8639901" y="1509203"/>
                  <a:pt x="8527960" y="1495882"/>
                </a:cubicBezTo>
                <a:cubicBezTo>
                  <a:pt x="8416019" y="1482561"/>
                  <a:pt x="8254975" y="1480078"/>
                  <a:pt x="8033513" y="1495882"/>
                </a:cubicBezTo>
                <a:cubicBezTo>
                  <a:pt x="7812051" y="1511686"/>
                  <a:pt x="7595508" y="1506777"/>
                  <a:pt x="7278480" y="1495882"/>
                </a:cubicBezTo>
                <a:cubicBezTo>
                  <a:pt x="6961452" y="1484987"/>
                  <a:pt x="6948222" y="1491181"/>
                  <a:pt x="6784033" y="1495882"/>
                </a:cubicBezTo>
                <a:cubicBezTo>
                  <a:pt x="6619844" y="1500583"/>
                  <a:pt x="6347577" y="1493610"/>
                  <a:pt x="6202724" y="1495882"/>
                </a:cubicBezTo>
                <a:cubicBezTo>
                  <a:pt x="6057871" y="1498154"/>
                  <a:pt x="5611467" y="1468623"/>
                  <a:pt x="5447691" y="1495882"/>
                </a:cubicBezTo>
                <a:cubicBezTo>
                  <a:pt x="5283915" y="1523141"/>
                  <a:pt x="5037530" y="1491410"/>
                  <a:pt x="4866382" y="1495882"/>
                </a:cubicBezTo>
                <a:cubicBezTo>
                  <a:pt x="4695234" y="1500354"/>
                  <a:pt x="4311977" y="1537165"/>
                  <a:pt x="4024486" y="1495882"/>
                </a:cubicBezTo>
                <a:cubicBezTo>
                  <a:pt x="3736995" y="1454599"/>
                  <a:pt x="3612301" y="1460752"/>
                  <a:pt x="3269453" y="1495882"/>
                </a:cubicBezTo>
                <a:cubicBezTo>
                  <a:pt x="2926605" y="1531012"/>
                  <a:pt x="2772266" y="1519092"/>
                  <a:pt x="2427557" y="1495882"/>
                </a:cubicBezTo>
                <a:cubicBezTo>
                  <a:pt x="2082848" y="1472672"/>
                  <a:pt x="2063904" y="1488046"/>
                  <a:pt x="1933110" y="1495882"/>
                </a:cubicBezTo>
                <a:cubicBezTo>
                  <a:pt x="1802316" y="1503718"/>
                  <a:pt x="1346625" y="1460642"/>
                  <a:pt x="1178077" y="1495882"/>
                </a:cubicBezTo>
                <a:cubicBezTo>
                  <a:pt x="1009529" y="1531122"/>
                  <a:pt x="601934" y="1482118"/>
                  <a:pt x="249319" y="1495882"/>
                </a:cubicBezTo>
                <a:cubicBezTo>
                  <a:pt x="105548" y="1474253"/>
                  <a:pt x="20049" y="1366327"/>
                  <a:pt x="0" y="1246563"/>
                </a:cubicBezTo>
                <a:cubicBezTo>
                  <a:pt x="17492" y="1074758"/>
                  <a:pt x="9803" y="973996"/>
                  <a:pt x="0" y="777858"/>
                </a:cubicBezTo>
                <a:cubicBezTo>
                  <a:pt x="-9803" y="581720"/>
                  <a:pt x="23844" y="470848"/>
                  <a:pt x="0" y="24931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515447575">
                  <a:custGeom>
                    <a:avLst/>
                    <a:gdLst>
                      <a:gd name="connsiteX0" fmla="*/ 0 w 4122808"/>
                      <a:gd name="connsiteY0" fmla="*/ 116411 h 698454"/>
                      <a:gd name="connsiteX1" fmla="*/ 111911 w 4122808"/>
                      <a:gd name="connsiteY1" fmla="*/ 0 h 698454"/>
                      <a:gd name="connsiteX2" fmla="*/ 372843 w 4122808"/>
                      <a:gd name="connsiteY2" fmla="*/ 0 h 698454"/>
                      <a:gd name="connsiteX3" fmla="*/ 633775 w 4122808"/>
                      <a:gd name="connsiteY3" fmla="*/ 0 h 698454"/>
                      <a:gd name="connsiteX4" fmla="*/ 816728 w 4122808"/>
                      <a:gd name="connsiteY4" fmla="*/ 0 h 698454"/>
                      <a:gd name="connsiteX5" fmla="*/ 1155640 w 4122808"/>
                      <a:gd name="connsiteY5" fmla="*/ 0 h 698454"/>
                      <a:gd name="connsiteX6" fmla="*/ 1338592 w 4122808"/>
                      <a:gd name="connsiteY6" fmla="*/ 0 h 698454"/>
                      <a:gd name="connsiteX7" fmla="*/ 1521544 w 4122808"/>
                      <a:gd name="connsiteY7" fmla="*/ 0 h 698454"/>
                      <a:gd name="connsiteX8" fmla="*/ 1782476 w 4122808"/>
                      <a:gd name="connsiteY8" fmla="*/ 0 h 698454"/>
                      <a:gd name="connsiteX9" fmla="*/ 2121388 w 4122808"/>
                      <a:gd name="connsiteY9" fmla="*/ 0 h 698454"/>
                      <a:gd name="connsiteX10" fmla="*/ 2382320 w 4122808"/>
                      <a:gd name="connsiteY10" fmla="*/ 0 h 698454"/>
                      <a:gd name="connsiteX11" fmla="*/ 2643252 w 4122808"/>
                      <a:gd name="connsiteY11" fmla="*/ 0 h 698454"/>
                      <a:gd name="connsiteX12" fmla="*/ 2904184 w 4122808"/>
                      <a:gd name="connsiteY12" fmla="*/ 0 h 698454"/>
                      <a:gd name="connsiteX13" fmla="*/ 3243096 w 4122808"/>
                      <a:gd name="connsiteY13" fmla="*/ 0 h 698454"/>
                      <a:gd name="connsiteX14" fmla="*/ 3426048 w 4122808"/>
                      <a:gd name="connsiteY14" fmla="*/ 0 h 698454"/>
                      <a:gd name="connsiteX15" fmla="*/ 3647990 w 4122808"/>
                      <a:gd name="connsiteY15" fmla="*/ 0 h 698454"/>
                      <a:gd name="connsiteX16" fmla="*/ 4010896 w 4122808"/>
                      <a:gd name="connsiteY16" fmla="*/ 0 h 698454"/>
                      <a:gd name="connsiteX17" fmla="*/ 4122808 w 4122808"/>
                      <a:gd name="connsiteY17" fmla="*/ 116411 h 698454"/>
                      <a:gd name="connsiteX18" fmla="*/ 4122808 w 4122808"/>
                      <a:gd name="connsiteY18" fmla="*/ 358539 h 698454"/>
                      <a:gd name="connsiteX19" fmla="*/ 4122808 w 4122808"/>
                      <a:gd name="connsiteY19" fmla="*/ 582042 h 698454"/>
                      <a:gd name="connsiteX20" fmla="*/ 4010896 w 4122808"/>
                      <a:gd name="connsiteY20" fmla="*/ 698454 h 698454"/>
                      <a:gd name="connsiteX21" fmla="*/ 3671984 w 4122808"/>
                      <a:gd name="connsiteY21" fmla="*/ 698454 h 698454"/>
                      <a:gd name="connsiteX22" fmla="*/ 3489032 w 4122808"/>
                      <a:gd name="connsiteY22" fmla="*/ 698454 h 698454"/>
                      <a:gd name="connsiteX23" fmla="*/ 3306079 w 4122808"/>
                      <a:gd name="connsiteY23" fmla="*/ 698454 h 698454"/>
                      <a:gd name="connsiteX24" fmla="*/ 2967167 w 4122808"/>
                      <a:gd name="connsiteY24" fmla="*/ 698454 h 698454"/>
                      <a:gd name="connsiteX25" fmla="*/ 2784215 w 4122808"/>
                      <a:gd name="connsiteY25" fmla="*/ 698454 h 698454"/>
                      <a:gd name="connsiteX26" fmla="*/ 2445304 w 4122808"/>
                      <a:gd name="connsiteY26" fmla="*/ 698454 h 698454"/>
                      <a:gd name="connsiteX27" fmla="*/ 2106392 w 4122808"/>
                      <a:gd name="connsiteY27" fmla="*/ 698454 h 698454"/>
                      <a:gd name="connsiteX28" fmla="*/ 1806470 w 4122808"/>
                      <a:gd name="connsiteY28" fmla="*/ 698454 h 698454"/>
                      <a:gd name="connsiteX29" fmla="*/ 1545538 w 4122808"/>
                      <a:gd name="connsiteY29" fmla="*/ 698454 h 698454"/>
                      <a:gd name="connsiteX30" fmla="*/ 1323595 w 4122808"/>
                      <a:gd name="connsiteY30" fmla="*/ 698454 h 698454"/>
                      <a:gd name="connsiteX31" fmla="*/ 1140643 w 4122808"/>
                      <a:gd name="connsiteY31" fmla="*/ 698454 h 698454"/>
                      <a:gd name="connsiteX32" fmla="*/ 801732 w 4122808"/>
                      <a:gd name="connsiteY32" fmla="*/ 698454 h 698454"/>
                      <a:gd name="connsiteX33" fmla="*/ 462820 w 4122808"/>
                      <a:gd name="connsiteY33" fmla="*/ 698454 h 698454"/>
                      <a:gd name="connsiteX34" fmla="*/ 111911 w 4122808"/>
                      <a:gd name="connsiteY34" fmla="*/ 698454 h 698454"/>
                      <a:gd name="connsiteX35" fmla="*/ 0 w 4122808"/>
                      <a:gd name="connsiteY35" fmla="*/ 582042 h 698454"/>
                      <a:gd name="connsiteX36" fmla="*/ 0 w 4122808"/>
                      <a:gd name="connsiteY36" fmla="*/ 344570 h 698454"/>
                      <a:gd name="connsiteX37" fmla="*/ 0 w 4122808"/>
                      <a:gd name="connsiteY37" fmla="*/ 116411 h 698454"/>
                      <a:gd name="connsiteX0" fmla="*/ 0 w 4122808"/>
                      <a:gd name="connsiteY0" fmla="*/ 116411 h 698454"/>
                      <a:gd name="connsiteX1" fmla="*/ 111911 w 4122808"/>
                      <a:gd name="connsiteY1" fmla="*/ 0 h 698454"/>
                      <a:gd name="connsiteX2" fmla="*/ 372843 w 4122808"/>
                      <a:gd name="connsiteY2" fmla="*/ 0 h 698454"/>
                      <a:gd name="connsiteX3" fmla="*/ 711755 w 4122808"/>
                      <a:gd name="connsiteY3" fmla="*/ 0 h 698454"/>
                      <a:gd name="connsiteX4" fmla="*/ 894708 w 4122808"/>
                      <a:gd name="connsiteY4" fmla="*/ 0 h 698454"/>
                      <a:gd name="connsiteX5" fmla="*/ 1077660 w 4122808"/>
                      <a:gd name="connsiteY5" fmla="*/ 0 h 698454"/>
                      <a:gd name="connsiteX6" fmla="*/ 1455561 w 4122808"/>
                      <a:gd name="connsiteY6" fmla="*/ 0 h 698454"/>
                      <a:gd name="connsiteX7" fmla="*/ 1794473 w 4122808"/>
                      <a:gd name="connsiteY7" fmla="*/ 0 h 698454"/>
                      <a:gd name="connsiteX8" fmla="*/ 2055405 w 4122808"/>
                      <a:gd name="connsiteY8" fmla="*/ 0 h 698454"/>
                      <a:gd name="connsiteX9" fmla="*/ 2316337 w 4122808"/>
                      <a:gd name="connsiteY9" fmla="*/ 0 h 698454"/>
                      <a:gd name="connsiteX10" fmla="*/ 2616259 w 4122808"/>
                      <a:gd name="connsiteY10" fmla="*/ 0 h 698454"/>
                      <a:gd name="connsiteX11" fmla="*/ 2877191 w 4122808"/>
                      <a:gd name="connsiteY11" fmla="*/ 0 h 698454"/>
                      <a:gd name="connsiteX12" fmla="*/ 3255093 w 4122808"/>
                      <a:gd name="connsiteY12" fmla="*/ 0 h 698454"/>
                      <a:gd name="connsiteX13" fmla="*/ 3632994 w 4122808"/>
                      <a:gd name="connsiteY13" fmla="*/ 0 h 698454"/>
                      <a:gd name="connsiteX14" fmla="*/ 4010896 w 4122808"/>
                      <a:gd name="connsiteY14" fmla="*/ 0 h 698454"/>
                      <a:gd name="connsiteX15" fmla="*/ 4122808 w 4122808"/>
                      <a:gd name="connsiteY15" fmla="*/ 116411 h 698454"/>
                      <a:gd name="connsiteX16" fmla="*/ 4122808 w 4122808"/>
                      <a:gd name="connsiteY16" fmla="*/ 358539 h 698454"/>
                      <a:gd name="connsiteX17" fmla="*/ 4122808 w 4122808"/>
                      <a:gd name="connsiteY17" fmla="*/ 582042 h 698454"/>
                      <a:gd name="connsiteX18" fmla="*/ 4010896 w 4122808"/>
                      <a:gd name="connsiteY18" fmla="*/ 698454 h 698454"/>
                      <a:gd name="connsiteX19" fmla="*/ 3827944 w 4122808"/>
                      <a:gd name="connsiteY19" fmla="*/ 698454 h 698454"/>
                      <a:gd name="connsiteX20" fmla="*/ 3606001 w 4122808"/>
                      <a:gd name="connsiteY20" fmla="*/ 698454 h 698454"/>
                      <a:gd name="connsiteX21" fmla="*/ 3267090 w 4122808"/>
                      <a:gd name="connsiteY21" fmla="*/ 698454 h 698454"/>
                      <a:gd name="connsiteX22" fmla="*/ 3045147 w 4122808"/>
                      <a:gd name="connsiteY22" fmla="*/ 698454 h 698454"/>
                      <a:gd name="connsiteX23" fmla="*/ 2784215 w 4122808"/>
                      <a:gd name="connsiteY23" fmla="*/ 698454 h 698454"/>
                      <a:gd name="connsiteX24" fmla="*/ 2445304 w 4122808"/>
                      <a:gd name="connsiteY24" fmla="*/ 698454 h 698454"/>
                      <a:gd name="connsiteX25" fmla="*/ 2184372 w 4122808"/>
                      <a:gd name="connsiteY25" fmla="*/ 698454 h 698454"/>
                      <a:gd name="connsiteX26" fmla="*/ 1806470 w 4122808"/>
                      <a:gd name="connsiteY26" fmla="*/ 698454 h 698454"/>
                      <a:gd name="connsiteX27" fmla="*/ 1467558 w 4122808"/>
                      <a:gd name="connsiteY27" fmla="*/ 698454 h 698454"/>
                      <a:gd name="connsiteX28" fmla="*/ 1089657 w 4122808"/>
                      <a:gd name="connsiteY28" fmla="*/ 698454 h 698454"/>
                      <a:gd name="connsiteX29" fmla="*/ 867714 w 4122808"/>
                      <a:gd name="connsiteY29" fmla="*/ 698454 h 698454"/>
                      <a:gd name="connsiteX30" fmla="*/ 528803 w 4122808"/>
                      <a:gd name="connsiteY30" fmla="*/ 698454 h 698454"/>
                      <a:gd name="connsiteX31" fmla="*/ 111911 w 4122808"/>
                      <a:gd name="connsiteY31" fmla="*/ 698454 h 698454"/>
                      <a:gd name="connsiteX32" fmla="*/ 0 w 4122808"/>
                      <a:gd name="connsiteY32" fmla="*/ 582042 h 698454"/>
                      <a:gd name="connsiteX33" fmla="*/ 0 w 4122808"/>
                      <a:gd name="connsiteY33" fmla="*/ 363195 h 698454"/>
                      <a:gd name="connsiteX34" fmla="*/ 0 w 4122808"/>
                      <a:gd name="connsiteY34" fmla="*/ 116411 h 698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4122808" h="698454" fill="none" extrusionOk="0">
                        <a:moveTo>
                          <a:pt x="0" y="116411"/>
                        </a:moveTo>
                        <a:cubicBezTo>
                          <a:pt x="-6154" y="65832"/>
                          <a:pt x="39494" y="-877"/>
                          <a:pt x="111911" y="0"/>
                        </a:cubicBezTo>
                        <a:cubicBezTo>
                          <a:pt x="223471" y="607"/>
                          <a:pt x="313257" y="5267"/>
                          <a:pt x="372843" y="0"/>
                        </a:cubicBezTo>
                        <a:cubicBezTo>
                          <a:pt x="422373" y="-3410"/>
                          <a:pt x="519129" y="3073"/>
                          <a:pt x="633775" y="0"/>
                        </a:cubicBezTo>
                        <a:cubicBezTo>
                          <a:pt x="743916" y="5330"/>
                          <a:pt x="752610" y="3604"/>
                          <a:pt x="816728" y="0"/>
                        </a:cubicBezTo>
                        <a:cubicBezTo>
                          <a:pt x="882613" y="-1217"/>
                          <a:pt x="1087015" y="4331"/>
                          <a:pt x="1155640" y="0"/>
                        </a:cubicBezTo>
                        <a:cubicBezTo>
                          <a:pt x="1236400" y="-746"/>
                          <a:pt x="1268221" y="8911"/>
                          <a:pt x="1338592" y="0"/>
                        </a:cubicBezTo>
                        <a:cubicBezTo>
                          <a:pt x="1412419" y="-7006"/>
                          <a:pt x="1485419" y="1649"/>
                          <a:pt x="1521544" y="0"/>
                        </a:cubicBezTo>
                        <a:cubicBezTo>
                          <a:pt x="1564768" y="6930"/>
                          <a:pt x="1698965" y="4289"/>
                          <a:pt x="1782476" y="0"/>
                        </a:cubicBezTo>
                        <a:cubicBezTo>
                          <a:pt x="1885023" y="9562"/>
                          <a:pt x="1952566" y="-20319"/>
                          <a:pt x="2121388" y="0"/>
                        </a:cubicBezTo>
                        <a:cubicBezTo>
                          <a:pt x="2289203" y="11457"/>
                          <a:pt x="2298009" y="2800"/>
                          <a:pt x="2382320" y="0"/>
                        </a:cubicBezTo>
                        <a:cubicBezTo>
                          <a:pt x="2460743" y="-11590"/>
                          <a:pt x="2525325" y="-13230"/>
                          <a:pt x="2643252" y="0"/>
                        </a:cubicBezTo>
                        <a:cubicBezTo>
                          <a:pt x="2768101" y="-1430"/>
                          <a:pt x="2833461" y="12773"/>
                          <a:pt x="2904184" y="0"/>
                        </a:cubicBezTo>
                        <a:cubicBezTo>
                          <a:pt x="2970395" y="-2376"/>
                          <a:pt x="3141398" y="-7390"/>
                          <a:pt x="3243096" y="0"/>
                        </a:cubicBezTo>
                        <a:cubicBezTo>
                          <a:pt x="3337632" y="-12786"/>
                          <a:pt x="3356678" y="212"/>
                          <a:pt x="3426048" y="0"/>
                        </a:cubicBezTo>
                        <a:cubicBezTo>
                          <a:pt x="3497008" y="9892"/>
                          <a:pt x="3578708" y="7191"/>
                          <a:pt x="3647990" y="0"/>
                        </a:cubicBezTo>
                        <a:cubicBezTo>
                          <a:pt x="3710857" y="-21125"/>
                          <a:pt x="3850190" y="-42228"/>
                          <a:pt x="4010896" y="0"/>
                        </a:cubicBezTo>
                        <a:cubicBezTo>
                          <a:pt x="4082097" y="4515"/>
                          <a:pt x="4114116" y="41894"/>
                          <a:pt x="4122808" y="116411"/>
                        </a:cubicBezTo>
                        <a:cubicBezTo>
                          <a:pt x="4126024" y="197725"/>
                          <a:pt x="4121778" y="250040"/>
                          <a:pt x="4122808" y="358539"/>
                        </a:cubicBezTo>
                        <a:cubicBezTo>
                          <a:pt x="4122091" y="476818"/>
                          <a:pt x="4122602" y="523701"/>
                          <a:pt x="4122808" y="582042"/>
                        </a:cubicBezTo>
                        <a:cubicBezTo>
                          <a:pt x="4118897" y="641438"/>
                          <a:pt x="4069676" y="711803"/>
                          <a:pt x="4010896" y="698454"/>
                        </a:cubicBezTo>
                        <a:cubicBezTo>
                          <a:pt x="3915749" y="716548"/>
                          <a:pt x="3772502" y="721502"/>
                          <a:pt x="3671984" y="698454"/>
                        </a:cubicBezTo>
                        <a:cubicBezTo>
                          <a:pt x="3566865" y="701100"/>
                          <a:pt x="3551941" y="690405"/>
                          <a:pt x="3489032" y="698454"/>
                        </a:cubicBezTo>
                        <a:cubicBezTo>
                          <a:pt x="3433521" y="706559"/>
                          <a:pt x="3371068" y="700446"/>
                          <a:pt x="3306079" y="698454"/>
                        </a:cubicBezTo>
                        <a:cubicBezTo>
                          <a:pt x="3232197" y="728471"/>
                          <a:pt x="3127619" y="683133"/>
                          <a:pt x="2967167" y="698454"/>
                        </a:cubicBezTo>
                        <a:cubicBezTo>
                          <a:pt x="2802740" y="706437"/>
                          <a:pt x="2839717" y="704208"/>
                          <a:pt x="2784215" y="698454"/>
                        </a:cubicBezTo>
                        <a:cubicBezTo>
                          <a:pt x="2734740" y="689641"/>
                          <a:pt x="2535706" y="684068"/>
                          <a:pt x="2445304" y="698454"/>
                        </a:cubicBezTo>
                        <a:cubicBezTo>
                          <a:pt x="2354565" y="714722"/>
                          <a:pt x="2273267" y="686012"/>
                          <a:pt x="2106392" y="698454"/>
                        </a:cubicBezTo>
                        <a:cubicBezTo>
                          <a:pt x="1936999" y="697335"/>
                          <a:pt x="1902203" y="708659"/>
                          <a:pt x="1806470" y="698454"/>
                        </a:cubicBezTo>
                        <a:cubicBezTo>
                          <a:pt x="1725078" y="689987"/>
                          <a:pt x="1660026" y="713505"/>
                          <a:pt x="1545538" y="698454"/>
                        </a:cubicBezTo>
                        <a:cubicBezTo>
                          <a:pt x="1446776" y="683942"/>
                          <a:pt x="1404379" y="686596"/>
                          <a:pt x="1323595" y="698454"/>
                        </a:cubicBezTo>
                        <a:cubicBezTo>
                          <a:pt x="1253294" y="707143"/>
                          <a:pt x="1208096" y="687058"/>
                          <a:pt x="1140643" y="698454"/>
                        </a:cubicBezTo>
                        <a:cubicBezTo>
                          <a:pt x="1076092" y="712741"/>
                          <a:pt x="875087" y="698932"/>
                          <a:pt x="801732" y="698454"/>
                        </a:cubicBezTo>
                        <a:cubicBezTo>
                          <a:pt x="717425" y="690249"/>
                          <a:pt x="580898" y="684038"/>
                          <a:pt x="462820" y="698454"/>
                        </a:cubicBezTo>
                        <a:cubicBezTo>
                          <a:pt x="341580" y="724302"/>
                          <a:pt x="200493" y="706103"/>
                          <a:pt x="111911" y="698454"/>
                        </a:cubicBezTo>
                        <a:cubicBezTo>
                          <a:pt x="40170" y="680188"/>
                          <a:pt x="-10970" y="659722"/>
                          <a:pt x="0" y="582042"/>
                        </a:cubicBezTo>
                        <a:cubicBezTo>
                          <a:pt x="-12050" y="524081"/>
                          <a:pt x="-6788" y="443985"/>
                          <a:pt x="0" y="344570"/>
                        </a:cubicBezTo>
                        <a:cubicBezTo>
                          <a:pt x="-1900" y="244532"/>
                          <a:pt x="2865" y="192516"/>
                          <a:pt x="0" y="116411"/>
                        </a:cubicBezTo>
                        <a:close/>
                      </a:path>
                      <a:path w="4122808" h="698454" stroke="0" extrusionOk="0">
                        <a:moveTo>
                          <a:pt x="0" y="116411"/>
                        </a:moveTo>
                        <a:cubicBezTo>
                          <a:pt x="-8865" y="60538"/>
                          <a:pt x="42083" y="8641"/>
                          <a:pt x="111911" y="0"/>
                        </a:cubicBezTo>
                        <a:cubicBezTo>
                          <a:pt x="178810" y="-18201"/>
                          <a:pt x="261228" y="10719"/>
                          <a:pt x="372843" y="0"/>
                        </a:cubicBezTo>
                        <a:cubicBezTo>
                          <a:pt x="483355" y="-8337"/>
                          <a:pt x="646199" y="8296"/>
                          <a:pt x="711755" y="0"/>
                        </a:cubicBezTo>
                        <a:cubicBezTo>
                          <a:pt x="775260" y="-10794"/>
                          <a:pt x="834599" y="-9467"/>
                          <a:pt x="894708" y="0"/>
                        </a:cubicBezTo>
                        <a:cubicBezTo>
                          <a:pt x="952829" y="-5667"/>
                          <a:pt x="1034151" y="10231"/>
                          <a:pt x="1077660" y="0"/>
                        </a:cubicBezTo>
                        <a:cubicBezTo>
                          <a:pt x="1117919" y="7971"/>
                          <a:pt x="1358093" y="-6627"/>
                          <a:pt x="1455561" y="0"/>
                        </a:cubicBezTo>
                        <a:cubicBezTo>
                          <a:pt x="1532027" y="-1765"/>
                          <a:pt x="1726307" y="-4038"/>
                          <a:pt x="1794473" y="0"/>
                        </a:cubicBezTo>
                        <a:cubicBezTo>
                          <a:pt x="1874158" y="11789"/>
                          <a:pt x="1969079" y="17644"/>
                          <a:pt x="2055405" y="0"/>
                        </a:cubicBezTo>
                        <a:cubicBezTo>
                          <a:pt x="2136202" y="-25569"/>
                          <a:pt x="2219154" y="13658"/>
                          <a:pt x="2316337" y="0"/>
                        </a:cubicBezTo>
                        <a:cubicBezTo>
                          <a:pt x="2418403" y="-7992"/>
                          <a:pt x="2498729" y="22892"/>
                          <a:pt x="2616259" y="0"/>
                        </a:cubicBezTo>
                        <a:cubicBezTo>
                          <a:pt x="2735719" y="-2112"/>
                          <a:pt x="2767943" y="9662"/>
                          <a:pt x="2877191" y="0"/>
                        </a:cubicBezTo>
                        <a:cubicBezTo>
                          <a:pt x="2987787" y="-2177"/>
                          <a:pt x="3152102" y="-9286"/>
                          <a:pt x="3255093" y="0"/>
                        </a:cubicBezTo>
                        <a:cubicBezTo>
                          <a:pt x="3363914" y="14195"/>
                          <a:pt x="3452493" y="-5079"/>
                          <a:pt x="3632994" y="0"/>
                        </a:cubicBezTo>
                        <a:cubicBezTo>
                          <a:pt x="3804029" y="-7360"/>
                          <a:pt x="3855310" y="4390"/>
                          <a:pt x="4010896" y="0"/>
                        </a:cubicBezTo>
                        <a:cubicBezTo>
                          <a:pt x="4069075" y="15157"/>
                          <a:pt x="4118340" y="53362"/>
                          <a:pt x="4122808" y="116411"/>
                        </a:cubicBezTo>
                        <a:cubicBezTo>
                          <a:pt x="4135112" y="183925"/>
                          <a:pt x="4142136" y="265940"/>
                          <a:pt x="4122808" y="358539"/>
                        </a:cubicBezTo>
                        <a:cubicBezTo>
                          <a:pt x="4115585" y="433682"/>
                          <a:pt x="4125128" y="517610"/>
                          <a:pt x="4122808" y="582042"/>
                        </a:cubicBezTo>
                        <a:cubicBezTo>
                          <a:pt x="4112299" y="646960"/>
                          <a:pt x="4064773" y="689525"/>
                          <a:pt x="4010896" y="698454"/>
                        </a:cubicBezTo>
                        <a:cubicBezTo>
                          <a:pt x="3976922" y="711965"/>
                          <a:pt x="3872449" y="712718"/>
                          <a:pt x="3827944" y="698454"/>
                        </a:cubicBezTo>
                        <a:cubicBezTo>
                          <a:pt x="3787450" y="696392"/>
                          <a:pt x="3690941" y="682469"/>
                          <a:pt x="3606001" y="698454"/>
                        </a:cubicBezTo>
                        <a:cubicBezTo>
                          <a:pt x="3487948" y="695722"/>
                          <a:pt x="3421026" y="699559"/>
                          <a:pt x="3267090" y="698454"/>
                        </a:cubicBezTo>
                        <a:cubicBezTo>
                          <a:pt x="3124707" y="693149"/>
                          <a:pt x="3118706" y="695936"/>
                          <a:pt x="3045147" y="698454"/>
                        </a:cubicBezTo>
                        <a:cubicBezTo>
                          <a:pt x="2969250" y="698034"/>
                          <a:pt x="2845086" y="698358"/>
                          <a:pt x="2784215" y="698454"/>
                        </a:cubicBezTo>
                        <a:cubicBezTo>
                          <a:pt x="2725362" y="682758"/>
                          <a:pt x="2527599" y="693732"/>
                          <a:pt x="2445304" y="698454"/>
                        </a:cubicBezTo>
                        <a:cubicBezTo>
                          <a:pt x="2358588" y="699329"/>
                          <a:pt x="2256064" y="708984"/>
                          <a:pt x="2184372" y="698454"/>
                        </a:cubicBezTo>
                        <a:cubicBezTo>
                          <a:pt x="2095644" y="707506"/>
                          <a:pt x="1953308" y="715952"/>
                          <a:pt x="1806470" y="698454"/>
                        </a:cubicBezTo>
                        <a:cubicBezTo>
                          <a:pt x="1681884" y="687086"/>
                          <a:pt x="1617245" y="683080"/>
                          <a:pt x="1467558" y="698454"/>
                        </a:cubicBezTo>
                        <a:cubicBezTo>
                          <a:pt x="1306326" y="710399"/>
                          <a:pt x="1234744" y="708191"/>
                          <a:pt x="1089657" y="698454"/>
                        </a:cubicBezTo>
                        <a:cubicBezTo>
                          <a:pt x="933568" y="688213"/>
                          <a:pt x="926962" y="694294"/>
                          <a:pt x="867714" y="698454"/>
                        </a:cubicBezTo>
                        <a:cubicBezTo>
                          <a:pt x="795166" y="699232"/>
                          <a:pt x="617550" y="669465"/>
                          <a:pt x="528803" y="698454"/>
                        </a:cubicBezTo>
                        <a:cubicBezTo>
                          <a:pt x="425448" y="688734"/>
                          <a:pt x="297803" y="714056"/>
                          <a:pt x="111911" y="698454"/>
                        </a:cubicBezTo>
                        <a:cubicBezTo>
                          <a:pt x="40476" y="697093"/>
                          <a:pt x="11316" y="650076"/>
                          <a:pt x="0" y="582042"/>
                        </a:cubicBezTo>
                        <a:cubicBezTo>
                          <a:pt x="18982" y="504947"/>
                          <a:pt x="6458" y="447875"/>
                          <a:pt x="0" y="363195"/>
                        </a:cubicBezTo>
                        <a:cubicBezTo>
                          <a:pt x="-11486" y="261883"/>
                          <a:pt x="13448" y="222246"/>
                          <a:pt x="0" y="116411"/>
                        </a:cubicBezTo>
                        <a:close/>
                      </a:path>
                      <a:path w="4122808" h="698454" fill="none" stroke="0" extrusionOk="0">
                        <a:moveTo>
                          <a:pt x="0" y="116411"/>
                        </a:moveTo>
                        <a:cubicBezTo>
                          <a:pt x="-6238" y="53848"/>
                          <a:pt x="47113" y="6739"/>
                          <a:pt x="111911" y="0"/>
                        </a:cubicBezTo>
                        <a:cubicBezTo>
                          <a:pt x="223795" y="-2576"/>
                          <a:pt x="318687" y="11426"/>
                          <a:pt x="372843" y="0"/>
                        </a:cubicBezTo>
                        <a:cubicBezTo>
                          <a:pt x="411201" y="-651"/>
                          <a:pt x="504022" y="-2194"/>
                          <a:pt x="633775" y="0"/>
                        </a:cubicBezTo>
                        <a:cubicBezTo>
                          <a:pt x="746574" y="5098"/>
                          <a:pt x="750029" y="2918"/>
                          <a:pt x="816728" y="0"/>
                        </a:cubicBezTo>
                        <a:cubicBezTo>
                          <a:pt x="878928" y="6820"/>
                          <a:pt x="1067067" y="-16862"/>
                          <a:pt x="1155640" y="0"/>
                        </a:cubicBezTo>
                        <a:cubicBezTo>
                          <a:pt x="1238331" y="2752"/>
                          <a:pt x="1270532" y="5382"/>
                          <a:pt x="1338592" y="0"/>
                        </a:cubicBezTo>
                        <a:cubicBezTo>
                          <a:pt x="1404867" y="-1796"/>
                          <a:pt x="1473806" y="196"/>
                          <a:pt x="1521544" y="0"/>
                        </a:cubicBezTo>
                        <a:cubicBezTo>
                          <a:pt x="1567023" y="2564"/>
                          <a:pt x="1707383" y="-6072"/>
                          <a:pt x="1782476" y="0"/>
                        </a:cubicBezTo>
                        <a:cubicBezTo>
                          <a:pt x="1867999" y="-6501"/>
                          <a:pt x="1945720" y="-24368"/>
                          <a:pt x="2121388" y="0"/>
                        </a:cubicBezTo>
                        <a:cubicBezTo>
                          <a:pt x="2292576" y="13921"/>
                          <a:pt x="2297255" y="3021"/>
                          <a:pt x="2382320" y="0"/>
                        </a:cubicBezTo>
                        <a:cubicBezTo>
                          <a:pt x="2466475" y="4355"/>
                          <a:pt x="2520487" y="-19387"/>
                          <a:pt x="2643252" y="0"/>
                        </a:cubicBezTo>
                        <a:cubicBezTo>
                          <a:pt x="2765101" y="6471"/>
                          <a:pt x="2836440" y="8933"/>
                          <a:pt x="2904184" y="0"/>
                        </a:cubicBezTo>
                        <a:cubicBezTo>
                          <a:pt x="2971579" y="6929"/>
                          <a:pt x="3150255" y="-7726"/>
                          <a:pt x="3243096" y="0"/>
                        </a:cubicBezTo>
                        <a:cubicBezTo>
                          <a:pt x="3337153" y="-5285"/>
                          <a:pt x="3362984" y="-1173"/>
                          <a:pt x="3426048" y="0"/>
                        </a:cubicBezTo>
                        <a:cubicBezTo>
                          <a:pt x="3499128" y="-4388"/>
                          <a:pt x="3580480" y="1884"/>
                          <a:pt x="3647990" y="0"/>
                        </a:cubicBezTo>
                        <a:cubicBezTo>
                          <a:pt x="3748646" y="-3187"/>
                          <a:pt x="3845799" y="-11170"/>
                          <a:pt x="4010896" y="0"/>
                        </a:cubicBezTo>
                        <a:cubicBezTo>
                          <a:pt x="4078151" y="2302"/>
                          <a:pt x="4121246" y="48295"/>
                          <a:pt x="4122808" y="116411"/>
                        </a:cubicBezTo>
                        <a:cubicBezTo>
                          <a:pt x="4133613" y="201852"/>
                          <a:pt x="4111136" y="256081"/>
                          <a:pt x="4122808" y="358539"/>
                        </a:cubicBezTo>
                        <a:cubicBezTo>
                          <a:pt x="4128946" y="476116"/>
                          <a:pt x="4122037" y="513919"/>
                          <a:pt x="4122808" y="582042"/>
                        </a:cubicBezTo>
                        <a:cubicBezTo>
                          <a:pt x="4121183" y="657227"/>
                          <a:pt x="4082547" y="699815"/>
                          <a:pt x="4010896" y="698454"/>
                        </a:cubicBezTo>
                        <a:cubicBezTo>
                          <a:pt x="3920515" y="730275"/>
                          <a:pt x="3779837" y="697432"/>
                          <a:pt x="3671984" y="698454"/>
                        </a:cubicBezTo>
                        <a:cubicBezTo>
                          <a:pt x="3568093" y="700816"/>
                          <a:pt x="3555806" y="689285"/>
                          <a:pt x="3489032" y="698454"/>
                        </a:cubicBezTo>
                        <a:cubicBezTo>
                          <a:pt x="3424132" y="706683"/>
                          <a:pt x="3369007" y="699548"/>
                          <a:pt x="3306079" y="698454"/>
                        </a:cubicBezTo>
                        <a:cubicBezTo>
                          <a:pt x="3231048" y="688445"/>
                          <a:pt x="3145134" y="692953"/>
                          <a:pt x="2967167" y="698454"/>
                        </a:cubicBezTo>
                        <a:cubicBezTo>
                          <a:pt x="2805407" y="712934"/>
                          <a:pt x="2832569" y="706854"/>
                          <a:pt x="2784215" y="698454"/>
                        </a:cubicBezTo>
                        <a:cubicBezTo>
                          <a:pt x="2711652" y="699557"/>
                          <a:pt x="2518904" y="664419"/>
                          <a:pt x="2445304" y="698454"/>
                        </a:cubicBezTo>
                        <a:cubicBezTo>
                          <a:pt x="2373019" y="707183"/>
                          <a:pt x="2271196" y="678978"/>
                          <a:pt x="2106392" y="698454"/>
                        </a:cubicBezTo>
                        <a:cubicBezTo>
                          <a:pt x="1952104" y="702485"/>
                          <a:pt x="1903055" y="693557"/>
                          <a:pt x="1806470" y="698454"/>
                        </a:cubicBezTo>
                        <a:cubicBezTo>
                          <a:pt x="1710738" y="699083"/>
                          <a:pt x="1637976" y="709483"/>
                          <a:pt x="1545538" y="698454"/>
                        </a:cubicBezTo>
                        <a:cubicBezTo>
                          <a:pt x="1443970" y="690640"/>
                          <a:pt x="1395155" y="694907"/>
                          <a:pt x="1323595" y="698454"/>
                        </a:cubicBezTo>
                        <a:cubicBezTo>
                          <a:pt x="1244831" y="700122"/>
                          <a:pt x="1215001" y="689573"/>
                          <a:pt x="1140643" y="698454"/>
                        </a:cubicBezTo>
                        <a:cubicBezTo>
                          <a:pt x="1079152" y="712000"/>
                          <a:pt x="876281" y="722221"/>
                          <a:pt x="801732" y="698454"/>
                        </a:cubicBezTo>
                        <a:cubicBezTo>
                          <a:pt x="708691" y="670698"/>
                          <a:pt x="601214" y="678613"/>
                          <a:pt x="462820" y="698454"/>
                        </a:cubicBezTo>
                        <a:cubicBezTo>
                          <a:pt x="332542" y="700078"/>
                          <a:pt x="199224" y="710839"/>
                          <a:pt x="111911" y="698454"/>
                        </a:cubicBezTo>
                        <a:cubicBezTo>
                          <a:pt x="58517" y="678229"/>
                          <a:pt x="1798" y="650299"/>
                          <a:pt x="0" y="582042"/>
                        </a:cubicBezTo>
                        <a:cubicBezTo>
                          <a:pt x="-5969" y="518177"/>
                          <a:pt x="-495" y="443354"/>
                          <a:pt x="0" y="344570"/>
                        </a:cubicBezTo>
                        <a:cubicBezTo>
                          <a:pt x="-6896" y="248657"/>
                          <a:pt x="1566" y="201338"/>
                          <a:pt x="0" y="11641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6B6B8-2450-D83C-1532-0A1F901DA943}"/>
              </a:ext>
            </a:extLst>
          </p:cNvPr>
          <p:cNvSpPr txBox="1"/>
          <p:nvPr/>
        </p:nvSpPr>
        <p:spPr>
          <a:xfrm>
            <a:off x="4325451" y="110392"/>
            <a:ext cx="9198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97CB9B-AD37-098F-267F-C497128AA6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9" y="709070"/>
            <a:ext cx="996816" cy="149588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C5F57A5-B506-7693-6F6D-60C36BFF1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387341"/>
              </p:ext>
            </p:extLst>
          </p:nvPr>
        </p:nvGraphicFramePr>
        <p:xfrm>
          <a:off x="1891861" y="1234673"/>
          <a:ext cx="9101960" cy="3242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505">
                  <a:extLst>
                    <a:ext uri="{9D8B030D-6E8A-4147-A177-3AD203B41FA5}">
                      <a16:colId xmlns:a16="http://schemas.microsoft.com/office/drawing/2014/main" val="345820957"/>
                    </a:ext>
                  </a:extLst>
                </a:gridCol>
                <a:gridCol w="2354317">
                  <a:extLst>
                    <a:ext uri="{9D8B030D-6E8A-4147-A177-3AD203B41FA5}">
                      <a16:colId xmlns:a16="http://schemas.microsoft.com/office/drawing/2014/main" val="2940163785"/>
                    </a:ext>
                  </a:extLst>
                </a:gridCol>
                <a:gridCol w="2333297">
                  <a:extLst>
                    <a:ext uri="{9D8B030D-6E8A-4147-A177-3AD203B41FA5}">
                      <a16:colId xmlns:a16="http://schemas.microsoft.com/office/drawing/2014/main" val="2856757046"/>
                    </a:ext>
                  </a:extLst>
                </a:gridCol>
                <a:gridCol w="1870841">
                  <a:extLst>
                    <a:ext uri="{9D8B030D-6E8A-4147-A177-3AD203B41FA5}">
                      <a16:colId xmlns:a16="http://schemas.microsoft.com/office/drawing/2014/main" val="3488408405"/>
                    </a:ext>
                  </a:extLst>
                </a:gridCol>
              </a:tblGrid>
              <a:tr h="648547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Phiếu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đánh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giá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sản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phẩm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737236"/>
                  </a:ext>
                </a:extLst>
              </a:tr>
              <a:tr h="648547">
                <a:tc>
                  <a:txBody>
                    <a:bodyPr/>
                    <a:lstStyle/>
                    <a:p>
                      <a:r>
                        <a:rPr lang="en-US" sz="2800" dirty="0" err="1"/>
                        <a:t>Tiêu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chí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4260978"/>
                  </a:ext>
                </a:extLst>
              </a:tr>
              <a:tr h="648547">
                <a:tc>
                  <a:txBody>
                    <a:bodyPr/>
                    <a:lstStyle/>
                    <a:p>
                      <a:r>
                        <a:rPr lang="en-US" sz="2800" dirty="0" err="1"/>
                        <a:t>Đúng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hình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dạng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671494"/>
                  </a:ext>
                </a:extLst>
              </a:tr>
              <a:tr h="648547">
                <a:tc>
                  <a:txBody>
                    <a:bodyPr/>
                    <a:lstStyle/>
                    <a:p>
                      <a:r>
                        <a:rPr lang="en-US" sz="2800" dirty="0" err="1"/>
                        <a:t>Chắc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chắn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381639"/>
                  </a:ext>
                </a:extLst>
              </a:tr>
              <a:tr h="648547">
                <a:tc>
                  <a:txBody>
                    <a:bodyPr/>
                    <a:lstStyle/>
                    <a:p>
                      <a:r>
                        <a:rPr lang="en-US" sz="2800" dirty="0" err="1"/>
                        <a:t>Thẩm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mỹ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05251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9F1D6E8-E6B0-304D-1BDA-CF8739234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979" y="1902992"/>
            <a:ext cx="599090" cy="6192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4DC805-1632-4253-2BC8-3AB9971E4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0445" y="1905000"/>
            <a:ext cx="559184" cy="6065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EF57D7-465C-2B1C-D947-A3B0AE6B0E9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62" y="1902372"/>
            <a:ext cx="599090" cy="60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0730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自定义 109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CCFF"/>
      </a:accent1>
      <a:accent2>
        <a:srgbClr val="FFAE0D"/>
      </a:accent2>
      <a:accent3>
        <a:srgbClr val="00CCFF"/>
      </a:accent3>
      <a:accent4>
        <a:srgbClr val="FFAE0D"/>
      </a:accent4>
      <a:accent5>
        <a:srgbClr val="00CCFF"/>
      </a:accent5>
      <a:accent6>
        <a:srgbClr val="FFAE0D"/>
      </a:accent6>
      <a:hlink>
        <a:srgbClr val="00CCFF"/>
      </a:hlink>
      <a:folHlink>
        <a:srgbClr val="FFAE0D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12381</TotalTime>
  <Words>98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7" baseType="lpstr">
      <vt:lpstr>微软雅黑</vt:lpstr>
      <vt:lpstr>Arial</vt:lpstr>
      <vt:lpstr>Arial Black</vt:lpstr>
      <vt:lpstr>Calibri</vt:lpstr>
      <vt:lpstr>Calibri Light</vt:lpstr>
      <vt:lpstr>Cambria</vt:lpstr>
      <vt:lpstr>Times New Roman</vt:lpstr>
      <vt:lpstr>思源黑体 CN Bold</vt:lpstr>
      <vt:lpstr>迷你简卡通</vt:lpstr>
      <vt:lpstr>Office Theme</vt:lpstr>
      <vt:lpstr>Custom Design</vt:lpstr>
      <vt:lpstr>1_Custom Design</vt:lpstr>
      <vt:lpstr>1_Office 主题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</cp:lastModifiedBy>
  <cp:revision>33</cp:revision>
  <dcterms:created xsi:type="dcterms:W3CDTF">2022-06-25T07:57:25Z</dcterms:created>
  <dcterms:modified xsi:type="dcterms:W3CDTF">2026-01-08T02:58:06Z</dcterms:modified>
  <cp:category>9Slide.vn</cp:category>
</cp:coreProperties>
</file>