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17"/>
  </p:notesMasterIdLst>
  <p:sldIdLst>
    <p:sldId id="261" r:id="rId5"/>
    <p:sldId id="262" r:id="rId6"/>
    <p:sldId id="263" r:id="rId7"/>
    <p:sldId id="519" r:id="rId8"/>
    <p:sldId id="520" r:id="rId9"/>
    <p:sldId id="507" r:id="rId10"/>
    <p:sldId id="518" r:id="rId11"/>
    <p:sldId id="272" r:id="rId12"/>
    <p:sldId id="521" r:id="rId13"/>
    <p:sldId id="434" r:id="rId14"/>
    <p:sldId id="271" r:id="rId15"/>
    <p:sldId id="43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08/01/2026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08/01/2026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08/01/2026</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08/01/2026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38.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4000"/>
          </a:stretch>
        </a:blipFill>
        <a:effectLst/>
      </p:bgPr>
    </p:bg>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73E97CC1-2B65-BBAB-1C44-7B73B4872CEB}"/>
              </a:ext>
            </a:extLst>
          </p:cNvPr>
          <p:cNvSpPr txBox="1"/>
          <p:nvPr/>
        </p:nvSpPr>
        <p:spPr>
          <a:xfrm>
            <a:off x="2449399" y="1"/>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rPr>
              <a:t>Thứ … ngày … tháng … năm …</a:t>
            </a:r>
            <a:endParaRPr kumimoji="0" lang="vi-VN"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endParaRPr>
          </a:p>
        </p:txBody>
      </p:sp>
      <p:sp>
        <p:nvSpPr>
          <p:cNvPr id="28" name="TextBox 6">
            <a:extLst>
              <a:ext uri="{FF2B5EF4-FFF2-40B4-BE49-F238E27FC236}">
                <a16:creationId xmlns:a16="http://schemas.microsoft.com/office/drawing/2014/main" id="{1F8B8BAC-D3BD-3DA4-64A6-E819DBCB542C}"/>
              </a:ext>
            </a:extLst>
          </p:cNvPr>
          <p:cNvSpPr txBox="1"/>
          <p:nvPr/>
        </p:nvSpPr>
        <p:spPr>
          <a:xfrm>
            <a:off x="2449399" y="0"/>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696E99-BB2B-6515-B368-DF8020BEFC06}"/>
              </a:ext>
            </a:extLst>
          </p:cNvPr>
          <p:cNvPicPr>
            <a:picLocks noChangeAspect="1"/>
          </p:cNvPicPr>
          <p:nvPr/>
        </p:nvPicPr>
        <p:blipFill>
          <a:blip r:embed="rId3"/>
          <a:stretch>
            <a:fillRect/>
          </a:stretch>
        </p:blipFill>
        <p:spPr>
          <a:xfrm>
            <a:off x="2381186" y="1145895"/>
            <a:ext cx="7328027" cy="3529890"/>
          </a:xfrm>
          <a:prstGeom prst="rect">
            <a:avLst/>
          </a:prstGeom>
        </p:spPr>
      </p:pic>
      <p:pic>
        <p:nvPicPr>
          <p:cNvPr id="8" name="Picture 7">
            <a:extLst>
              <a:ext uri="{FF2B5EF4-FFF2-40B4-BE49-F238E27FC236}">
                <a16:creationId xmlns:a16="http://schemas.microsoft.com/office/drawing/2014/main" id="{CAB9817F-2301-F5BA-DCCB-BEF683B3B25D}"/>
              </a:ext>
            </a:extLst>
          </p:cNvPr>
          <p:cNvPicPr>
            <a:picLocks noChangeAspect="1"/>
          </p:cNvPicPr>
          <p:nvPr/>
        </p:nvPicPr>
        <p:blipFill>
          <a:blip r:embed="rId4"/>
          <a:stretch>
            <a:fillRect/>
          </a:stretch>
        </p:blipFill>
        <p:spPr>
          <a:xfrm>
            <a:off x="632805" y="832032"/>
            <a:ext cx="2245258" cy="986608"/>
          </a:xfrm>
          <a:prstGeom prst="rect">
            <a:avLst/>
          </a:prstGeom>
        </p:spPr>
      </p:pic>
    </p:spTree>
    <p:extLst>
      <p:ext uri="{BB962C8B-B14F-4D97-AF65-F5344CB8AC3E}">
        <p14:creationId xmlns:p14="http://schemas.microsoft.com/office/powerpoint/2010/main" val="261440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350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285</TotalTime>
  <Words>180</Words>
  <Application>Microsoft Office PowerPoint</Application>
  <PresentationFormat>Widescreen</PresentationFormat>
  <Paragraphs>20</Paragraphs>
  <Slides>12</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vt:i4>
      </vt:variant>
    </vt:vector>
  </HeadingPairs>
  <TitlesOfParts>
    <vt:vector size="26" baseType="lpstr">
      <vt:lpstr>微软雅黑</vt:lpstr>
      <vt:lpstr>宋体</vt:lpstr>
      <vt:lpstr>Aptos</vt:lpstr>
      <vt:lpstr>Aptos Display</vt:lpstr>
      <vt:lpstr>Arial</vt:lpstr>
      <vt:lpstr>Calibri</vt:lpstr>
      <vt:lpstr>Calibri Light</vt:lpstr>
      <vt:lpstr>Cambria</vt:lpstr>
      <vt:lpstr>等线</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20</cp:revision>
  <dcterms:created xsi:type="dcterms:W3CDTF">2023-09-05T15:01:44Z</dcterms:created>
  <dcterms:modified xsi:type="dcterms:W3CDTF">2026-01-08T02:58:58Z</dcterms:modified>
  <cp:category>9Slide.vn</cp:category>
</cp:coreProperties>
</file>