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6"/>
  </p:notesMasterIdLst>
  <p:sldIdLst>
    <p:sldId id="256" r:id="rId3"/>
    <p:sldId id="371" r:id="rId4"/>
    <p:sldId id="373" r:id="rId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9167" autoAdjust="0"/>
  </p:normalViewPr>
  <p:slideViewPr>
    <p:cSldViewPr>
      <p:cViewPr varScale="1">
        <p:scale>
          <a:sx n="36" d="100"/>
          <a:sy n="36" d="100"/>
        </p:scale>
        <p:origin x="114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BF644-CC2B-438D-B878-879C4B0018BD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A93D1-A3E8-4D7B-8326-EB731597C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05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Mỗi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cơ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nhưng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tưởng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tạo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nghĩa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dạng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phong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phú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chính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hoạt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Ngày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hôm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nay,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lớp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cùng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đến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3 –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hiểu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-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68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692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465DF5-3113-4688-830F-CDED75235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1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1A8A74-021B-4229-A153-B649B0913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2458212-FCC6-49EE-A126-B8F8743DB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E334A2-151B-4DE9-A75A-ED338695ED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DCAD16-ED91-4109-84AC-78F0C65FF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3C38EA-0105-481E-8CB4-FE7EE2647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98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5B7B9F-DB27-4C83-B578-6A2A67043C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BC52642-F7C1-470D-92D3-431164858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9C4FB6-B2CA-490C-90E1-5081A62A6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F71ED3-3BF4-4E88-8863-31F11F6B7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06FE0F-9DD3-47B7-80B9-66026B0D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30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FFA4-0D12-4EE9-92BC-E51C97B1F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C310C-11B7-4EBB-8A31-CA60B4DB7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51B84-21B4-4F5D-B372-C32C073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3CE4A-5597-42E5-85BB-6615F03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63A7F-1490-4742-9B42-566697AE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73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8AEA8-F1B6-4053-9ADA-F53B238C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CB888-9931-4ABB-9505-1A4B6A32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97393-0D8D-4C5F-BC8C-B9953AD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74DF0-D6D5-4E6B-BD85-D44339F2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B51D8-611B-48BC-A3D8-C1201DD0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53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B5ED-943F-4CC0-9FE5-DFE16982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D0BC8-CB23-4831-88C2-29072BE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0002D-0EBA-467B-9B1C-EEB4C24A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92DC0-C22E-4903-8F0A-E0C33884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00723-4A72-4F36-A854-A472B23F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10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DF6A-DC03-4E80-A5D6-93ECD5E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CBAE6-5D84-4232-88FC-DB16A47B8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5C4A1-B904-42B2-BD7C-4BF515021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9929-51BD-47B2-BD86-5C17D978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81555-D367-4980-972F-8230E3A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02A58-44FE-4919-8117-F1C4C82D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54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2163-8774-4694-8732-8529EDE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2396A-125A-4093-87CB-5143941E2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F745C-CEC4-4262-A419-D1A9BC07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13C1C-5CBF-4D7D-B443-BD5C04392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FA5C8-4416-4490-9FA3-76A938A38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D24032-AF1B-4A5B-B363-27EF5721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102CFF-7702-44B3-90F4-0D01186B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425C2-3619-4199-915D-64265B79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0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E672-1971-45A6-B6EF-B15A5AF1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38E21-F0DB-49C1-9365-54FECCFC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DB467-4525-4191-8D95-464D47FB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3A8FA-9878-43BA-8CBE-6AC38D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9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CAFD5A-29C6-4CEC-9BAC-CAD8FFEB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2980E7-D904-44AF-953E-9D26E8DC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7CC90-5AF6-4A4D-AF73-1769AA8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61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B19F-70B7-4B71-BD0C-AEA2DC7E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D82-77F6-44D8-90F7-39222E1F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D7DED-2594-4374-B8AA-E18446CD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9A8AF-5B56-4627-8470-16E942BF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52CCF-CC6F-4016-882B-7F1DEB89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C84E2-A202-42B0-BFC5-01021A8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47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9F59B8D-2E76-41FC-BC9A-9311E43E1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8A23B2-6893-45E5-8C3C-52D518212B4E}"/>
              </a:ext>
            </a:extLst>
          </p:cNvPr>
          <p:cNvSpPr/>
          <p:nvPr userDrawn="1"/>
        </p:nvSpPr>
        <p:spPr>
          <a:xfrm>
            <a:off x="328613" y="300038"/>
            <a:ext cx="17630775" cy="9686925"/>
          </a:xfrm>
          <a:prstGeom prst="roundRect">
            <a:avLst>
              <a:gd name="adj" fmla="val 3098"/>
            </a:avLst>
          </a:prstGeom>
          <a:solidFill>
            <a:srgbClr val="FFF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</p:spTree>
    <p:extLst>
      <p:ext uri="{BB962C8B-B14F-4D97-AF65-F5344CB8AC3E}">
        <p14:creationId xmlns:p14="http://schemas.microsoft.com/office/powerpoint/2010/main" val="407135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0451-C421-4217-BC8D-8270315E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8335A-5DFC-4EFE-8B32-EAD8FB15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E026D-72B3-478E-8084-D678BE52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D9B2D-2761-4989-8EC3-2CDA4514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91019-979C-429C-86E6-E87D999E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8330C-3BFB-48ED-9FA4-596B373E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710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246B-9F21-453D-A4B1-2D0458C5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6E7BD-097C-483A-85A6-120F400F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42B33-FA50-41E8-8D16-B3D3546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3E049-037B-41EB-B08C-57D1B162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9DC01-6A5C-499E-9F56-D9284876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757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FCC8FA-EE53-4402-9AE7-3C21AEC8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02FB4-097D-4A22-B8D1-13E6BD2C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D9FF8-B0E3-425A-8262-414AEEAB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755FB-3C39-4DFA-9E29-F5E4EBBB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7A908-69CF-45E4-A599-E4408421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76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53BF5E-A465-41F6-9480-EA94242A9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E69FBEB-9771-428E-8AFA-73CD3A4F2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D2476-05AF-4D91-85C7-F35A1B86B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BD3A81-6763-4FC8-9AD6-812BDEC98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D0C8CC-779B-4D18-9BA6-CEAE2569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63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E0D862-6A0B-481D-B717-8D9400B98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1C84FC-A8AD-4A6A-9B83-0DDE9477CD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105C18F-B328-4139-8E00-EF74A2DF3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EC34E8-F2D5-4298-96ED-3B51AE51F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04AF534-9271-40EC-ABFC-6ECDD9D5E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B22CA0-5A7C-4FD5-A979-4DE80BC8B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57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142E0C-1BF6-4006-8A7D-0BB73A51A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50A6AE-C285-4F64-BFBD-67D1806F7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B1A7E8-7FFA-4B29-BE50-8925BE412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78E2253-52DC-41F9-9748-31799E25F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9EA6C18-804B-492C-A826-B7F7C90BA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5837A8-5454-4BA6-A97D-5A9ACAE1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826ABDF-3796-426B-B75F-0912CA539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52C5F35-153E-44FD-A14A-8C714A198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10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7A83C-3244-452F-88FF-64D4600C5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29C7225-0E09-4829-9D44-48F010AF8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6254E1F-B1D4-4EEC-A105-CFFC9E088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191C4C-15E5-4480-8086-B3CAE02B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12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D2C5A70-1A92-49F0-9CD0-5B0258C0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DF09B2-6451-4290-9497-3A2A151EF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7C7F8F-705D-4748-886B-409935C5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64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B2B44F-809F-4F0B-83A9-77DD40F3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C4DA64-D1C8-4453-A5A8-C58376A1B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155DB26-B814-4E1E-8E76-EE9CFEEE3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759BD1-FAB5-4141-8C0B-F4C42013E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284AC4-6259-41B5-AD3F-1D8CA9CD4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F8D830-2FF3-4C1D-90D3-FEDF09485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41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886BBA-8A98-4FF4-BE6F-D3B649950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B90D06F-E71C-46AC-9BD0-DFB77DE8C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F7D3841-1DC6-41F1-B30A-6B8F198BF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C954574-96AE-43E8-A568-9F8A930261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1351A1-3BDC-4852-BC93-3627251B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3C37DC-8F1D-4BA2-9A9D-B93FB801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3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027596BD-DD75-DBDD-98E4-D05A3038BFF1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57701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EA4718BD-794F-8B21-93FE-FB286575594A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84C9F-B10D-4FE6-A2B0-CD65C49A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F4E8F-1D59-4B0A-9E31-CD49488B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C12A2-D793-44C4-A0F0-51BBAA8F7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BC778-7C1F-46D2-AB32-E507BE0AB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9EFA2-78FC-4965-98C9-115C2DA0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6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11.sv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340480">
            <a:off x="16251505" y="885836"/>
            <a:ext cx="993356" cy="2001724"/>
          </a:xfrm>
          <a:custGeom>
            <a:avLst/>
            <a:gdLst/>
            <a:ahLst/>
            <a:cxnLst/>
            <a:rect l="l" t="t" r="r" b="b"/>
            <a:pathLst>
              <a:path w="993356" h="2001724">
                <a:moveTo>
                  <a:pt x="0" y="0"/>
                </a:moveTo>
                <a:lnTo>
                  <a:pt x="993356" y="0"/>
                </a:lnTo>
                <a:lnTo>
                  <a:pt x="993356" y="2001724"/>
                </a:lnTo>
                <a:lnTo>
                  <a:pt x="0" y="2001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0" y="5981700"/>
            <a:ext cx="4022217" cy="4114800"/>
          </a:xfrm>
          <a:custGeom>
            <a:avLst/>
            <a:gdLst/>
            <a:ahLst/>
            <a:cxnLst/>
            <a:rect l="l" t="t" r="r" b="b"/>
            <a:pathLst>
              <a:path w="4022217" h="4114800">
                <a:moveTo>
                  <a:pt x="0" y="0"/>
                </a:moveTo>
                <a:lnTo>
                  <a:pt x="4022217" y="0"/>
                </a:lnTo>
                <a:lnTo>
                  <a:pt x="4022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639800" y="6009132"/>
            <a:ext cx="4632960" cy="37063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24383B-6868-BE21-02C5-47B0AAB1A1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0" y="190500"/>
            <a:ext cx="4377307" cy="16033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AEE50C-84E5-1484-D4A3-E85CEF069B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626418"/>
            <a:ext cx="14554200" cy="33827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C0F7D5F-A7F0-548D-29B8-828C1CFF65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419100"/>
            <a:ext cx="3426249" cy="38834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817A7EF-A4C5-CF49-5846-13AE64A64A26}"/>
              </a:ext>
            </a:extLst>
          </p:cNvPr>
          <p:cNvGrpSpPr/>
          <p:nvPr/>
        </p:nvGrpSpPr>
        <p:grpSpPr>
          <a:xfrm>
            <a:off x="1447800" y="3924300"/>
            <a:ext cx="11667459" cy="4921033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C3EDC5-55FC-5C6C-D242-BCFAC656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3B9C35-9B68-D7C5-5A1A-312E2B0036A3}"/>
                </a:ext>
              </a:extLst>
            </p:cNvPr>
            <p:cNvSpPr txBox="1"/>
            <p:nvPr/>
          </p:nvSpPr>
          <p:spPr>
            <a:xfrm>
              <a:off x="5279560" y="1113804"/>
              <a:ext cx="5628287" cy="5037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Thiết kế là quá trình sáng tạo để tạo ra sản phẩm đáp ứng tốt hơn nhu cầu của con người. </a:t>
              </a:r>
              <a:endPara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8DB0E00-B13D-0DD8-86E4-6D416B157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9D819D1-EE25-6CD9-3B39-4AF1E118C3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28700"/>
            <a:ext cx="7422726" cy="213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7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CCB43C-AA4E-D0CA-EA8D-01737569EDB8}"/>
              </a:ext>
            </a:extLst>
          </p:cNvPr>
          <p:cNvGrpSpPr/>
          <p:nvPr/>
        </p:nvGrpSpPr>
        <p:grpSpPr>
          <a:xfrm>
            <a:off x="4724400" y="647700"/>
            <a:ext cx="13106400" cy="3048000"/>
            <a:chOff x="1594337" y="1602154"/>
            <a:chExt cx="9003323" cy="3477846"/>
          </a:xfrm>
        </p:grpSpPr>
        <p:sp>
          <p:nvSpPr>
            <p:cNvPr id="3" name="Rounded Rectangle 8">
              <a:extLst>
                <a:ext uri="{FF2B5EF4-FFF2-40B4-BE49-F238E27FC236}">
                  <a16:creationId xmlns:a16="http://schemas.microsoft.com/office/drawing/2014/main" id="{5D666EC0-44A4-EC5C-02A0-0CE92C5655DB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Rounded Rectangle 9">
              <a:extLst>
                <a:ext uri="{FF2B5EF4-FFF2-40B4-BE49-F238E27FC236}">
                  <a16:creationId xmlns:a16="http://schemas.microsoft.com/office/drawing/2014/main" id="{C2AA3367-AB38-39AB-25B1-BEC07D6E68A8}"/>
                </a:ext>
              </a:extLst>
            </p:cNvPr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phẩm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nghệ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mục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So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phẩm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nghệ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giải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Freeform 13">
            <a:extLst>
              <a:ext uri="{FF2B5EF4-FFF2-40B4-BE49-F238E27FC236}">
                <a16:creationId xmlns:a16="http://schemas.microsoft.com/office/drawing/2014/main" id="{FCDAC7F1-0AAC-1977-3604-2B52098E3E1D}"/>
              </a:ext>
            </a:extLst>
          </p:cNvPr>
          <p:cNvSpPr/>
          <p:nvPr/>
        </p:nvSpPr>
        <p:spPr>
          <a:xfrm>
            <a:off x="838200" y="3695700"/>
            <a:ext cx="5867400" cy="5996155"/>
          </a:xfrm>
          <a:custGeom>
            <a:avLst/>
            <a:gdLst/>
            <a:ahLst/>
            <a:cxnLst/>
            <a:rect l="l" t="t" r="r" b="b"/>
            <a:pathLst>
              <a:path w="6048000" h="6529555">
                <a:moveTo>
                  <a:pt x="0" y="0"/>
                </a:moveTo>
                <a:lnTo>
                  <a:pt x="6048000" y="0"/>
                </a:lnTo>
                <a:lnTo>
                  <a:pt x="6048000" y="6529554"/>
                </a:lnTo>
                <a:lnTo>
                  <a:pt x="0" y="65295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2EA3B2-F489-1A97-9EE7-26DAD2BB3F6F}"/>
              </a:ext>
            </a:extLst>
          </p:cNvPr>
          <p:cNvSpPr/>
          <p:nvPr/>
        </p:nvSpPr>
        <p:spPr>
          <a:xfrm>
            <a:off x="7391400" y="4610100"/>
            <a:ext cx="10004283" cy="39892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ợi ý: </a:t>
            </a:r>
            <a:r>
              <a:rPr lang="vi-VN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ghế HS và ghế GV, cốc uống nước và bình nước, bàn HS và bàn GV, thước kẻ HS và thước chỉ bảng của GV,...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7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56</TotalTime>
  <Words>177</Words>
  <Application>Microsoft Office PowerPoint</Application>
  <PresentationFormat>Custom</PresentationFormat>
  <Paragraphs>6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4" baseType="lpstr">
      <vt:lpstr>SimSun</vt:lpstr>
      <vt:lpstr>Arial</vt:lpstr>
      <vt:lpstr>Calibri</vt:lpstr>
      <vt:lpstr>Calibri Light</vt:lpstr>
      <vt:lpstr>Cambria</vt:lpstr>
      <vt:lpstr>等线</vt:lpstr>
      <vt:lpstr>等线 Light</vt:lpstr>
      <vt:lpstr>Times New Roman</vt:lpstr>
      <vt:lpstr>UTM Avo</vt:lpstr>
      <vt:lpstr>Office 主题​​</vt:lpstr>
      <vt:lpstr>Custom Design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</cp:revision>
  <dcterms:created xsi:type="dcterms:W3CDTF">2006-08-16T00:00:00Z</dcterms:created>
  <dcterms:modified xsi:type="dcterms:W3CDTF">2026-01-08T02:16:04Z</dcterms:modified>
  <dc:identifier>DAGGBMTwqNQ</dc:identifier>
</cp:coreProperties>
</file>