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67" r:id="rId2"/>
    <p:sldId id="357" r:id="rId3"/>
    <p:sldId id="371" r:id="rId4"/>
    <p:sldId id="374" r:id="rId5"/>
    <p:sldId id="294" r:id="rId6"/>
    <p:sldId id="377" r:id="rId7"/>
    <p:sldId id="266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2546" autoAdjust="0"/>
  </p:normalViewPr>
  <p:slideViewPr>
    <p:cSldViewPr>
      <p:cViewPr varScale="1">
        <p:scale>
          <a:sx n="38" d="100"/>
          <a:sy n="38" d="100"/>
        </p:scale>
        <p:origin x="1020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BF644-CC2B-438D-B878-879C4B0018BD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A93D1-A3E8-4D7B-8326-EB731597C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0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665B5-3980-4777-95AA-8820A70795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055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665B5-3980-4777-95AA-8820A70795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692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665B5-3980-4777-95AA-8820A70795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626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665B5-3980-4777-95AA-8820A70795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74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2465DF5-3113-4688-830F-CDED75235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00502" y="-4000502"/>
            <a:ext cx="10287000" cy="1828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1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1A8A74-021B-4229-A153-B649B091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458212-FCC6-49EE-A126-B8F8743DB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E334A2-151B-4DE9-A75A-ED338695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2026/1/8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DCAD16-ED91-4109-84AC-78F0C65F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3C38EA-0105-481E-8CB4-FE7EE2647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9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5B7B9F-DB27-4C83-B578-6A2A67043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BC52642-F7C1-470D-92D3-431164858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9C4FB6-B2CA-490C-90E1-5081A62A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2026/1/8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F71ED3-3BF4-4E88-8863-31F11F6B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06FE0F-9DD3-47B7-80B9-66026B0D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30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1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8578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755" lvl="1" indent="-634985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2pPr>
            <a:lvl3pPr marL="2743131" lvl="2" indent="-634985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3pPr>
            <a:lvl4pPr marL="3657509" lvl="3" indent="-634985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4pPr>
            <a:lvl5pPr marL="4571886" lvl="4" indent="-634985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5pPr>
            <a:lvl6pPr marL="5486264" lvl="5" indent="-634985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6pPr>
            <a:lvl7pPr marL="6400640" lvl="6" indent="-634985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7pPr>
            <a:lvl8pPr marL="7315017" lvl="7" indent="-634985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8pPr>
            <a:lvl9pPr marL="8229395" lvl="8" indent="-634985">
              <a:spcBef>
                <a:spcPts val="3200"/>
              </a:spcBef>
              <a:spcAft>
                <a:spcPts val="3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371600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1371600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6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9F59B8D-2E76-41FC-BC9A-9311E43E19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00502" y="-4000502"/>
            <a:ext cx="10287000" cy="18288003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FC8A23B2-6893-45E5-8C3C-52D518212B4E}"/>
              </a:ext>
            </a:extLst>
          </p:cNvPr>
          <p:cNvSpPr/>
          <p:nvPr userDrawn="1"/>
        </p:nvSpPr>
        <p:spPr>
          <a:xfrm>
            <a:off x="328613" y="300038"/>
            <a:ext cx="17630775" cy="9686925"/>
          </a:xfrm>
          <a:prstGeom prst="roundRect">
            <a:avLst>
              <a:gd name="adj" fmla="val 3098"/>
            </a:avLst>
          </a:prstGeom>
          <a:solidFill>
            <a:srgbClr val="FFF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0713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53BF5E-A465-41F6-9480-EA94242A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69FBEB-9771-428E-8AFA-73CD3A4F2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6D2476-05AF-4D91-85C7-F35A1B86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2026/1/8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BD3A81-6763-4FC8-9AD6-812BDEC9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D0C8CC-779B-4D18-9BA6-CEAE2569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63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E0D862-6A0B-481D-B717-8D9400B9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1C84FC-A8AD-4A6A-9B83-0DDE9477C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05C18F-B328-4139-8E00-EF74A2DF3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EC34E8-F2D5-4298-96ED-3B51AE51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2026/1/8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04AF534-9271-40EC-ABFC-6ECDD9D5E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B22CA0-5A7C-4FD5-A979-4DE80BC8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5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142E0C-1BF6-4006-8A7D-0BB73A51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50A6AE-C285-4F64-BFBD-67D1806F7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4B1A7E8-7FFA-4B29-BE50-8925BE412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8E2253-52DC-41F9-9748-31799E25F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9EA6C18-804B-492C-A826-B7F7C90BA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25837A8-5454-4BA6-A97D-5A9ACAE1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2026/1/8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826ABDF-3796-426B-B75F-0912CA53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52C5F35-153E-44FD-A14A-8C714A19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10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7A83C-3244-452F-88FF-64D4600C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29C7225-0E09-4829-9D44-48F010AF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2026/1/8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254E1F-B1D4-4EEC-A105-CFFC9E08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191C4C-15E5-4480-8086-B3CAE02B0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12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D2C5A70-1A92-49F0-9CD0-5B0258C0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2026/1/8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DDF09B2-6451-4290-9497-3A2A151E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7C7F8F-705D-4748-886B-409935C5B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64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B2B44F-809F-4F0B-83A9-77DD40F3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C4DA64-D1C8-4453-A5A8-C58376A1B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55DB26-B814-4E1E-8E76-EE9CFEEE3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759BD1-FAB5-4141-8C0B-F4C42013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2026/1/8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9284AC4-6259-41B5-AD3F-1D8CA9CD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F8D830-2FF3-4C1D-90D3-FEDF0948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41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886BBA-8A98-4FF4-BE6F-D3B649950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B90D06F-E71C-46AC-9BD0-DFB77DE8C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7D3841-1DC6-41F1-B30A-6B8F198BF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954574-96AE-43E8-A568-9F8A930261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35DFA314-A780-435D-8A0B-9F9FDA20AA32}" type="datetimeFigureOut">
              <a:rPr lang="zh-CN" altLang="en-US" smtClean="0"/>
              <a:t>2026/1/8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D1351A1-3BDC-4852-BC93-3627251BE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3C37DC-8F1D-4BA2-9A9D-B93FB801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DE720E73-09D8-4679-BE49-AA77468E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35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30A70F4-050B-8C57-4CF9-23CBCABABAE8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57701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5.svg"/><Relationship Id="rId3" Type="http://schemas.openxmlformats.org/officeDocument/2006/relationships/image" Target="../media/image85.svg"/><Relationship Id="rId7" Type="http://schemas.openxmlformats.org/officeDocument/2006/relationships/image" Target="../media/image89.svg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93.svg"/><Relationship Id="rId5" Type="http://schemas.openxmlformats.org/officeDocument/2006/relationships/image" Target="../media/image87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9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817A7EF-A4C5-CF49-5846-13AE64A64A26}"/>
              </a:ext>
            </a:extLst>
          </p:cNvPr>
          <p:cNvGrpSpPr/>
          <p:nvPr/>
        </p:nvGrpSpPr>
        <p:grpSpPr>
          <a:xfrm>
            <a:off x="2590800" y="876301"/>
            <a:ext cx="11667459" cy="3048000"/>
            <a:chOff x="5080000" y="744289"/>
            <a:chExt cx="6111165" cy="59658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C3EDC5-55FC-5C6C-D242-BCFAC656C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3B9C35-9B68-D7C5-5A1A-312E2B0036A3}"/>
                </a:ext>
              </a:extLst>
            </p:cNvPr>
            <p:cNvSpPr txBox="1"/>
            <p:nvPr/>
          </p:nvSpPr>
          <p:spPr>
            <a:xfrm>
              <a:off x="5238942" y="861166"/>
              <a:ext cx="5628287" cy="3134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3716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Vì sao cùng là những chiếc bút nhưng mỗi chiếc bút này lại có hình dáng và màu sắc khác nhau?</a:t>
              </a:r>
              <a:endParaRPr lang="en-GB" sz="6600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5" name="Picture 4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68487913-C6F7-5C8C-7EFD-426094F99B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ACBF3B-A1C5-5CAA-8B89-84B6B8FAC2B4}"/>
              </a:ext>
            </a:extLst>
          </p:cNvPr>
          <p:cNvSpPr/>
          <p:nvPr/>
        </p:nvSpPr>
        <p:spPr>
          <a:xfrm>
            <a:off x="1447800" y="4838700"/>
            <a:ext cx="11658600" cy="44223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 defTabSz="1371600">
              <a:lnSpc>
                <a:spcPct val="120000"/>
              </a:lnSpc>
            </a:pPr>
            <a:r>
              <a:rPr lang="vi-VN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 là những chiếc bút nhưng mỗi chiếc bút này lại có hình dạng và màu sắc khác nhau do việc thiết kế sản phẩm. </a:t>
            </a: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28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4A556531-128D-B0E2-466D-EFD0D543C32F}"/>
              </a:ext>
            </a:extLst>
          </p:cNvPr>
          <p:cNvGrpSpPr/>
          <p:nvPr/>
        </p:nvGrpSpPr>
        <p:grpSpPr>
          <a:xfrm>
            <a:off x="3048000" y="303440"/>
            <a:ext cx="11811000" cy="1944460"/>
            <a:chOff x="0" y="-38100"/>
            <a:chExt cx="2022212" cy="276371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FC71558-DA5E-D1C1-01B5-B09D8603BEC6}"/>
                </a:ext>
              </a:extLst>
            </p:cNvPr>
            <p:cNvSpPr/>
            <p:nvPr/>
          </p:nvSpPr>
          <p:spPr>
            <a:xfrm>
              <a:off x="0" y="0"/>
              <a:ext cx="2022211" cy="173288"/>
            </a:xfrm>
            <a:custGeom>
              <a:avLst/>
              <a:gdLst/>
              <a:ahLst/>
              <a:cxnLst/>
              <a:rect l="l" t="t" r="r" b="b"/>
              <a:pathLst>
                <a:path w="2022211" h="238271">
                  <a:moveTo>
                    <a:pt x="60840" y="0"/>
                  </a:moveTo>
                  <a:lnTo>
                    <a:pt x="1961371" y="0"/>
                  </a:lnTo>
                  <a:cubicBezTo>
                    <a:pt x="1977507" y="0"/>
                    <a:pt x="1992982" y="6410"/>
                    <a:pt x="2004392" y="17820"/>
                  </a:cubicBezTo>
                  <a:cubicBezTo>
                    <a:pt x="2015802" y="29230"/>
                    <a:pt x="2022211" y="44705"/>
                    <a:pt x="2022211" y="60840"/>
                  </a:cubicBezTo>
                  <a:lnTo>
                    <a:pt x="2022211" y="177431"/>
                  </a:lnTo>
                  <a:cubicBezTo>
                    <a:pt x="2022211" y="193567"/>
                    <a:pt x="2015802" y="209042"/>
                    <a:pt x="2004392" y="220451"/>
                  </a:cubicBezTo>
                  <a:cubicBezTo>
                    <a:pt x="1992982" y="231861"/>
                    <a:pt x="1977507" y="238271"/>
                    <a:pt x="1961371" y="238271"/>
                  </a:cubicBezTo>
                  <a:lnTo>
                    <a:pt x="60840" y="238271"/>
                  </a:lnTo>
                  <a:cubicBezTo>
                    <a:pt x="44705" y="238271"/>
                    <a:pt x="29230" y="231861"/>
                    <a:pt x="17820" y="220451"/>
                  </a:cubicBezTo>
                  <a:cubicBezTo>
                    <a:pt x="6410" y="209042"/>
                    <a:pt x="0" y="193567"/>
                    <a:pt x="0" y="177431"/>
                  </a:cubicBezTo>
                  <a:lnTo>
                    <a:pt x="0" y="60840"/>
                  </a:lnTo>
                  <a:cubicBezTo>
                    <a:pt x="0" y="44705"/>
                    <a:pt x="6410" y="29230"/>
                    <a:pt x="17820" y="17820"/>
                  </a:cubicBezTo>
                  <a:cubicBezTo>
                    <a:pt x="29230" y="6410"/>
                    <a:pt x="44705" y="0"/>
                    <a:pt x="60840" y="0"/>
                  </a:cubicBezTo>
                  <a:close/>
                </a:path>
              </a:pathLst>
            </a:custGeom>
            <a:solidFill>
              <a:srgbClr val="F2BD0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algn="ctr"/>
              <a:r>
                <a:rPr lang="nl-NL" sz="60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nl-NL" sz="6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ác công việc chính của thiết kế </a:t>
              </a:r>
              <a:endParaRPr lang="en-US" sz="16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F51754-F841-B658-5C01-760D06EC06FA}"/>
                </a:ext>
              </a:extLst>
            </p:cNvPr>
            <p:cNvSpPr txBox="1"/>
            <p:nvPr/>
          </p:nvSpPr>
          <p:spPr>
            <a:xfrm>
              <a:off x="0" y="-38100"/>
              <a:ext cx="2022212" cy="276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0BE5724-365A-FBF8-EFB5-3C619FB52E51}"/>
              </a:ext>
            </a:extLst>
          </p:cNvPr>
          <p:cNvSpPr/>
          <p:nvPr/>
        </p:nvSpPr>
        <p:spPr>
          <a:xfrm>
            <a:off x="3048000" y="2476500"/>
            <a:ext cx="11658600" cy="1098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 defTabSz="1371600">
              <a:lnSpc>
                <a:spcPct val="120000"/>
              </a:lnSpc>
            </a:pPr>
            <a:r>
              <a:rPr lang="vi-VN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Hình thành ý tưởng về sản phẩm.</a:t>
            </a: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9B1CBE-A4D7-E70C-41A6-85D2FA90194B}"/>
              </a:ext>
            </a:extLst>
          </p:cNvPr>
          <p:cNvSpPr/>
          <p:nvPr/>
        </p:nvSpPr>
        <p:spPr>
          <a:xfrm>
            <a:off x="3048000" y="4076700"/>
            <a:ext cx="11658600" cy="22063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 defTabSz="1371600">
              <a:lnSpc>
                <a:spcPct val="120000"/>
              </a:lnSpc>
            </a:pPr>
            <a:r>
              <a:rPr lang="vi-VN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Vẽ phác thảo sản phẩm và lựa chọn vật liệu, dụng cụ.</a:t>
            </a: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B8AA68-8AEE-CA7E-B6D6-8F2FE9509A3A}"/>
              </a:ext>
            </a:extLst>
          </p:cNvPr>
          <p:cNvSpPr/>
          <p:nvPr/>
        </p:nvSpPr>
        <p:spPr>
          <a:xfrm>
            <a:off x="3048000" y="6896100"/>
            <a:ext cx="11658600" cy="1098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 defTabSz="1371600">
              <a:lnSpc>
                <a:spcPct val="120000"/>
              </a:lnSpc>
            </a:pPr>
            <a:r>
              <a:rPr lang="vi-VN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Làm sản phẩm mẫu.</a:t>
            </a: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C50AAD-5943-9B70-883A-E42B4A3855C3}"/>
              </a:ext>
            </a:extLst>
          </p:cNvPr>
          <p:cNvSpPr/>
          <p:nvPr/>
        </p:nvSpPr>
        <p:spPr>
          <a:xfrm>
            <a:off x="3048000" y="8420100"/>
            <a:ext cx="12954000" cy="1098314"/>
          </a:xfrm>
          <a:prstGeom prst="rect">
            <a:avLst/>
          </a:prstGeom>
          <a:solidFill>
            <a:srgbClr val="FBD3FB"/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 defTabSz="1371600">
              <a:lnSpc>
                <a:spcPct val="120000"/>
              </a:lnSpc>
            </a:pPr>
            <a:r>
              <a:rPr lang="vi-VN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Đánh giá và hoàn thiện sản phẩm. </a:t>
            </a: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817A7EF-A4C5-CF49-5846-13AE64A64A26}"/>
              </a:ext>
            </a:extLst>
          </p:cNvPr>
          <p:cNvGrpSpPr/>
          <p:nvPr/>
        </p:nvGrpSpPr>
        <p:grpSpPr>
          <a:xfrm>
            <a:off x="990600" y="2933700"/>
            <a:ext cx="12124659" cy="6553200"/>
            <a:chOff x="5080000" y="744289"/>
            <a:chExt cx="6111165" cy="59658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C3EDC5-55FC-5C6C-D242-BCFAC656C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3B9C35-9B68-D7C5-5A1A-312E2B0036A3}"/>
                </a:ext>
              </a:extLst>
            </p:cNvPr>
            <p:cNvSpPr txBox="1"/>
            <p:nvPr/>
          </p:nvSpPr>
          <p:spPr>
            <a:xfrm>
              <a:off x="5272035" y="1021771"/>
              <a:ext cx="5628287" cy="5379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 thiết kế một sản phẩm, em cần thực hiện 4 bước chính, gồm: Hình thành ý tưởng về sản phẩm; Vẽ phác thảo sản phẩm và lựa chọn vật liệu, dụng cụ; Làm sản phẩm mẫu; Đánh giá và hoàn thiện sản phẩm. </a:t>
              </a:r>
              <a:endPara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8DB0E00-B13D-0DD8-86E4-6D416B157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 t="73491" r="-2725"/>
          <a:stretch/>
        </p:blipFill>
        <p:spPr>
          <a:xfrm>
            <a:off x="13305184" y="404477"/>
            <a:ext cx="4370600" cy="3371087"/>
          </a:xfrm>
          <a:prstGeom prst="rect">
            <a:avLst/>
          </a:prstGeom>
        </p:spPr>
      </p:pic>
      <p:pic>
        <p:nvPicPr>
          <p:cNvPr id="5" name="Picture 4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68487913-C6F7-5C8C-7EFD-426094F99B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9D819D1-EE25-6CD9-3B39-4AF1E118C3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2900"/>
            <a:ext cx="7422726" cy="213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7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817A7EF-A4C5-CF49-5846-13AE64A64A26}"/>
              </a:ext>
            </a:extLst>
          </p:cNvPr>
          <p:cNvGrpSpPr/>
          <p:nvPr/>
        </p:nvGrpSpPr>
        <p:grpSpPr>
          <a:xfrm>
            <a:off x="990600" y="2933700"/>
            <a:ext cx="12124659" cy="4724400"/>
            <a:chOff x="5080000" y="744289"/>
            <a:chExt cx="6111165" cy="59658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C3EDC5-55FC-5C6C-D242-BCFAC656C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3B9C35-9B68-D7C5-5A1A-312E2B0036A3}"/>
                </a:ext>
              </a:extLst>
            </p:cNvPr>
            <p:cNvSpPr txBox="1"/>
            <p:nvPr/>
          </p:nvSpPr>
          <p:spPr>
            <a:xfrm>
              <a:off x="5272035" y="1021771"/>
              <a:ext cx="5628287" cy="3446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Vẽ phác thảo hình sản phẩm vào giấy A4.</a:t>
              </a:r>
            </a:p>
            <a:p>
              <a:pPr marL="0" marR="0" lvl="0" indent="0" algn="just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Ghi các nội dung: tên sản phẩm; chức năng vật liệu của sản phẩm đó.</a:t>
              </a:r>
            </a:p>
            <a:p>
              <a:pPr marL="0" marR="0" lvl="0" indent="0" algn="just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 Trình bày ý tưởng của mình trước lớp. 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8DB0E00-B13D-0DD8-86E4-6D416B157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 t="73491" r="-2725"/>
          <a:stretch/>
        </p:blipFill>
        <p:spPr>
          <a:xfrm>
            <a:off x="13305184" y="404477"/>
            <a:ext cx="4370600" cy="3371087"/>
          </a:xfrm>
          <a:prstGeom prst="rect">
            <a:avLst/>
          </a:prstGeom>
        </p:spPr>
      </p:pic>
      <p:pic>
        <p:nvPicPr>
          <p:cNvPr id="5" name="Picture 4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68487913-C6F7-5C8C-7EFD-426094F99B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5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2898" y="3963296"/>
            <a:ext cx="1341401" cy="178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2"/>
            <a:ext cx="18288002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157" y="1582627"/>
            <a:ext cx="3175452" cy="3474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35300" y="2"/>
            <a:ext cx="4144152" cy="15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5701" y="2"/>
            <a:ext cx="4144152" cy="15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12851" y="2"/>
            <a:ext cx="4144152" cy="15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43850" y="2"/>
            <a:ext cx="4144152" cy="15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75852" y="-150123"/>
            <a:ext cx="2000999" cy="200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0877" y="5558951"/>
            <a:ext cx="3496100" cy="349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97670" y="1461995"/>
            <a:ext cx="9557562" cy="568684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4984289" y="1696116"/>
            <a:ext cx="8784201" cy="48545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ctr" defTabSz="1828755">
              <a:buClr>
                <a:srgbClr val="000000"/>
              </a:buClr>
              <a:defRPr/>
            </a:pPr>
            <a:endParaRPr sz="7001" b="1" kern="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417445" y="1792286"/>
            <a:ext cx="1636556" cy="1993263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14494884" y="1817454"/>
            <a:ext cx="1636557" cy="204109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2600" y="3162300"/>
            <a:ext cx="7418399" cy="998627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601" y="4261240"/>
            <a:ext cx="5773841" cy="635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817A7EF-A4C5-CF49-5846-13AE64A64A26}"/>
              </a:ext>
            </a:extLst>
          </p:cNvPr>
          <p:cNvGrpSpPr/>
          <p:nvPr/>
        </p:nvGrpSpPr>
        <p:grpSpPr>
          <a:xfrm>
            <a:off x="2209800" y="4381500"/>
            <a:ext cx="12124659" cy="1524000"/>
            <a:chOff x="5080000" y="744289"/>
            <a:chExt cx="6111165" cy="59658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C3EDC5-55FC-5C6C-D242-BCFAC656C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3B9C35-9B68-D7C5-5A1A-312E2B0036A3}"/>
                </a:ext>
              </a:extLst>
            </p:cNvPr>
            <p:cNvSpPr txBox="1"/>
            <p:nvPr/>
          </p:nvSpPr>
          <p:spPr>
            <a:xfrm>
              <a:off x="5272035" y="1021768"/>
              <a:ext cx="5628287" cy="3975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phiếu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đây</a:t>
              </a:r>
              <a:endPara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8DB0E00-B13D-0DD8-86E4-6D416B157C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 t="73491" r="-2725"/>
          <a:stretch/>
        </p:blipFill>
        <p:spPr>
          <a:xfrm>
            <a:off x="13305184" y="404477"/>
            <a:ext cx="4370600" cy="3371087"/>
          </a:xfrm>
          <a:prstGeom prst="rect">
            <a:avLst/>
          </a:prstGeom>
        </p:spPr>
      </p:pic>
      <p:pic>
        <p:nvPicPr>
          <p:cNvPr id="5" name="Picture 4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68487913-C6F7-5C8C-7EFD-426094F99B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8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50550" y="1215699"/>
            <a:ext cx="12986900" cy="2974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04"/>
              </a:lnSpc>
            </a:pPr>
            <a:r>
              <a:rPr lang="en-US" sz="15600" b="1" dirty="0">
                <a:solidFill>
                  <a:srgbClr val="E96C07"/>
                </a:solidFill>
                <a:latin typeface="Cambria" panose="02040503050406030204" pitchFamily="18" charset="0"/>
                <a:ea typeface="Cambria" panose="02040503050406030204" pitchFamily="18" charset="0"/>
                <a:cs typeface="Pagkaki"/>
                <a:sym typeface="Pagkaki"/>
              </a:rPr>
              <a:t>THANK YOU!</a:t>
            </a:r>
          </a:p>
        </p:txBody>
      </p:sp>
      <p:sp>
        <p:nvSpPr>
          <p:cNvPr id="3" name="Freeform 3"/>
          <p:cNvSpPr/>
          <p:nvPr/>
        </p:nvSpPr>
        <p:spPr>
          <a:xfrm rot="-386524">
            <a:off x="1456695" y="4725758"/>
            <a:ext cx="5953292" cy="7964271"/>
          </a:xfrm>
          <a:custGeom>
            <a:avLst/>
            <a:gdLst/>
            <a:ahLst/>
            <a:cxnLst/>
            <a:rect l="l" t="t" r="r" b="b"/>
            <a:pathLst>
              <a:path w="5953292" h="7964271">
                <a:moveTo>
                  <a:pt x="0" y="0"/>
                </a:moveTo>
                <a:lnTo>
                  <a:pt x="5953292" y="0"/>
                </a:lnTo>
                <a:lnTo>
                  <a:pt x="5953292" y="7964271"/>
                </a:lnTo>
                <a:lnTo>
                  <a:pt x="0" y="79642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1208754">
            <a:off x="7449733" y="4033999"/>
            <a:ext cx="1862617" cy="5360049"/>
          </a:xfrm>
          <a:custGeom>
            <a:avLst/>
            <a:gdLst/>
            <a:ahLst/>
            <a:cxnLst/>
            <a:rect l="l" t="t" r="r" b="b"/>
            <a:pathLst>
              <a:path w="1862617" h="5360049">
                <a:moveTo>
                  <a:pt x="0" y="0"/>
                </a:moveTo>
                <a:lnTo>
                  <a:pt x="1862617" y="0"/>
                </a:lnTo>
                <a:lnTo>
                  <a:pt x="1862617" y="5360049"/>
                </a:lnTo>
                <a:lnTo>
                  <a:pt x="0" y="5360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348989">
            <a:off x="10954494" y="4350037"/>
            <a:ext cx="2048768" cy="2622423"/>
          </a:xfrm>
          <a:custGeom>
            <a:avLst/>
            <a:gdLst/>
            <a:ahLst/>
            <a:cxnLst/>
            <a:rect l="l" t="t" r="r" b="b"/>
            <a:pathLst>
              <a:path w="2048768" h="2622423">
                <a:moveTo>
                  <a:pt x="0" y="0"/>
                </a:moveTo>
                <a:lnTo>
                  <a:pt x="2048768" y="0"/>
                </a:lnTo>
                <a:lnTo>
                  <a:pt x="2048768" y="2622423"/>
                </a:lnTo>
                <a:lnTo>
                  <a:pt x="0" y="26224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357697">
            <a:off x="8203543" y="7574844"/>
            <a:ext cx="5246686" cy="1291996"/>
          </a:xfrm>
          <a:custGeom>
            <a:avLst/>
            <a:gdLst/>
            <a:ahLst/>
            <a:cxnLst/>
            <a:rect l="l" t="t" r="r" b="b"/>
            <a:pathLst>
              <a:path w="5246686" h="1291996">
                <a:moveTo>
                  <a:pt x="0" y="0"/>
                </a:moveTo>
                <a:lnTo>
                  <a:pt x="5246686" y="0"/>
                </a:lnTo>
                <a:lnTo>
                  <a:pt x="5246686" y="1291996"/>
                </a:lnTo>
                <a:lnTo>
                  <a:pt x="0" y="12919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865589" y="4252974"/>
            <a:ext cx="2782070" cy="2916981"/>
          </a:xfrm>
          <a:custGeom>
            <a:avLst/>
            <a:gdLst/>
            <a:ahLst/>
            <a:cxnLst/>
            <a:rect l="l" t="t" r="r" b="b"/>
            <a:pathLst>
              <a:path w="2782070" h="2916981">
                <a:moveTo>
                  <a:pt x="0" y="0"/>
                </a:moveTo>
                <a:lnTo>
                  <a:pt x="2782070" y="0"/>
                </a:lnTo>
                <a:lnTo>
                  <a:pt x="2782070" y="2916980"/>
                </a:lnTo>
                <a:lnTo>
                  <a:pt x="0" y="29169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868912">
            <a:off x="13291666" y="7355057"/>
            <a:ext cx="3506976" cy="1731570"/>
          </a:xfrm>
          <a:custGeom>
            <a:avLst/>
            <a:gdLst/>
            <a:ahLst/>
            <a:cxnLst/>
            <a:rect l="l" t="t" r="r" b="b"/>
            <a:pathLst>
              <a:path w="3506976" h="1731570">
                <a:moveTo>
                  <a:pt x="0" y="0"/>
                </a:moveTo>
                <a:lnTo>
                  <a:pt x="3506976" y="0"/>
                </a:lnTo>
                <a:lnTo>
                  <a:pt x="3506976" y="1731570"/>
                </a:lnTo>
                <a:lnTo>
                  <a:pt x="0" y="17315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97</TotalTime>
  <Words>204</Words>
  <Application>Microsoft Office PowerPoint</Application>
  <PresentationFormat>Custom</PresentationFormat>
  <Paragraphs>17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Cambria</vt:lpstr>
      <vt:lpstr>等线</vt:lpstr>
      <vt:lpstr>等线 Light</vt:lpstr>
      <vt:lpstr>Georgia</vt:lpstr>
      <vt:lpstr>Pagkaki</vt:lpstr>
      <vt:lpstr>Times New Roman</vt:lpstr>
      <vt:lpstr>UTM Avo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2006-08-16T00:00:00Z</dcterms:created>
  <dcterms:modified xsi:type="dcterms:W3CDTF">2026-01-08T02:20:59Z</dcterms:modified>
  <dc:identifier>DAGGBMTwqNQ</dc:identifier>
</cp:coreProperties>
</file>