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2"/>
  </p:notesMasterIdLst>
  <p:sldIdLst>
    <p:sldId id="428" r:id="rId5"/>
    <p:sldId id="256" r:id="rId6"/>
    <p:sldId id="303" r:id="rId7"/>
    <p:sldId id="430" r:id="rId8"/>
    <p:sldId id="432" r:id="rId9"/>
    <p:sldId id="291" r:id="rId10"/>
    <p:sldId id="294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FFFFFF"/>
    <a:srgbClr val="A1DEF9"/>
    <a:srgbClr val="FCFCD4"/>
    <a:srgbClr val="FFE7FF"/>
    <a:srgbClr val="FF99CC"/>
    <a:srgbClr val="F19EC2"/>
    <a:srgbClr val="A8D59E"/>
    <a:srgbClr val="FFF3E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65" autoAdjust="0"/>
  </p:normalViewPr>
  <p:slideViewPr>
    <p:cSldViewPr snapToGrid="0" showGuides="1">
      <p:cViewPr varScale="1">
        <p:scale>
          <a:sx n="63" d="100"/>
          <a:sy n="63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93B0-7A5E-4C8B-A62D-67A94C3BB4F7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3A71-AA0A-41CE-91AA-96F39E2EEA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83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2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33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5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6120-8D61-4F88-B4A9-D32CE2C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97F1B-E11E-4A24-BB81-7A62A1A7B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2A2C1-4669-4F7A-A97C-E03E75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A1F4-5A55-42BE-9F21-86827A1C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9C34E-0832-490C-B6F9-3BAF2C4F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1DCB-755E-4C23-97BE-44D389D0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A38-562C-4BDA-8032-52D3F834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41BF-AA6F-4524-979F-0A0ADE82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8E33-9F3A-48A7-B1F4-5CBB6EB5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455F3-BFE5-4E9A-A072-B7DBE970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7D13-FD55-49EE-9843-01E28B04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FF37-0DED-4B51-9A62-837400FF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05D0-1359-454F-A892-C5F4EF85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B461-74B2-43AA-815B-68A3BE7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AEFB7-3561-48F2-9F72-BABCDE8F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4FCC-34CA-4A27-8873-7686DF05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7AA1B-924E-4074-BC27-1A7F5357D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66FC-B697-435F-851B-3A93EB8E7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CF7CB-55ED-440F-BE6D-BBE283E8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3B548-0428-4F62-A17A-FB93E7FD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E5743-0CB2-4553-BF68-A7835A5F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8DE1-478A-493C-B5B9-177D80D0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958D5-0937-49B0-8092-DDD10B95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1C4AB-45FA-425C-8D85-0FA8A874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1834C-E8F2-48EF-B9E6-87C36DAE4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AA947-5C48-4F2A-8051-ADFA6CB68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576DF-522B-4DBF-B84B-1EF72F19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BEA29-05C6-40C9-8412-403D743E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4FC6B-FA64-4A72-8551-DB386633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6EDD-733F-4E87-8D72-78034C50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C4E32-F474-4C56-B10C-A34E4715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6B53B-A4ED-4689-915E-BCD2E3B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5212F-A350-42C5-839E-BE94B0F6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04AA1-1714-483F-9D19-0F59EBCE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716C7-2532-4FDF-A5BB-7CB1BD6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B01A0-DB16-4A86-8AAA-120C8BA8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7248-291E-405F-8D75-0686C217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B37F-88A6-42DA-932B-5AFF2F3C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18EF4-D016-4334-B7B3-5F74C56E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F0FB9-22A2-4AC0-B55D-A2F79EF9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FF970-CB26-4D38-BF2E-587F00F5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A536-F3F9-4810-BD93-13F92111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198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506C-74D3-475B-A9B6-9CF079E0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7914E-32F1-4FC7-AB87-2336F8952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59399-8DE1-40B1-A6CB-6FF064B3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83C9-9FD1-4450-B126-305280E1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F82C3-4D3E-4716-8B74-C045674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C5E8-AE75-4BEB-9A44-A0425955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4198-6D05-44F9-9947-18607CCF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B08E3-9A3B-4C75-8473-D86BE3DF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99AA5-A828-4650-B121-866D4E1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4E76-BE62-4857-9EFD-32AD842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1C378-5A15-425C-B4FA-36B44FA3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DE7F9-08BC-497C-964E-1425C4A1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0BE43-806E-4158-A6E2-4D894EA8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DFE17-3B6D-4EB9-A958-27BF62C9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68794-6B6A-4022-80E8-5154D2EE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1A3-5951-486C-B81A-5099A00A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6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02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78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49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59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59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20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49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98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30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3048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7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75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61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8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2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6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7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564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6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3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4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2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5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0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76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466BDB2-92C7-4E66-87CB-36303B6F94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FD701F-9B3A-E539-2C05-F4D63F2632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1" y="0"/>
            <a:ext cx="1878189" cy="18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831400-F4F2-493D-BF0C-8B7AC725DD8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65FEE-D36B-4462-B8BF-9F735EC4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6D096-FEAC-41B1-84EE-6DFDD56DD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2B6C4-6662-4B3D-9FA9-F612FF7E2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2463B-5ABD-4C38-ADCB-9589FDD73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9547-001F-48F1-8817-EDFCB1696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DD03CF-FCB3-8E9E-FA93-43B23383C01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-127000"/>
            <a:ext cx="1892101" cy="18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38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492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3562350" y="456097"/>
            <a:ext cx="4274583" cy="937950"/>
            <a:chOff x="1890445" y="606185"/>
            <a:chExt cx="6554912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083085" y="713405"/>
              <a:ext cx="6169632" cy="75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đố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15561D5-BFA1-FB58-C0AE-54847DD6D031}"/>
              </a:ext>
            </a:extLst>
          </p:cNvPr>
          <p:cNvSpPr txBox="1"/>
          <p:nvPr/>
        </p:nvSpPr>
        <p:spPr>
          <a:xfrm>
            <a:off x="1066800" y="17526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“Có kim mà chẳng biết khâu?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Suốt ngày chạy mãi, lâu lâu mới dừng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Không tay, không mắt thế nhưng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Chỉ ra chính xác đúng từng phút giây”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(Đây là đồ vật gì?)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Kim đồng hồ treo tường , BỘ kim thay thế cho các loại đồng hồ treo tường có  2 mẫu">
            <a:extLst>
              <a:ext uri="{FF2B5EF4-FFF2-40B4-BE49-F238E27FC236}">
                <a16:creationId xmlns:a16="http://schemas.microsoft.com/office/drawing/2014/main" id="{71A29CC0-64AC-1223-BAB5-E63B856BA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4276724"/>
            <a:ext cx="2171701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CB404B3-746E-C080-67D9-ADC8145A1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3481" y="1"/>
            <a:ext cx="1602658" cy="160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609806" y="99856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879849"/>
            <a:ext cx="5306979" cy="4988560"/>
          </a:xfrm>
          <a:prstGeom prst="rect">
            <a:avLst/>
          </a:prstGeom>
        </p:spPr>
      </p:pic>
      <p:sp>
        <p:nvSpPr>
          <p:cNvPr id="13" name="文本框 21">
            <a:extLst>
              <a:ext uri="{FF2B5EF4-FFF2-40B4-BE49-F238E27FC236}">
                <a16:creationId xmlns:a16="http://schemas.microsoft.com/office/drawing/2014/main" id="{B9642F91-4351-E97E-2199-1A290324DE3D}"/>
              </a:ext>
            </a:extLst>
          </p:cNvPr>
          <p:cNvSpPr txBox="1"/>
          <p:nvPr/>
        </p:nvSpPr>
        <p:spPr>
          <a:xfrm>
            <a:off x="3951349" y="1018643"/>
            <a:ext cx="7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</a:t>
            </a:r>
            <a:endParaRPr lang="zh-CN" altLang="en-US" sz="3600" b="1" dirty="0">
              <a:ln w="12700">
                <a:noFill/>
              </a:ln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6016874" y="171417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 nghệ</a:t>
            </a:r>
            <a:endParaRPr lang="vi-VN" sz="4800" b="1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0FB6E-71BB-9A71-3CEB-02BD31628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881" y="2753366"/>
            <a:ext cx="599288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1544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338970" y="174518"/>
            <a:ext cx="9972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 hãy lựa chọn loại đồng hồ mà em thích theo gợi ý trong Hình 1 và nêu ý tưởng thiết kế đồng hồ đồ chơi loại đó.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1991C-2B4B-6268-8261-D0AAA473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1216402"/>
            <a:ext cx="6234112" cy="5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09675" y="997793"/>
            <a:ext cx="7994286" cy="1293374"/>
            <a:chOff x="2159370" y="606185"/>
            <a:chExt cx="6285987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159370" y="705992"/>
              <a:ext cx="6036424" cy="110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Loại đồng hồ em yêu thích: Đồng hồ báo thức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Đồng hồ báo thức họa tiết bò sữa, đồng hồ để bàn hoạt hình dễ thương trang  trí sáng tạo cho bé - Đồng hồ để bàn | NoiThatThanhDo.com">
            <a:extLst>
              <a:ext uri="{FF2B5EF4-FFF2-40B4-BE49-F238E27FC236}">
                <a16:creationId xmlns:a16="http://schemas.microsoft.com/office/drawing/2014/main" id="{E0DDB4A0-F2B6-69D9-AFAA-053BC7DC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4" y="2343149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626DD2A-12A2-4B3B-8A0C-EFD2EE2702C2}"/>
              </a:ext>
            </a:extLst>
          </p:cNvPr>
          <p:cNvGrpSpPr/>
          <p:nvPr/>
        </p:nvGrpSpPr>
        <p:grpSpPr>
          <a:xfrm>
            <a:off x="1057275" y="466726"/>
            <a:ext cx="7485195" cy="1290379"/>
            <a:chOff x="2172065" y="670569"/>
            <a:chExt cx="5244557" cy="6783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D9DD6AE-D304-43C9-8E3B-C05657189D5C}"/>
                </a:ext>
              </a:extLst>
            </p:cNvPr>
            <p:cNvSpPr/>
            <p:nvPr/>
          </p:nvSpPr>
          <p:spPr>
            <a:xfrm>
              <a:off x="2172065" y="670569"/>
              <a:ext cx="5244557" cy="678340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B7D03F-512E-445F-9252-F3299D923005}"/>
                </a:ext>
              </a:extLst>
            </p:cNvPr>
            <p:cNvSpPr txBox="1"/>
            <p:nvPr/>
          </p:nvSpPr>
          <p:spPr>
            <a:xfrm>
              <a:off x="2485031" y="707998"/>
              <a:ext cx="4931591" cy="5662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 các bước để thiết kế được 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chiếc đồng hồ đồ chơi như trên”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45A95D-EE7B-4D78-B4F8-0B390698676A}"/>
              </a:ext>
            </a:extLst>
          </p:cNvPr>
          <p:cNvGrpSpPr/>
          <p:nvPr/>
        </p:nvGrpSpPr>
        <p:grpSpPr>
          <a:xfrm>
            <a:off x="1103817" y="2396926"/>
            <a:ext cx="7562477" cy="3748652"/>
            <a:chOff x="1152878" y="795654"/>
            <a:chExt cx="7147940" cy="353130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4BE634E-F67F-4876-BD5B-DAE5B0D1C462}"/>
                </a:ext>
              </a:extLst>
            </p:cNvPr>
            <p:cNvSpPr/>
            <p:nvPr/>
          </p:nvSpPr>
          <p:spPr>
            <a:xfrm>
              <a:off x="1152878" y="795654"/>
              <a:ext cx="7147940" cy="35313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D1210B-F075-419A-AA8D-C47DEA74CABA}"/>
                </a:ext>
              </a:extLst>
            </p:cNvPr>
            <p:cNvSpPr txBox="1"/>
            <p:nvPr/>
          </p:nvSpPr>
          <p:spPr>
            <a:xfrm>
              <a:off x="1255747" y="919055"/>
              <a:ext cx="6891065" cy="331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1: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 thành ý tưởng về chiếc đồng hồ đồ chơi.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2: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 phác thảo và lựa chọn vật liệu, dụng cụ.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3: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 sản phẩm mẫu.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4: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 giá và hoàn thiện chiếc đồng hồ đồ chơi</a:t>
              </a:r>
              <a:endPara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86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1857578" y="678401"/>
            <a:ext cx="9184863" cy="1093249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15447575">
                  <a:custGeom>
                    <a:avLst/>
                    <a:gdLst>
                      <a:gd name="connsiteX0" fmla="*/ 0 w 9184863"/>
                      <a:gd name="connsiteY0" fmla="*/ 182212 h 1093249"/>
                      <a:gd name="connsiteX1" fmla="*/ 182212 w 9184863"/>
                      <a:gd name="connsiteY1" fmla="*/ 0 h 1093249"/>
                      <a:gd name="connsiteX2" fmla="*/ 772503 w 9184863"/>
                      <a:gd name="connsiteY2" fmla="*/ 0 h 1093249"/>
                      <a:gd name="connsiteX3" fmla="*/ 1362794 w 9184863"/>
                      <a:gd name="connsiteY3" fmla="*/ 0 h 1093249"/>
                      <a:gd name="connsiteX4" fmla="*/ 1776676 w 9184863"/>
                      <a:gd name="connsiteY4" fmla="*/ 0 h 1093249"/>
                      <a:gd name="connsiteX5" fmla="*/ 2543376 w 9184863"/>
                      <a:gd name="connsiteY5" fmla="*/ 0 h 1093249"/>
                      <a:gd name="connsiteX6" fmla="*/ 2957258 w 9184863"/>
                      <a:gd name="connsiteY6" fmla="*/ 0 h 1093249"/>
                      <a:gd name="connsiteX7" fmla="*/ 3371140 w 9184863"/>
                      <a:gd name="connsiteY7" fmla="*/ 0 h 1093249"/>
                      <a:gd name="connsiteX8" fmla="*/ 3961431 w 9184863"/>
                      <a:gd name="connsiteY8" fmla="*/ 0 h 1093249"/>
                      <a:gd name="connsiteX9" fmla="*/ 4728131 w 9184863"/>
                      <a:gd name="connsiteY9" fmla="*/ 0 h 1093249"/>
                      <a:gd name="connsiteX10" fmla="*/ 5318421 w 9184863"/>
                      <a:gd name="connsiteY10" fmla="*/ 0 h 1093249"/>
                      <a:gd name="connsiteX11" fmla="*/ 5908712 w 9184863"/>
                      <a:gd name="connsiteY11" fmla="*/ 0 h 1093249"/>
                      <a:gd name="connsiteX12" fmla="*/ 6499003 w 9184863"/>
                      <a:gd name="connsiteY12" fmla="*/ 0 h 1093249"/>
                      <a:gd name="connsiteX13" fmla="*/ 7265703 w 9184863"/>
                      <a:gd name="connsiteY13" fmla="*/ 0 h 1093249"/>
                      <a:gd name="connsiteX14" fmla="*/ 7679585 w 9184863"/>
                      <a:gd name="connsiteY14" fmla="*/ 0 h 1093249"/>
                      <a:gd name="connsiteX15" fmla="*/ 8181672 w 9184863"/>
                      <a:gd name="connsiteY15" fmla="*/ 0 h 1093249"/>
                      <a:gd name="connsiteX16" fmla="*/ 9002651 w 9184863"/>
                      <a:gd name="connsiteY16" fmla="*/ 0 h 1093249"/>
                      <a:gd name="connsiteX17" fmla="*/ 9184863 w 9184863"/>
                      <a:gd name="connsiteY17" fmla="*/ 182212 h 1093249"/>
                      <a:gd name="connsiteX18" fmla="*/ 9184863 w 9184863"/>
                      <a:gd name="connsiteY18" fmla="*/ 561201 h 1093249"/>
                      <a:gd name="connsiteX19" fmla="*/ 9184863 w 9184863"/>
                      <a:gd name="connsiteY19" fmla="*/ 911037 h 1093249"/>
                      <a:gd name="connsiteX20" fmla="*/ 9002651 w 9184863"/>
                      <a:gd name="connsiteY20" fmla="*/ 1093249 h 1093249"/>
                      <a:gd name="connsiteX21" fmla="*/ 8235951 w 9184863"/>
                      <a:gd name="connsiteY21" fmla="*/ 1093249 h 1093249"/>
                      <a:gd name="connsiteX22" fmla="*/ 7822069 w 9184863"/>
                      <a:gd name="connsiteY22" fmla="*/ 1093249 h 1093249"/>
                      <a:gd name="connsiteX23" fmla="*/ 7408187 w 9184863"/>
                      <a:gd name="connsiteY23" fmla="*/ 1093249 h 1093249"/>
                      <a:gd name="connsiteX24" fmla="*/ 6641487 w 9184863"/>
                      <a:gd name="connsiteY24" fmla="*/ 1093249 h 1093249"/>
                      <a:gd name="connsiteX25" fmla="*/ 6227605 w 9184863"/>
                      <a:gd name="connsiteY25" fmla="*/ 1093249 h 1093249"/>
                      <a:gd name="connsiteX26" fmla="*/ 5460905 w 9184863"/>
                      <a:gd name="connsiteY26" fmla="*/ 1093249 h 1093249"/>
                      <a:gd name="connsiteX27" fmla="*/ 4694206 w 9184863"/>
                      <a:gd name="connsiteY27" fmla="*/ 1093249 h 1093249"/>
                      <a:gd name="connsiteX28" fmla="*/ 4015710 w 9184863"/>
                      <a:gd name="connsiteY28" fmla="*/ 1093249 h 1093249"/>
                      <a:gd name="connsiteX29" fmla="*/ 3425420 w 9184863"/>
                      <a:gd name="connsiteY29" fmla="*/ 1093249 h 1093249"/>
                      <a:gd name="connsiteX30" fmla="*/ 2923333 w 9184863"/>
                      <a:gd name="connsiteY30" fmla="*/ 1093249 h 1093249"/>
                      <a:gd name="connsiteX31" fmla="*/ 2509451 w 9184863"/>
                      <a:gd name="connsiteY31" fmla="*/ 1093249 h 1093249"/>
                      <a:gd name="connsiteX32" fmla="*/ 1742751 w 9184863"/>
                      <a:gd name="connsiteY32" fmla="*/ 1093249 h 1093249"/>
                      <a:gd name="connsiteX33" fmla="*/ 976052 w 9184863"/>
                      <a:gd name="connsiteY33" fmla="*/ 1093249 h 1093249"/>
                      <a:gd name="connsiteX34" fmla="*/ 182212 w 9184863"/>
                      <a:gd name="connsiteY34" fmla="*/ 1093249 h 1093249"/>
                      <a:gd name="connsiteX35" fmla="*/ 0 w 9184863"/>
                      <a:gd name="connsiteY35" fmla="*/ 911037 h 1093249"/>
                      <a:gd name="connsiteX36" fmla="*/ 0 w 9184863"/>
                      <a:gd name="connsiteY36" fmla="*/ 539336 h 1093249"/>
                      <a:gd name="connsiteX37" fmla="*/ 0 w 9184863"/>
                      <a:gd name="connsiteY37" fmla="*/ 182212 h 1093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9184863" h="1093249" fill="none" extrusionOk="0">
                        <a:moveTo>
                          <a:pt x="0" y="182212"/>
                        </a:moveTo>
                        <a:cubicBezTo>
                          <a:pt x="-15142" y="78315"/>
                          <a:pt x="79727" y="5128"/>
                          <a:pt x="182212" y="0"/>
                        </a:cubicBezTo>
                        <a:cubicBezTo>
                          <a:pt x="313786" y="-16828"/>
                          <a:pt x="630255" y="-24807"/>
                          <a:pt x="772503" y="0"/>
                        </a:cubicBezTo>
                        <a:cubicBezTo>
                          <a:pt x="914751" y="24807"/>
                          <a:pt x="1203743" y="2886"/>
                          <a:pt x="1362794" y="0"/>
                        </a:cubicBezTo>
                        <a:cubicBezTo>
                          <a:pt x="1521845" y="-2886"/>
                          <a:pt x="1624452" y="10882"/>
                          <a:pt x="1776676" y="0"/>
                        </a:cubicBezTo>
                        <a:cubicBezTo>
                          <a:pt x="1928900" y="-10882"/>
                          <a:pt x="2229531" y="-33214"/>
                          <a:pt x="2543376" y="0"/>
                        </a:cubicBezTo>
                        <a:cubicBezTo>
                          <a:pt x="2857221" y="33214"/>
                          <a:pt x="2796824" y="-6994"/>
                          <a:pt x="2957258" y="0"/>
                        </a:cubicBezTo>
                        <a:cubicBezTo>
                          <a:pt x="3117692" y="6994"/>
                          <a:pt x="3274810" y="15693"/>
                          <a:pt x="3371140" y="0"/>
                        </a:cubicBezTo>
                        <a:cubicBezTo>
                          <a:pt x="3467470" y="-15693"/>
                          <a:pt x="3756080" y="-8245"/>
                          <a:pt x="3961431" y="0"/>
                        </a:cubicBezTo>
                        <a:cubicBezTo>
                          <a:pt x="4166782" y="8245"/>
                          <a:pt x="4552961" y="-1925"/>
                          <a:pt x="4728131" y="0"/>
                        </a:cubicBezTo>
                        <a:cubicBezTo>
                          <a:pt x="4903301" y="1925"/>
                          <a:pt x="5024073" y="-8062"/>
                          <a:pt x="5318421" y="0"/>
                        </a:cubicBezTo>
                        <a:cubicBezTo>
                          <a:pt x="5612769" y="8062"/>
                          <a:pt x="5663074" y="17417"/>
                          <a:pt x="5908712" y="0"/>
                        </a:cubicBezTo>
                        <a:cubicBezTo>
                          <a:pt x="6154350" y="-17417"/>
                          <a:pt x="6272656" y="3297"/>
                          <a:pt x="6499003" y="0"/>
                        </a:cubicBezTo>
                        <a:cubicBezTo>
                          <a:pt x="6725350" y="-3297"/>
                          <a:pt x="6991991" y="-20878"/>
                          <a:pt x="7265703" y="0"/>
                        </a:cubicBezTo>
                        <a:cubicBezTo>
                          <a:pt x="7539415" y="20878"/>
                          <a:pt x="7567845" y="6390"/>
                          <a:pt x="7679585" y="0"/>
                        </a:cubicBezTo>
                        <a:cubicBezTo>
                          <a:pt x="7791325" y="-6390"/>
                          <a:pt x="7968960" y="5876"/>
                          <a:pt x="8181672" y="0"/>
                        </a:cubicBezTo>
                        <a:cubicBezTo>
                          <a:pt x="8394384" y="-5876"/>
                          <a:pt x="8711834" y="-17290"/>
                          <a:pt x="9002651" y="0"/>
                        </a:cubicBezTo>
                        <a:cubicBezTo>
                          <a:pt x="9116547" y="17413"/>
                          <a:pt x="9176038" y="67654"/>
                          <a:pt x="9184863" y="182212"/>
                        </a:cubicBezTo>
                        <a:cubicBezTo>
                          <a:pt x="9195499" y="371668"/>
                          <a:pt x="9171083" y="451414"/>
                          <a:pt x="9184863" y="561201"/>
                        </a:cubicBezTo>
                        <a:cubicBezTo>
                          <a:pt x="9198643" y="670988"/>
                          <a:pt x="9196084" y="828194"/>
                          <a:pt x="9184863" y="911037"/>
                        </a:cubicBezTo>
                        <a:cubicBezTo>
                          <a:pt x="9182326" y="1016427"/>
                          <a:pt x="9120767" y="1106363"/>
                          <a:pt x="9002651" y="1093249"/>
                        </a:cubicBezTo>
                        <a:cubicBezTo>
                          <a:pt x="8775111" y="1086631"/>
                          <a:pt x="8438576" y="1060838"/>
                          <a:pt x="8235951" y="1093249"/>
                        </a:cubicBezTo>
                        <a:cubicBezTo>
                          <a:pt x="8033326" y="1125660"/>
                          <a:pt x="7995073" y="1094202"/>
                          <a:pt x="7822069" y="1093249"/>
                        </a:cubicBezTo>
                        <a:cubicBezTo>
                          <a:pt x="7649065" y="1092296"/>
                          <a:pt x="7538391" y="1080174"/>
                          <a:pt x="7408187" y="1093249"/>
                        </a:cubicBezTo>
                        <a:cubicBezTo>
                          <a:pt x="7277983" y="1106324"/>
                          <a:pt x="6988295" y="1131579"/>
                          <a:pt x="6641487" y="1093249"/>
                        </a:cubicBezTo>
                        <a:cubicBezTo>
                          <a:pt x="6294679" y="1054919"/>
                          <a:pt x="6427050" y="1106133"/>
                          <a:pt x="6227605" y="1093249"/>
                        </a:cubicBezTo>
                        <a:cubicBezTo>
                          <a:pt x="6028160" y="1080365"/>
                          <a:pt x="5780031" y="1058812"/>
                          <a:pt x="5460905" y="1093249"/>
                        </a:cubicBezTo>
                        <a:cubicBezTo>
                          <a:pt x="5141779" y="1127686"/>
                          <a:pt x="5070090" y="1058497"/>
                          <a:pt x="4694206" y="1093249"/>
                        </a:cubicBezTo>
                        <a:cubicBezTo>
                          <a:pt x="4318322" y="1128001"/>
                          <a:pt x="4331999" y="1111688"/>
                          <a:pt x="4015710" y="1093249"/>
                        </a:cubicBezTo>
                        <a:cubicBezTo>
                          <a:pt x="3699421" y="1074810"/>
                          <a:pt x="3657552" y="1084418"/>
                          <a:pt x="3425420" y="1093249"/>
                        </a:cubicBezTo>
                        <a:cubicBezTo>
                          <a:pt x="3193288" y="1102081"/>
                          <a:pt x="3068714" y="1091807"/>
                          <a:pt x="2923333" y="1093249"/>
                        </a:cubicBezTo>
                        <a:cubicBezTo>
                          <a:pt x="2777952" y="1094691"/>
                          <a:pt x="2629041" y="1079716"/>
                          <a:pt x="2509451" y="1093249"/>
                        </a:cubicBezTo>
                        <a:cubicBezTo>
                          <a:pt x="2389861" y="1106782"/>
                          <a:pt x="1958529" y="1077880"/>
                          <a:pt x="1742751" y="1093249"/>
                        </a:cubicBezTo>
                        <a:cubicBezTo>
                          <a:pt x="1526973" y="1108618"/>
                          <a:pt x="1179902" y="1073607"/>
                          <a:pt x="976052" y="1093249"/>
                        </a:cubicBezTo>
                        <a:cubicBezTo>
                          <a:pt x="772202" y="1112891"/>
                          <a:pt x="561642" y="1070126"/>
                          <a:pt x="182212" y="1093249"/>
                        </a:cubicBezTo>
                        <a:cubicBezTo>
                          <a:pt x="82784" y="1068152"/>
                          <a:pt x="-5160" y="1019811"/>
                          <a:pt x="0" y="911037"/>
                        </a:cubicBezTo>
                        <a:cubicBezTo>
                          <a:pt x="-6465" y="818808"/>
                          <a:pt x="998" y="685018"/>
                          <a:pt x="0" y="539336"/>
                        </a:cubicBezTo>
                        <a:cubicBezTo>
                          <a:pt x="-998" y="393654"/>
                          <a:pt x="413" y="346885"/>
                          <a:pt x="0" y="182212"/>
                        </a:cubicBezTo>
                        <a:close/>
                      </a:path>
                      <a:path w="9184863" h="1093249" stroke="0" extrusionOk="0">
                        <a:moveTo>
                          <a:pt x="0" y="182212"/>
                        </a:moveTo>
                        <a:cubicBezTo>
                          <a:pt x="91" y="96404"/>
                          <a:pt x="70401" y="17189"/>
                          <a:pt x="182212" y="0"/>
                        </a:cubicBezTo>
                        <a:cubicBezTo>
                          <a:pt x="384101" y="8501"/>
                          <a:pt x="539460" y="-12407"/>
                          <a:pt x="772503" y="0"/>
                        </a:cubicBezTo>
                        <a:cubicBezTo>
                          <a:pt x="1005546" y="12407"/>
                          <a:pt x="1354219" y="-9714"/>
                          <a:pt x="1539203" y="0"/>
                        </a:cubicBezTo>
                        <a:cubicBezTo>
                          <a:pt x="1724187" y="9714"/>
                          <a:pt x="1852113" y="-3295"/>
                          <a:pt x="1953085" y="0"/>
                        </a:cubicBezTo>
                        <a:cubicBezTo>
                          <a:pt x="2054057" y="3295"/>
                          <a:pt x="2185715" y="4774"/>
                          <a:pt x="2366967" y="0"/>
                        </a:cubicBezTo>
                        <a:cubicBezTo>
                          <a:pt x="2548219" y="-4774"/>
                          <a:pt x="3015953" y="-33705"/>
                          <a:pt x="3221871" y="0"/>
                        </a:cubicBezTo>
                        <a:cubicBezTo>
                          <a:pt x="3427789" y="33705"/>
                          <a:pt x="3688600" y="-22033"/>
                          <a:pt x="3988571" y="0"/>
                        </a:cubicBezTo>
                        <a:cubicBezTo>
                          <a:pt x="4288542" y="22033"/>
                          <a:pt x="4393914" y="3300"/>
                          <a:pt x="4578862" y="0"/>
                        </a:cubicBezTo>
                        <a:cubicBezTo>
                          <a:pt x="4763810" y="-3300"/>
                          <a:pt x="4972021" y="-23210"/>
                          <a:pt x="5169153" y="0"/>
                        </a:cubicBezTo>
                        <a:cubicBezTo>
                          <a:pt x="5366285" y="23210"/>
                          <a:pt x="5608311" y="26349"/>
                          <a:pt x="5847648" y="0"/>
                        </a:cubicBezTo>
                        <a:cubicBezTo>
                          <a:pt x="6086985" y="-26349"/>
                          <a:pt x="6169287" y="-17376"/>
                          <a:pt x="6437939" y="0"/>
                        </a:cubicBezTo>
                        <a:cubicBezTo>
                          <a:pt x="6706591" y="17376"/>
                          <a:pt x="6961663" y="26693"/>
                          <a:pt x="7292843" y="0"/>
                        </a:cubicBezTo>
                        <a:cubicBezTo>
                          <a:pt x="7624023" y="-26693"/>
                          <a:pt x="7896647" y="-4117"/>
                          <a:pt x="8147747" y="0"/>
                        </a:cubicBezTo>
                        <a:cubicBezTo>
                          <a:pt x="8398847" y="4117"/>
                          <a:pt x="8822304" y="16144"/>
                          <a:pt x="9002651" y="0"/>
                        </a:cubicBezTo>
                        <a:cubicBezTo>
                          <a:pt x="9112714" y="23160"/>
                          <a:pt x="9199468" y="89847"/>
                          <a:pt x="9184863" y="182212"/>
                        </a:cubicBezTo>
                        <a:cubicBezTo>
                          <a:pt x="9180377" y="371551"/>
                          <a:pt x="9201508" y="453870"/>
                          <a:pt x="9184863" y="561201"/>
                        </a:cubicBezTo>
                        <a:cubicBezTo>
                          <a:pt x="9168218" y="668532"/>
                          <a:pt x="9202060" y="758666"/>
                          <a:pt x="9184863" y="911037"/>
                        </a:cubicBezTo>
                        <a:cubicBezTo>
                          <a:pt x="9170630" y="1012374"/>
                          <a:pt x="9092315" y="1099759"/>
                          <a:pt x="9002651" y="1093249"/>
                        </a:cubicBezTo>
                        <a:cubicBezTo>
                          <a:pt x="8833393" y="1090216"/>
                          <a:pt x="8716039" y="1076250"/>
                          <a:pt x="8588769" y="1093249"/>
                        </a:cubicBezTo>
                        <a:cubicBezTo>
                          <a:pt x="8461499" y="1110248"/>
                          <a:pt x="8190505" y="1106476"/>
                          <a:pt x="8086682" y="1093249"/>
                        </a:cubicBezTo>
                        <a:cubicBezTo>
                          <a:pt x="7982859" y="1080022"/>
                          <a:pt x="7687881" y="1119639"/>
                          <a:pt x="7319983" y="1093249"/>
                        </a:cubicBezTo>
                        <a:cubicBezTo>
                          <a:pt x="6952085" y="1066859"/>
                          <a:pt x="6968538" y="1109604"/>
                          <a:pt x="6817896" y="1093249"/>
                        </a:cubicBezTo>
                        <a:cubicBezTo>
                          <a:pt x="6667254" y="1076894"/>
                          <a:pt x="6518556" y="1119568"/>
                          <a:pt x="6227605" y="1093249"/>
                        </a:cubicBezTo>
                        <a:cubicBezTo>
                          <a:pt x="5936654" y="1066930"/>
                          <a:pt x="5627779" y="1067070"/>
                          <a:pt x="5460905" y="1093249"/>
                        </a:cubicBezTo>
                        <a:cubicBezTo>
                          <a:pt x="5294031" y="1119428"/>
                          <a:pt x="5081594" y="1093257"/>
                          <a:pt x="4870615" y="1093249"/>
                        </a:cubicBezTo>
                        <a:cubicBezTo>
                          <a:pt x="4659636" y="1093242"/>
                          <a:pt x="4202896" y="1095398"/>
                          <a:pt x="4015710" y="1093249"/>
                        </a:cubicBezTo>
                        <a:cubicBezTo>
                          <a:pt x="3828525" y="1091100"/>
                          <a:pt x="3592968" y="1108119"/>
                          <a:pt x="3249011" y="1093249"/>
                        </a:cubicBezTo>
                        <a:cubicBezTo>
                          <a:pt x="2905054" y="1078379"/>
                          <a:pt x="2706249" y="1090798"/>
                          <a:pt x="2394107" y="1093249"/>
                        </a:cubicBezTo>
                        <a:cubicBezTo>
                          <a:pt x="2081965" y="1095700"/>
                          <a:pt x="2139317" y="1070625"/>
                          <a:pt x="1892020" y="1093249"/>
                        </a:cubicBezTo>
                        <a:cubicBezTo>
                          <a:pt x="1644723" y="1115873"/>
                          <a:pt x="1478644" y="1110365"/>
                          <a:pt x="1125320" y="1093249"/>
                        </a:cubicBezTo>
                        <a:cubicBezTo>
                          <a:pt x="771996" y="1076133"/>
                          <a:pt x="481113" y="1091549"/>
                          <a:pt x="182212" y="1093249"/>
                        </a:cubicBezTo>
                        <a:cubicBezTo>
                          <a:pt x="78888" y="1083670"/>
                          <a:pt x="3378" y="1008649"/>
                          <a:pt x="0" y="911037"/>
                        </a:cubicBezTo>
                        <a:cubicBezTo>
                          <a:pt x="-5286" y="817032"/>
                          <a:pt x="-8143" y="721365"/>
                          <a:pt x="0" y="568489"/>
                        </a:cubicBezTo>
                        <a:cubicBezTo>
                          <a:pt x="8143" y="415613"/>
                          <a:pt x="28" y="287531"/>
                          <a:pt x="0" y="18221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2002665" y="656930"/>
            <a:ext cx="9198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Em hãy vẽ phác thảo sản phẩm đồng hồ đồ chơi mà em biết thiết kế dựa vào gợi ý trong Hình 2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97CB9B-AD37-098F-267F-C497128AA6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9" y="709070"/>
            <a:ext cx="996816" cy="1495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E3369-76A5-4BF3-BB5C-A00B9A049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2028825"/>
            <a:ext cx="82200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6" y="2642198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5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2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5" y="3705968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4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60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31">
              <a:buClr>
                <a:srgbClr val="000000"/>
              </a:buClr>
              <a:defRPr/>
            </a:pPr>
            <a:endParaRPr sz="4668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4" y="1194858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8401" y="2108201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8" y="284082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12281</TotalTime>
  <Words>186</Words>
  <Application>Microsoft Office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Cambria</vt:lpstr>
      <vt:lpstr>Georgia</vt:lpstr>
      <vt:lpstr>Times New Roman</vt:lpstr>
      <vt:lpstr>思源黑体 CN Bold</vt:lpstr>
      <vt:lpstr>Office Theme</vt:lpstr>
      <vt:lpstr>Custom Design</vt:lpstr>
      <vt:lpstr>1_Simple Light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25</cp:revision>
  <dcterms:created xsi:type="dcterms:W3CDTF">2022-06-25T07:57:25Z</dcterms:created>
  <dcterms:modified xsi:type="dcterms:W3CDTF">2026-01-08T02:23:43Z</dcterms:modified>
  <cp:category>9Slide.vn</cp:category>
</cp:coreProperties>
</file>