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26"/>
  </p:notesMasterIdLst>
  <p:handoutMasterIdLst>
    <p:handoutMasterId r:id="rId27"/>
  </p:handoutMasterIdLst>
  <p:sldIdLst>
    <p:sldId id="310" r:id="rId6"/>
    <p:sldId id="293" r:id="rId7"/>
    <p:sldId id="306" r:id="rId8"/>
    <p:sldId id="311" r:id="rId9"/>
    <p:sldId id="312" r:id="rId10"/>
    <p:sldId id="313" r:id="rId11"/>
    <p:sldId id="314" r:id="rId12"/>
    <p:sldId id="316" r:id="rId13"/>
    <p:sldId id="305" r:id="rId14"/>
    <p:sldId id="315" r:id="rId15"/>
    <p:sldId id="321" r:id="rId16"/>
    <p:sldId id="322" r:id="rId17"/>
    <p:sldId id="323" r:id="rId18"/>
    <p:sldId id="324" r:id="rId19"/>
    <p:sldId id="283" r:id="rId20"/>
    <p:sldId id="317" r:id="rId21"/>
    <p:sldId id="318" r:id="rId22"/>
    <p:sldId id="285" r:id="rId23"/>
    <p:sldId id="319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6" r:id="rId13"/>
    <p:sldLayoutId id="2147483751" r:id="rId14"/>
    <p:sldLayoutId id="2147483755" r:id="rId15"/>
    <p:sldLayoutId id="2147483757" r:id="rId1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gif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611</Words>
  <Application>Microsoft Office PowerPoint</Application>
  <PresentationFormat>Widescreen</PresentationFormat>
  <Paragraphs>168</Paragraphs>
  <Slides>20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宋体</vt:lpstr>
      <vt:lpstr>Abril Fatface</vt:lpstr>
      <vt:lpstr>Aldrich</vt:lpstr>
      <vt:lpstr>Arial</vt:lpstr>
      <vt:lpstr>Calibri</vt:lpstr>
      <vt:lpstr>Cambria</vt:lpstr>
      <vt:lpstr>Cambria Math</vt:lpstr>
      <vt:lpstr>等线</vt:lpstr>
      <vt:lpstr>等线 Light</vt:lpstr>
      <vt:lpstr>Gochi Hand</vt:lpstr>
      <vt:lpstr>Griffy</vt:lpstr>
      <vt:lpstr>黑体</vt:lpstr>
      <vt:lpstr>SVN-Bango</vt:lpstr>
      <vt:lpstr>SVN-Wallington</vt:lpstr>
      <vt:lpstr>Times New Roman</vt:lpstr>
      <vt:lpstr>字魂70号-灵悦黑体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60</cp:revision>
  <dcterms:created xsi:type="dcterms:W3CDTF">2021-07-24T01:07:49Z</dcterms:created>
  <dcterms:modified xsi:type="dcterms:W3CDTF">2026-04-12T09:59:37Z</dcterms:modified>
</cp:coreProperties>
</file>