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10/28/2024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m:t>
                        </m:r>
                        <m:r>
                          <a:rPr lang="en-US" sz="2800" b="0" i="1" smtClean="0">
                            <a:latin typeface="Cambria Math" panose="02040503050406030204" pitchFamily="18" charset="0"/>
                          </a:rPr>
                          <m:t>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i="1">
                            <a:latin typeface="Cambria Math" panose="02040503050406030204" pitchFamily="18" charset="0"/>
                          </a:rPr>
                          <m:t>1</m:t>
                        </m:r>
                        <m:r>
                          <a:rPr lang="en-US" sz="2800" b="0" i="1" smtClean="0">
                            <a:latin typeface="Cambria Math" panose="02040503050406030204" pitchFamily="18" charset="0"/>
                          </a:rPr>
                          <m:t>0</m:t>
                        </m:r>
                        <m:r>
                          <a:rPr lang="en-US" sz="2800" i="1">
                            <a:latin typeface="Cambria Math" panose="02040503050406030204" pitchFamily="18" charset="0"/>
                          </a:rPr>
                          <m:t>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i="1">
                            <a:latin typeface="Cambria Math" panose="02040503050406030204" pitchFamily="18" charset="0"/>
                          </a:rPr>
                          <m:t>1</m:t>
                        </m:r>
                        <m:r>
                          <a:rPr lang="en-US" sz="2800" b="0" i="1" smtClean="0">
                            <a:latin typeface="Cambria Math" panose="02040503050406030204" pitchFamily="18" charset="0"/>
                          </a:rPr>
                          <m:t>0</m:t>
                        </m:r>
                        <m:r>
                          <a:rPr lang="en-US" sz="2800" i="1">
                            <a:latin typeface="Cambria Math" panose="02040503050406030204" pitchFamily="18" charset="0"/>
                          </a:rPr>
                          <m:t> 0</m:t>
                        </m:r>
                        <m:r>
                          <a:rPr lang="en-US" sz="2800" i="1">
                            <a:latin typeface="Cambria Math" panose="02040503050406030204" pitchFamily="18" charset="0"/>
                          </a:rPr>
                          <m:t>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517</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Caribi</vt:lpstr>
      <vt:lpstr>Aptos</vt:lpstr>
      <vt:lpstr>Arial</vt:lpstr>
      <vt:lpstr>Calibri</vt:lpstr>
      <vt:lpstr>Cambria</vt:lpstr>
      <vt:lpstr>Cambria Math</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2024-10-28T03:25:15Z</dcterms:created>
  <dcterms:modified xsi:type="dcterms:W3CDTF">2024-10-28T14:20:27Z</dcterms:modified>
</cp:coreProperties>
</file>