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1" d="100"/>
          <a:sy n="61" d="100"/>
        </p:scale>
        <p:origin x="720" y="48"/>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2024/11/12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mc:Choice xmlns:a14="http://schemas.microsoft.com/office/drawing/2010/main"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mc:Choice xmlns:a14="http://schemas.microsoft.com/office/drawing/2010/main"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499</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Cambria</vt:lpstr>
      <vt:lpstr>等线</vt:lpstr>
      <vt:lpstr>#9Slide03 AmpleSoft Thin</vt:lpstr>
      <vt:lpstr>#9Slide03 Penumbra</vt:lpstr>
      <vt:lpstr>#9Slide03 SVNEvery Movie Every </vt:lpstr>
      <vt:lpstr>雷盖体</vt:lpstr>
      <vt:lpstr>Arial</vt:lpstr>
      <vt:lpstr>Cambria Math</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Thao Tran</cp:lastModifiedBy>
  <cp:revision>461</cp:revision>
  <dcterms:created xsi:type="dcterms:W3CDTF">2018-02-23T07:21:57Z</dcterms:created>
  <dcterms:modified xsi:type="dcterms:W3CDTF">2024-11-12T08:13:19Z</dcterms:modified>
</cp:coreProperties>
</file>