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64" r:id="rId3"/>
    <p:sldId id="265" r:id="rId4"/>
    <p:sldId id="266" r:id="rId5"/>
    <p:sldId id="293" r:id="rId6"/>
    <p:sldId id="272" r:id="rId7"/>
    <p:sldId id="271" r:id="rId8"/>
    <p:sldId id="2634" r:id="rId9"/>
    <p:sldId id="283" r:id="rId10"/>
    <p:sldId id="2635" r:id="rId11"/>
    <p:sldId id="304" r:id="rId12"/>
    <p:sldId id="288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113" d="100"/>
          <a:sy n="113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383019" y="998907"/>
            <a:ext cx="4391914" cy="5935293"/>
            <a:chOff x="-1316871" y="977938"/>
            <a:chExt cx="4391914" cy="5935293"/>
          </a:xfrm>
        </p:grpSpPr>
        <p:pic>
          <p:nvPicPr>
            <p:cNvPr id="30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63812" y="182279"/>
            <a:ext cx="3374437" cy="6849090"/>
            <a:chOff x="8929960" y="161310"/>
            <a:chExt cx="3374437" cy="6849090"/>
          </a:xfrm>
        </p:grpSpPr>
        <p:pic>
          <p:nvPicPr>
            <p:cNvPr id="33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2365589" y="1687609"/>
            <a:ext cx="7130492" cy="5044658"/>
            <a:chOff x="383136" y="294968"/>
            <a:chExt cx="11949814" cy="641554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A31980D-2C59-4D88-ACC2-DAF583A11788}"/>
              </a:ext>
            </a:extLst>
          </p:cNvPr>
          <p:cNvGrpSpPr/>
          <p:nvPr/>
        </p:nvGrpSpPr>
        <p:grpSpPr>
          <a:xfrm>
            <a:off x="3000746" y="1540836"/>
            <a:ext cx="6325947" cy="1370934"/>
            <a:chOff x="816348" y="1998187"/>
            <a:chExt cx="6325947" cy="137093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210F967-535B-CDC4-7F5A-62904A80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C7C7D1F-77B8-4670-6DBB-55BE8EC5AB16}"/>
              </a:ext>
            </a:extLst>
          </p:cNvPr>
          <p:cNvGrpSpPr/>
          <p:nvPr/>
        </p:nvGrpSpPr>
        <p:grpSpPr>
          <a:xfrm>
            <a:off x="2967370" y="2834703"/>
            <a:ext cx="6325947" cy="1370934"/>
            <a:chOff x="816348" y="1998187"/>
            <a:chExt cx="6325947" cy="1370934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9C12570-D3B7-D969-3CC4-76B29C473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6957A3F-03DC-3525-92D8-35946C7A6EF9}"/>
              </a:ext>
            </a:extLst>
          </p:cNvPr>
          <p:cNvGrpSpPr/>
          <p:nvPr/>
        </p:nvGrpSpPr>
        <p:grpSpPr>
          <a:xfrm>
            <a:off x="2967370" y="4077301"/>
            <a:ext cx="6325947" cy="1370934"/>
            <a:chOff x="816348" y="1998187"/>
            <a:chExt cx="6325947" cy="1370934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DD6F4B2-5F1F-78FB-1466-829607A31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28FF031-8608-81CC-BEEB-9C869B4DE6B0}"/>
              </a:ext>
            </a:extLst>
          </p:cNvPr>
          <p:cNvGrpSpPr/>
          <p:nvPr/>
        </p:nvGrpSpPr>
        <p:grpSpPr>
          <a:xfrm>
            <a:off x="3008895" y="5348980"/>
            <a:ext cx="6325947" cy="1370934"/>
            <a:chOff x="816348" y="1998187"/>
            <a:chExt cx="6325947" cy="137093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AED8050-9DE4-4AFD-5509-17E054FF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AAC1B6-AD7D-4E0A-7290-51D1A5A8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130" y="234400"/>
            <a:ext cx="4390313" cy="13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804</TotalTime>
  <Words>330</Words>
  <Application>Microsoft Office PowerPoint</Application>
  <PresentationFormat>Widescreen</PresentationFormat>
  <Paragraphs>51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</vt:lpstr>
      <vt:lpstr>等线</vt:lpstr>
      <vt:lpstr>UTM Cookies</vt:lpstr>
      <vt:lpstr>UTM Duepuntozero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 PC</cp:lastModifiedBy>
  <cp:revision>107</cp:revision>
  <dcterms:created xsi:type="dcterms:W3CDTF">2023-08-20T05:45:54Z</dcterms:created>
  <dcterms:modified xsi:type="dcterms:W3CDTF">2026-04-12T10:31:09Z</dcterms:modified>
  <cp:category>9Slide.vn</cp:category>
</cp:coreProperties>
</file>