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7" r:id="rId2"/>
    <p:sldMasterId id="2147483785" r:id="rId3"/>
  </p:sldMasterIdLst>
  <p:notesMasterIdLst>
    <p:notesMasterId r:id="rId12"/>
  </p:notesMasterIdLst>
  <p:sldIdLst>
    <p:sldId id="310" r:id="rId4"/>
    <p:sldId id="303" r:id="rId5"/>
    <p:sldId id="295" r:id="rId6"/>
    <p:sldId id="311" r:id="rId7"/>
    <p:sldId id="313" r:id="rId8"/>
    <p:sldId id="312" r:id="rId9"/>
    <p:sldId id="300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7681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73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857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346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432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062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9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9672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541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857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781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:a16="http://schemas.microsoft.com/office/drawing/2014/main" id="{8D7EC37D-0789-5E47-485B-B0A955E501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05" y="1468472"/>
            <a:ext cx="8832574" cy="43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CFFC2-314A-2C26-896A-8886D15F47B7}"/>
              </a:ext>
            </a:extLst>
          </p:cNvPr>
          <p:cNvSpPr txBox="1"/>
          <p:nvPr/>
        </p:nvSpPr>
        <p:spPr>
          <a:xfrm>
            <a:off x="467833" y="2009553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+ 3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522C-2DBC-9271-738A-8203B98652FD}"/>
              </a:ext>
            </a:extLst>
          </p:cNvPr>
          <p:cNvSpPr txBox="1"/>
          <p:nvPr/>
        </p:nvSpPr>
        <p:spPr>
          <a:xfrm>
            <a:off x="425303" y="3604437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x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D0F3C-8485-2E95-E89E-5E9C627AA0F7}"/>
              </a:ext>
            </a:extLst>
          </p:cNvPr>
          <p:cNvSpPr txBox="1"/>
          <p:nvPr/>
        </p:nvSpPr>
        <p:spPr>
          <a:xfrm>
            <a:off x="6847368" y="1924493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285E1-EF49-19FB-45E1-AEA87F3F7CB2}"/>
              </a:ext>
            </a:extLst>
          </p:cNvPr>
          <p:cNvSpPr txBox="1"/>
          <p:nvPr/>
        </p:nvSpPr>
        <p:spPr>
          <a:xfrm>
            <a:off x="6900531" y="3551274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6C52-F9CF-EF8D-9AB2-02A03A4FBE0C}"/>
              </a:ext>
            </a:extLst>
          </p:cNvPr>
          <p:cNvSpPr txBox="1"/>
          <p:nvPr/>
        </p:nvSpPr>
        <p:spPr>
          <a:xfrm>
            <a:off x="457201" y="2732567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8E1AF-AC7D-507A-74A4-3466FE0C9571}"/>
              </a:ext>
            </a:extLst>
          </p:cNvPr>
          <p:cNvSpPr txBox="1"/>
          <p:nvPr/>
        </p:nvSpPr>
        <p:spPr>
          <a:xfrm>
            <a:off x="510364" y="4242390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AE92D7-0C5D-24BB-60DC-0C2FB63A2E85}"/>
              </a:ext>
            </a:extLst>
          </p:cNvPr>
          <p:cNvSpPr txBox="1"/>
          <p:nvPr/>
        </p:nvSpPr>
        <p:spPr>
          <a:xfrm>
            <a:off x="6836736" y="2594343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BF7AF-94D1-D1AE-4407-AB8BE9ED0FAE}"/>
              </a:ext>
            </a:extLst>
          </p:cNvPr>
          <p:cNvSpPr txBox="1"/>
          <p:nvPr/>
        </p:nvSpPr>
        <p:spPr>
          <a:xfrm>
            <a:off x="6847369" y="4104166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26" grpId="0"/>
      <p:bldP spid="2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62852" y="121059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57BAB-56B4-6308-AB9D-F1F6565DA0B3}"/>
              </a:ext>
            </a:extLst>
          </p:cNvPr>
          <p:cNvSpPr txBox="1"/>
          <p:nvPr/>
        </p:nvSpPr>
        <p:spPr>
          <a:xfrm>
            <a:off x="797442" y="2190307"/>
            <a:ext cx="791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a) 24 km/h =         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563F2-D275-9CF4-52D8-28D79B4643CF}"/>
              </a:ext>
            </a:extLst>
          </p:cNvPr>
          <p:cNvSpPr txBox="1"/>
          <p:nvPr/>
        </p:nvSpPr>
        <p:spPr>
          <a:xfrm>
            <a:off x="5932968" y="3519377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207 km/h =            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9F9AC-32EC-EEE9-8058-003A933AF3DA}"/>
              </a:ext>
            </a:extLst>
          </p:cNvPr>
          <p:cNvSpPr/>
          <p:nvPr/>
        </p:nvSpPr>
        <p:spPr>
          <a:xfrm>
            <a:off x="3211032" y="2222205"/>
            <a:ext cx="680484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6B136-3E91-4943-E6FA-D2F16D16A099}"/>
              </a:ext>
            </a:extLst>
          </p:cNvPr>
          <p:cNvSpPr/>
          <p:nvPr/>
        </p:nvSpPr>
        <p:spPr>
          <a:xfrm>
            <a:off x="8601739" y="3498112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/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2843C39-DB11-86B9-2343-C9E09D780A37}"/>
              </a:ext>
            </a:extLst>
          </p:cNvPr>
          <p:cNvSpPr/>
          <p:nvPr/>
        </p:nvSpPr>
        <p:spPr>
          <a:xfrm>
            <a:off x="8605283" y="3491023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57,5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310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115 km. </a:t>
            </a:r>
            <a:r>
              <a:rPr lang="en-US" sz="3000" b="1" dirty="0" err="1">
                <a:solidFill>
                  <a:prstClr val="black"/>
                </a:solidFill>
              </a:rPr>
              <a:t>Một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chiếc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đi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từ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</a:t>
            </a:r>
            <a:r>
              <a:rPr lang="en-US" sz="3000" b="1" dirty="0" err="1">
                <a:solidFill>
                  <a:prstClr val="black"/>
                </a:solidFill>
              </a:rPr>
              <a:t>đến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với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vận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tốc</a:t>
            </a:r>
            <a:r>
              <a:rPr lang="en-US" sz="3000" b="1" dirty="0">
                <a:solidFill>
                  <a:prstClr val="black"/>
                </a:solidFill>
              </a:rPr>
              <a:t> 22 km/h. </a:t>
            </a:r>
            <a:r>
              <a:rPr lang="en-US" sz="3000" b="1" dirty="0" err="1">
                <a:solidFill>
                  <a:prstClr val="black"/>
                </a:solidFill>
              </a:rPr>
              <a:t>Hỏi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sau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khởi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hành</a:t>
            </a:r>
            <a:r>
              <a:rPr lang="en-US" sz="3000" b="1" dirty="0">
                <a:solidFill>
                  <a:prstClr val="black"/>
                </a:solidFill>
              </a:rPr>
              <a:t> 3 </a:t>
            </a:r>
            <a:r>
              <a:rPr lang="en-US" sz="3000" b="1" dirty="0" err="1">
                <a:solidFill>
                  <a:prstClr val="black"/>
                </a:solidFill>
              </a:rPr>
              <a:t>giờ</a:t>
            </a:r>
            <a:r>
              <a:rPr lang="en-US" sz="3000" b="1" dirty="0">
                <a:solidFill>
                  <a:prstClr val="black"/>
                </a:solidFill>
              </a:rPr>
              <a:t> 30 </a:t>
            </a:r>
            <a:r>
              <a:rPr lang="en-US" sz="3000" b="1" dirty="0" err="1">
                <a:solidFill>
                  <a:prstClr val="black"/>
                </a:solidFill>
              </a:rPr>
              <a:t>phút</a:t>
            </a:r>
            <a:r>
              <a:rPr lang="en-US" sz="3000" b="1" dirty="0">
                <a:solidFill>
                  <a:prstClr val="black"/>
                </a:solidFill>
              </a:rPr>
              <a:t>,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còn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bao </a:t>
            </a:r>
            <a:r>
              <a:rPr lang="en-US" sz="3000" b="1" dirty="0" err="1">
                <a:solidFill>
                  <a:prstClr val="black"/>
                </a:solidFill>
              </a:rPr>
              <a:t>nhiêu</a:t>
            </a:r>
            <a:r>
              <a:rPr lang="en-US" sz="3000" b="1" dirty="0">
                <a:solidFill>
                  <a:prstClr val="black"/>
                </a:solidFill>
              </a:rPr>
              <a:t> ki-</a:t>
            </a:r>
            <a:r>
              <a:rPr lang="en-US" sz="3000" b="1" dirty="0" err="1">
                <a:solidFill>
                  <a:prstClr val="black"/>
                </a:solidFill>
              </a:rPr>
              <a:t>lô</a:t>
            </a:r>
            <a:r>
              <a:rPr lang="en-US" sz="3000" b="1" dirty="0">
                <a:solidFill>
                  <a:prstClr val="black"/>
                </a:solidFill>
              </a:rPr>
              <a:t>-</a:t>
            </a:r>
            <a:r>
              <a:rPr lang="en-US" sz="3000" b="1" dirty="0" err="1">
                <a:solidFill>
                  <a:prstClr val="black"/>
                </a:solidFill>
              </a:rPr>
              <a:t>mét</a:t>
            </a:r>
            <a:r>
              <a:rPr lang="en-US" sz="3000" b="1" dirty="0">
                <a:solidFill>
                  <a:prstClr val="black"/>
                </a:solidFill>
              </a:rPr>
              <a:t>?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A14BF-ABBE-6108-1A56-32225504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64" y="2328531"/>
            <a:ext cx="5007450" cy="264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17804-FC5A-6320-3F9A-9D504241D77C}"/>
              </a:ext>
            </a:extLst>
          </p:cNvPr>
          <p:cNvSpPr txBox="1"/>
          <p:nvPr/>
        </p:nvSpPr>
        <p:spPr>
          <a:xfrm>
            <a:off x="372140" y="2198263"/>
            <a:ext cx="623068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3,5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22 X 3,5 = 77 (km)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115 - 77 = 38 (km)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38 km.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CD1F04DE-93F9-7A06-3179-DD6EB0A86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691116" y="533483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212111" y="554750"/>
            <a:ext cx="10504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</a:rPr>
              <a:t>Chọn câu trả lời đúng.</a:t>
            </a:r>
          </a:p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Một đoàn tàu hỏa dài 200 m bắt đầu vào đường hầm. Vậy sau bao lâu thì đuôi tàu chui hoàn toàn vào đường hầm, biết tàu đi với vận tốc 20 m/s?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908D-13EF-4644-7C80-52AC2E16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45" y="2538524"/>
            <a:ext cx="798195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8538A-BA00-D217-B797-999AB0D0DADB}"/>
              </a:ext>
            </a:extLst>
          </p:cNvPr>
          <p:cNvSpPr txBox="1"/>
          <p:nvPr/>
        </p:nvSpPr>
        <p:spPr>
          <a:xfrm>
            <a:off x="2913321" y="5592726"/>
            <a:ext cx="71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EF8A-A7A3-1BB5-938D-FE6B6671E5E7}"/>
              </a:ext>
            </a:extLst>
          </p:cNvPr>
          <p:cNvSpPr/>
          <p:nvPr/>
        </p:nvSpPr>
        <p:spPr>
          <a:xfrm>
            <a:off x="5071730" y="5624623"/>
            <a:ext cx="584791" cy="56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276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等线</vt:lpstr>
      <vt:lpstr>等线 Light</vt:lpstr>
      <vt:lpstr>UTM Cookies</vt:lpstr>
      <vt:lpstr>字魂35号-经典雅黑</vt:lpstr>
      <vt:lpstr>2_Office Theme</vt:lpstr>
      <vt:lpstr>5_Office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48</cp:revision>
  <dcterms:created xsi:type="dcterms:W3CDTF">2021-06-29T06:58:36Z</dcterms:created>
  <dcterms:modified xsi:type="dcterms:W3CDTF">2026-04-12T10:31:28Z</dcterms:modified>
</cp:coreProperties>
</file>