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18"/>
  </p:notesMasterIdLst>
  <p:sldIdLst>
    <p:sldId id="338" r:id="rId2"/>
    <p:sldId id="264" r:id="rId3"/>
    <p:sldId id="266" r:id="rId4"/>
    <p:sldId id="346" r:id="rId5"/>
    <p:sldId id="267" r:id="rId6"/>
    <p:sldId id="340" r:id="rId7"/>
    <p:sldId id="269" r:id="rId8"/>
    <p:sldId id="271" r:id="rId9"/>
    <p:sldId id="272" r:id="rId10"/>
    <p:sldId id="359" r:id="rId11"/>
    <p:sldId id="360" r:id="rId12"/>
    <p:sldId id="355" r:id="rId13"/>
    <p:sldId id="356" r:id="rId14"/>
    <p:sldId id="276" r:id="rId15"/>
    <p:sldId id="277" r:id="rId16"/>
    <p:sldId id="27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139" d="100"/>
          <a:sy n="139" d="100"/>
        </p:scale>
        <p:origin x="13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C-4F62-A8CA-BEA98E8227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9C-4F62-A8CA-BEA98E8227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9C-4F62-A8CA-BEA98E8227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9C-4F62-A8CA-BEA98E822795}"/>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1"/>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svg"/><Relationship Id="rId7" Type="http://schemas.openxmlformats.org/officeDocument/2006/relationships/image" Target="../media/image73.svg"/><Relationship Id="rId12"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77.svg"/><Relationship Id="rId5" Type="http://schemas.openxmlformats.org/officeDocument/2006/relationships/image" Target="../media/image41.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75.sv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83.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48.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3.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3.svg"/><Relationship Id="rId10" Type="http://schemas.openxmlformats.org/officeDocument/2006/relationships/image" Target="../media/image54.svg"/><Relationship Id="rId4" Type="http://schemas.openxmlformats.org/officeDocument/2006/relationships/image" Target="../media/image2.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3.svg"/><Relationship Id="rId7" Type="http://schemas.openxmlformats.org/officeDocument/2006/relationships/image" Target="../media/image58.sv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37.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67.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23.png"/><Relationship Id="rId5" Type="http://schemas.openxmlformats.org/officeDocument/2006/relationships/image" Target="../media/image14.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pic>
        <p:nvPicPr>
          <p:cNvPr id="7" name="Picture 6" descr="A round pink circle with white text and a black background&#10;&#10;Description automatically generated">
            <a:extLst>
              <a:ext uri="{FF2B5EF4-FFF2-40B4-BE49-F238E27FC236}">
                <a16:creationId xmlns:a16="http://schemas.microsoft.com/office/drawing/2014/main" id="{8DDA76D5-B470-CE6A-1FAA-08353E72B370}"/>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277127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xmln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xmln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749</TotalTime>
  <Words>723</Words>
  <Application>Microsoft Office PowerPoint</Application>
  <PresentationFormat>On-screen Show (16:9)</PresentationFormat>
  <Paragraphs>67</Paragraphs>
  <Slides>16</Slides>
  <Notes>2</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My PC</cp:lastModifiedBy>
  <cp:revision>68</cp:revision>
  <dcterms:modified xsi:type="dcterms:W3CDTF">2026-04-12T10:34:16Z</dcterms:modified>
  <cp:category>9Slide.vn</cp:category>
</cp:coreProperties>
</file>