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2"/>
  </p:notesMasterIdLst>
  <p:sldIdLst>
    <p:sldId id="632" r:id="rId3"/>
    <p:sldId id="643" r:id="rId4"/>
    <p:sldId id="652" r:id="rId5"/>
    <p:sldId id="653" r:id="rId6"/>
    <p:sldId id="644" r:id="rId7"/>
    <p:sldId id="654" r:id="rId8"/>
    <p:sldId id="645" r:id="rId9"/>
    <p:sldId id="655" r:id="rId10"/>
    <p:sldId id="6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D14B3-93AC-4E8A-B698-73CE11FA9EA7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62F69-0B55-47EA-841F-7B95E14E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77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0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22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07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404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134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19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77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160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532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2F07-821F-7FEC-4CC9-22494F401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C36C3-4AC4-8762-EC3E-7F4F8C107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8C02D-6524-1B27-5719-3C2C6016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C502F-C66F-102B-41AD-B74023E7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3F46B-B231-2C02-771D-4B0E9C69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79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F3208-6CC5-E49D-7D60-356AF316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3347F-0803-A5D1-7B4D-3389FC791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B2A53-F66D-AA42-6BB9-4A4BA79A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6EF33-0271-844A-75B2-979BB316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FB958-DFE4-85A7-D113-74DE3EB7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7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942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2AF14-5A67-6739-AE17-91C89E7F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5E455-D59D-EB54-48DF-394D00F2D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115AA-D3E9-8C7E-F906-B3D1DBC3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EA974-097C-95CB-2B62-FADFDAE6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6544C-0873-77BF-5FAC-1FF512C8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A1C11-7257-12CE-D2B8-24F40828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9ED44-7816-5089-3BF7-16DA97256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FE3D4-549A-98DA-E97F-252DAC702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342CD-00DF-403F-5C16-3019AAB77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0EE0E-1419-0711-F1E2-852421E1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9FDDB-FCAE-F445-8C31-69B2C57E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26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F5D5-03EC-74D6-3E18-4D5DAFCA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DCDF2-BB1B-87A6-AABC-F66EAEE34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6176-BBC0-330D-453A-5B58D2421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71FF39-D611-4B26-579A-279F7BFD0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5ACC3-33F2-108D-7597-1BDBF9EE6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A709A2-C8A5-5920-7198-9CE1D681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5D3532-4E00-E69E-AE63-30DA8635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92BC35-5C74-18A6-D245-F98A1626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46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087A-796B-39C6-E060-68F40264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6A220F-6F34-B0D7-8F36-8C37052B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A0293-38B7-90E3-5EC2-0F0F269D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22AA4-C8AC-B80A-79A0-F46E3BF7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4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27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63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82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81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45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7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45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19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05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0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32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72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68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47E1-6C2D-7EA1-49E2-503D0D14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5047E-E386-7480-962C-8694724DE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AA001-DEBC-D1D6-032D-294749AC6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9B2F3-D452-4161-FDBD-33433283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F380A-F58C-FC2C-E3AF-ED9EEFFB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178CB-DC5D-9084-F10A-04F53CF4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9C931-B2AE-D134-896E-72139DDC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D9D03-27CF-9DF6-78D3-C1894642D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0EF62-86A3-17DB-7D38-C44A0B6DB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68CEF-F7BB-1633-533D-3BC74278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81801-D49B-8B2B-67BD-BB9F6E6D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2BC7E-EF2D-F10F-9496-05CE3EAA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9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836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701BD-444A-EA61-879A-BEABB56D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0DF7B-CD04-E551-6E51-BD511D2D3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E4286-4D42-171C-506A-825AFF47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01517-0C22-00C7-977A-1CA15A7C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104FB-86B2-473B-18E6-21AC1B4C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1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CEB552-5A07-3553-201B-A496A4DDE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CFC4C-6FC8-5D96-FC5C-2B7681825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BBC5-51A3-4ED1-E196-8C33F986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E4582-5A94-664F-2722-04DA8282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AC7C2-C2C6-608C-E518-8345FAA5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3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4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27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01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65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42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0">
            <a:extLst>
              <a:ext uri="{FF2B5EF4-FFF2-40B4-BE49-F238E27FC236}">
                <a16:creationId xmlns:a16="http://schemas.microsoft.com/office/drawing/2014/main" id="{5DCC7CDB-88E8-F109-8E93-73AB3C748AC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F9B7258-AE80-905C-6824-3780548D82A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717" y="0"/>
            <a:ext cx="1529614" cy="152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BF026F-DAE0-9CCE-37F1-F4A7CBA97A7C}"/>
              </a:ext>
            </a:extLst>
          </p:cNvPr>
          <p:cNvGrpSpPr/>
          <p:nvPr userDrawn="1"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780D7AE8-991A-54ED-77D1-91A41A8D8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34526B2E-AD58-64CC-6F23-B7C8BB73945F}"/>
                </a:ext>
              </a:extLst>
            </p:cNvPr>
            <p:cNvSpPr/>
            <p:nvPr/>
          </p:nvSpPr>
          <p:spPr>
            <a:xfrm>
              <a:off x="424815" y="402336"/>
              <a:ext cx="11342370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B668277-68E1-FD58-8E8C-B4289CC5FEA5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717" y="0"/>
            <a:ext cx="1529614" cy="152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5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4E32A3-1A76-D6BD-3180-E0BA69901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229" y="1434972"/>
            <a:ext cx="6754953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547A9A8-CD34-3627-A391-6F992EE353FC}"/>
              </a:ext>
            </a:extLst>
          </p:cNvPr>
          <p:cNvGrpSpPr/>
          <p:nvPr/>
        </p:nvGrpSpPr>
        <p:grpSpPr>
          <a:xfrm>
            <a:off x="1656027" y="504983"/>
            <a:ext cx="9152386" cy="1097106"/>
            <a:chOff x="6118524" y="-139460"/>
            <a:chExt cx="17369497" cy="109710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E55EC8E-3761-84A6-6298-DCC9B075D898}"/>
                </a:ext>
              </a:extLst>
            </p:cNvPr>
            <p:cNvSpPr/>
            <p:nvPr/>
          </p:nvSpPr>
          <p:spPr>
            <a:xfrm>
              <a:off x="6118524" y="-139460"/>
              <a:ext cx="17369497" cy="1079268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4BDD96-B7E4-268E-FA62-7F00FDBC1993}"/>
                </a:ext>
              </a:extLst>
            </p:cNvPr>
            <p:cNvSpPr txBox="1"/>
            <p:nvPr/>
          </p:nvSpPr>
          <p:spPr>
            <a:xfrm>
              <a:off x="6628020" y="-119572"/>
              <a:ext cx="163244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Hoàn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chu vi,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A103AE6-7E19-45F3-E737-099B098FB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93" y="284837"/>
            <a:ext cx="1347333" cy="1609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BA6147-988A-5B60-0BEB-4543B6E3D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22" y="2136439"/>
            <a:ext cx="11022419" cy="234483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47E3A31-6706-17D5-07CC-1F568CAEC73B}"/>
              </a:ext>
            </a:extLst>
          </p:cNvPr>
          <p:cNvSpPr/>
          <p:nvPr/>
        </p:nvSpPr>
        <p:spPr>
          <a:xfrm>
            <a:off x="5050465" y="2785730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0C9B720-FD90-AB93-A9D3-436CA496B397}"/>
              </a:ext>
            </a:extLst>
          </p:cNvPr>
          <p:cNvSpPr/>
          <p:nvPr/>
        </p:nvSpPr>
        <p:spPr>
          <a:xfrm>
            <a:off x="5879805" y="2806995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12099D0-5EF9-2A4C-EBEC-5A17E8968D7A}"/>
              </a:ext>
            </a:extLst>
          </p:cNvPr>
          <p:cNvSpPr/>
          <p:nvPr/>
        </p:nvSpPr>
        <p:spPr>
          <a:xfrm>
            <a:off x="4944139" y="3402418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BCF0E4-766A-849E-CA18-181E28F05B4F}"/>
              </a:ext>
            </a:extLst>
          </p:cNvPr>
          <p:cNvSpPr/>
          <p:nvPr/>
        </p:nvSpPr>
        <p:spPr>
          <a:xfrm>
            <a:off x="5730948" y="3381153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75467DB-CBFD-A362-264A-77ED5FA16BD6}"/>
              </a:ext>
            </a:extLst>
          </p:cNvPr>
          <p:cNvSpPr/>
          <p:nvPr/>
        </p:nvSpPr>
        <p:spPr>
          <a:xfrm>
            <a:off x="10069033" y="2806996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86E6C45-D646-A6FE-C94A-03357F37F95A}"/>
              </a:ext>
            </a:extLst>
          </p:cNvPr>
          <p:cNvSpPr/>
          <p:nvPr/>
        </p:nvSpPr>
        <p:spPr>
          <a:xfrm>
            <a:off x="10069033" y="3381154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124D183-9BBA-7608-00B3-73A3146EE881}"/>
              </a:ext>
            </a:extLst>
          </p:cNvPr>
          <p:cNvSpPr/>
          <p:nvPr/>
        </p:nvSpPr>
        <p:spPr>
          <a:xfrm>
            <a:off x="10866474" y="3391787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0569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A103AE6-7E19-45F3-E737-099B098FB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93" y="284837"/>
            <a:ext cx="1347333" cy="16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E7DD89-B148-B32B-C16F-AD328B3F99CF}"/>
              </a:ext>
            </a:extLst>
          </p:cNvPr>
          <p:cNvSpPr txBox="1"/>
          <p:nvPr/>
        </p:nvSpPr>
        <p:spPr>
          <a:xfrm>
            <a:off x="1626781" y="499731"/>
            <a:ext cx="96330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Số ?</a:t>
            </a: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mảnh vườn trồng hoa dạng hình vuông có cạnh 60 m, một 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 vườn trồng rau dạng hình chữ nhật có chiều dài gấp đôi chiều rộng. Biết chu vi của hai mảnh vườn bằng nhau.</a:t>
            </a: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hoa là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rau là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m².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0688E4-E56F-F760-13ED-92E823183CE0}"/>
              </a:ext>
            </a:extLst>
          </p:cNvPr>
          <p:cNvSpPr/>
          <p:nvPr/>
        </p:nvSpPr>
        <p:spPr>
          <a:xfrm>
            <a:off x="7591647" y="2987749"/>
            <a:ext cx="648586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5F8680-B6FE-9F5F-70F4-0ED8D077DEDE}"/>
              </a:ext>
            </a:extLst>
          </p:cNvPr>
          <p:cNvSpPr/>
          <p:nvPr/>
        </p:nvSpPr>
        <p:spPr>
          <a:xfrm>
            <a:off x="7591647" y="3540642"/>
            <a:ext cx="648586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08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FBE6F2-7C9A-9F69-0ACF-B3B36283F9CD}"/>
              </a:ext>
            </a:extLst>
          </p:cNvPr>
          <p:cNvSpPr txBox="1"/>
          <p:nvPr/>
        </p:nvSpPr>
        <p:spPr>
          <a:xfrm>
            <a:off x="744280" y="510362"/>
            <a:ext cx="1087710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hoa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60 x 60 = 3 600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(m²</a:t>
            </a:r>
            <a:r>
              <a:rPr lang="vi-VN" sz="3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mảnh vườn trồng rau bằng chu vi mảnh vườn trồng hoa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60 x 4 = 240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Nửa chu vi mảnh vườn trồng rau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240 : 2 = 120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 rộng mảnh vườn hình chữ nhật vườn rau: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120 : 3 = 40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 dài mảnh vườn hình chữ nhật vườn rau: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 x 2 = 80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rau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 x 80 = 3200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m²</a:t>
            </a:r>
          </a:p>
          <a:p>
            <a:pPr algn="ctr"/>
            <a:endParaRPr lang="en-US" sz="3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5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A1130BA-5B78-611C-0CA8-BB0B57D89519}"/>
              </a:ext>
            </a:extLst>
          </p:cNvPr>
          <p:cNvGrpSpPr/>
          <p:nvPr/>
        </p:nvGrpSpPr>
        <p:grpSpPr>
          <a:xfrm>
            <a:off x="2079699" y="575418"/>
            <a:ext cx="7894725" cy="1077218"/>
            <a:chOff x="2486527" y="908289"/>
            <a:chExt cx="24474391" cy="1077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E4724C3-D721-E3CE-6936-F6555DE69671}"/>
                </a:ext>
              </a:extLst>
            </p:cNvPr>
            <p:cNvSpPr/>
            <p:nvPr/>
          </p:nvSpPr>
          <p:spPr>
            <a:xfrm>
              <a:off x="2486527" y="908289"/>
              <a:ext cx="24474391" cy="107721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222744-0AB0-EB5E-520B-AD536E44FA25}"/>
                </a:ext>
              </a:extLst>
            </p:cNvPr>
            <p:cNvSpPr txBox="1"/>
            <p:nvPr/>
          </p:nvSpPr>
          <p:spPr>
            <a:xfrm>
              <a:off x="3397623" y="908289"/>
              <a:ext cx="226521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Hoàn thành công thức tính diện tích hình tam giác, hình thang.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3D5D434-50C6-8F46-A7DF-15B6BC24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95" y="290324"/>
            <a:ext cx="1347333" cy="16094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FCC40E-C97B-D3F6-572B-765F37BAC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70" y="2093630"/>
            <a:ext cx="10629014" cy="228351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720B82-A4CA-7614-B86C-6DAC532514F4}"/>
              </a:ext>
            </a:extLst>
          </p:cNvPr>
          <p:cNvSpPr/>
          <p:nvPr/>
        </p:nvSpPr>
        <p:spPr>
          <a:xfrm>
            <a:off x="4114799" y="2668771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3950DA-10BA-C2ED-D7CF-2744AF80A612}"/>
              </a:ext>
            </a:extLst>
          </p:cNvPr>
          <p:cNvSpPr/>
          <p:nvPr/>
        </p:nvSpPr>
        <p:spPr>
          <a:xfrm>
            <a:off x="4922873" y="2658138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8FF9C0D-7209-54EC-A61F-4B48A67D47F2}"/>
              </a:ext>
            </a:extLst>
          </p:cNvPr>
          <p:cNvSpPr/>
          <p:nvPr/>
        </p:nvSpPr>
        <p:spPr>
          <a:xfrm>
            <a:off x="9154631" y="2679404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664AF53-1E23-FC35-0A98-8E2429E7A9DF}"/>
              </a:ext>
            </a:extLst>
          </p:cNvPr>
          <p:cNvSpPr/>
          <p:nvPr/>
        </p:nvSpPr>
        <p:spPr>
          <a:xfrm>
            <a:off x="9930807" y="2690037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27C8AC-479A-54F5-8742-8F5CE4C1ACB6}"/>
              </a:ext>
            </a:extLst>
          </p:cNvPr>
          <p:cNvSpPr/>
          <p:nvPr/>
        </p:nvSpPr>
        <p:spPr>
          <a:xfrm>
            <a:off x="10802676" y="2647507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60667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A1130BA-5B78-611C-0CA8-BB0B57D89519}"/>
              </a:ext>
            </a:extLst>
          </p:cNvPr>
          <p:cNvGrpSpPr/>
          <p:nvPr/>
        </p:nvGrpSpPr>
        <p:grpSpPr>
          <a:xfrm>
            <a:off x="2079700" y="575418"/>
            <a:ext cx="1631064" cy="700489"/>
            <a:chOff x="2486527" y="908289"/>
            <a:chExt cx="24474391" cy="107721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E4724C3-D721-E3CE-6936-F6555DE69671}"/>
                </a:ext>
              </a:extLst>
            </p:cNvPr>
            <p:cNvSpPr/>
            <p:nvPr/>
          </p:nvSpPr>
          <p:spPr>
            <a:xfrm>
              <a:off x="2486527" y="908289"/>
              <a:ext cx="24474391" cy="107721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222744-0AB0-EB5E-520B-AD536E44FA25}"/>
                </a:ext>
              </a:extLst>
            </p:cNvPr>
            <p:cNvSpPr txBox="1"/>
            <p:nvPr/>
          </p:nvSpPr>
          <p:spPr>
            <a:xfrm>
              <a:off x="3397623" y="908289"/>
              <a:ext cx="226521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Số ?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3D5D434-50C6-8F46-A7DF-15B6BC24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53" y="141468"/>
            <a:ext cx="1347333" cy="16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B8F6F6-3F10-53D3-3975-8690E6936EE1}"/>
              </a:ext>
            </a:extLst>
          </p:cNvPr>
          <p:cNvSpPr txBox="1"/>
          <p:nvPr/>
        </p:nvSpPr>
        <p:spPr>
          <a:xfrm>
            <a:off x="754912" y="1424763"/>
            <a:ext cx="10813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 một mảnh đất dạng hình thang với kích thước như hình bên:</a:t>
            </a:r>
          </a:p>
          <a:p>
            <a:pPr algn="just"/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91BC9-F18D-03F1-9E7D-6BCCDEA1B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736" y="1820161"/>
            <a:ext cx="3581400" cy="26860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549E501-13A2-8B54-97E8-B45784E736AB}"/>
              </a:ext>
            </a:extLst>
          </p:cNvPr>
          <p:cNvSpPr txBox="1"/>
          <p:nvPr/>
        </p:nvSpPr>
        <p:spPr>
          <a:xfrm>
            <a:off x="627323" y="1871331"/>
            <a:ext cx="6422064" cy="2608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mảnh đất hình tam giác ACD là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mảnh đất hình thang ABCD là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C9F11E4-108E-B031-566E-78E41823084F}"/>
              </a:ext>
            </a:extLst>
          </p:cNvPr>
          <p:cNvSpPr/>
          <p:nvPr/>
        </p:nvSpPr>
        <p:spPr>
          <a:xfrm>
            <a:off x="1095154" y="2658140"/>
            <a:ext cx="882502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259E96B-A325-E525-BBA8-09314676C7D1}"/>
              </a:ext>
            </a:extLst>
          </p:cNvPr>
          <p:cNvSpPr/>
          <p:nvPr/>
        </p:nvSpPr>
        <p:spPr>
          <a:xfrm>
            <a:off x="1084520" y="3912781"/>
            <a:ext cx="861237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3D5A4E-3676-8CE9-87F3-9B81F06A24FA}"/>
                  </a:ext>
                </a:extLst>
              </p:cNvPr>
              <p:cNvSpPr txBox="1"/>
              <p:nvPr/>
            </p:nvSpPr>
            <p:spPr>
              <a:xfrm>
                <a:off x="1041993" y="4253024"/>
                <a:ext cx="9218428" cy="2216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Diện tích mảnh đất hình tam giác ACD là: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25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625 (m²) </a:t>
                </a:r>
              </a:p>
              <a:p>
                <a:pPr algn="ctr"/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Diện tích mảnh đất hình thang ABCD là: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50+30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25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1 000 (m²)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3D5A4E-3676-8CE9-87F3-9B81F06A2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93" y="4253024"/>
                <a:ext cx="9218428" cy="2216954"/>
              </a:xfrm>
              <a:prstGeom prst="rect">
                <a:avLst/>
              </a:prstGeom>
              <a:blipFill>
                <a:blip r:embed="rId4"/>
                <a:stretch>
                  <a:fillRect t="-3030" b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C45E912-9B2A-7E3B-EFB3-3A9860F51857}"/>
              </a:ext>
            </a:extLst>
          </p:cNvPr>
          <p:cNvSpPr/>
          <p:nvPr/>
        </p:nvSpPr>
        <p:spPr>
          <a:xfrm>
            <a:off x="1098698" y="2651052"/>
            <a:ext cx="882502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625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827A091-564B-E307-E929-83E63493A1A1}"/>
              </a:ext>
            </a:extLst>
          </p:cNvPr>
          <p:cNvSpPr/>
          <p:nvPr/>
        </p:nvSpPr>
        <p:spPr>
          <a:xfrm>
            <a:off x="1077433" y="3916327"/>
            <a:ext cx="882502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488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 animBg="1"/>
      <p:bldP spid="17" grpId="0" animBg="1"/>
      <p:bldP spid="18" grpId="0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D11DC5-31BC-5320-4CFF-8342B2E9FFAA}"/>
              </a:ext>
            </a:extLst>
          </p:cNvPr>
          <p:cNvGrpSpPr/>
          <p:nvPr/>
        </p:nvGrpSpPr>
        <p:grpSpPr>
          <a:xfrm>
            <a:off x="1495770" y="544693"/>
            <a:ext cx="10353330" cy="788808"/>
            <a:chOff x="2486527" y="908289"/>
            <a:chExt cx="29240531" cy="104598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E78901-4F61-106C-1E76-D914BE227607}"/>
                </a:ext>
              </a:extLst>
            </p:cNvPr>
            <p:cNvSpPr/>
            <p:nvPr/>
          </p:nvSpPr>
          <p:spPr>
            <a:xfrm>
              <a:off x="2486527" y="908289"/>
              <a:ext cx="29240531" cy="104598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EED5A9-FD6E-3D49-6B12-0A0249C940F6}"/>
                </a:ext>
              </a:extLst>
            </p:cNvPr>
            <p:cNvSpPr txBox="1"/>
            <p:nvPr/>
          </p:nvSpPr>
          <p:spPr>
            <a:xfrm>
              <a:off x="3133563" y="1039497"/>
              <a:ext cx="28189978" cy="693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a) Hoàn thành công thức tính chu vi, diện tích hình tròn.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FA4A8D-4F96-94BD-46DC-1E8D656F9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465" y="1590564"/>
            <a:ext cx="9753600" cy="340042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88E528-EA95-6580-EBA4-21F20020474A}"/>
              </a:ext>
            </a:extLst>
          </p:cNvPr>
          <p:cNvSpPr/>
          <p:nvPr/>
        </p:nvSpPr>
        <p:spPr>
          <a:xfrm>
            <a:off x="7722781" y="2714847"/>
            <a:ext cx="528083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C41EBB3-1B75-D6C4-6595-696171CCF3B8}"/>
              </a:ext>
            </a:extLst>
          </p:cNvPr>
          <p:cNvSpPr/>
          <p:nvPr/>
        </p:nvSpPr>
        <p:spPr>
          <a:xfrm>
            <a:off x="7690883" y="3331536"/>
            <a:ext cx="528083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7E8BB6-1BBA-EED8-22A5-30C38227FA45}"/>
              </a:ext>
            </a:extLst>
          </p:cNvPr>
          <p:cNvSpPr/>
          <p:nvPr/>
        </p:nvSpPr>
        <p:spPr>
          <a:xfrm>
            <a:off x="8584018" y="3331536"/>
            <a:ext cx="528083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91778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D11DC5-31BC-5320-4CFF-8342B2E9FFAA}"/>
              </a:ext>
            </a:extLst>
          </p:cNvPr>
          <p:cNvGrpSpPr/>
          <p:nvPr/>
        </p:nvGrpSpPr>
        <p:grpSpPr>
          <a:xfrm>
            <a:off x="1474506" y="534061"/>
            <a:ext cx="1864118" cy="816274"/>
            <a:chOff x="2486527" y="908289"/>
            <a:chExt cx="29240531" cy="104598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E78901-4F61-106C-1E76-D914BE227607}"/>
                </a:ext>
              </a:extLst>
            </p:cNvPr>
            <p:cNvSpPr/>
            <p:nvPr/>
          </p:nvSpPr>
          <p:spPr>
            <a:xfrm>
              <a:off x="2486527" y="908289"/>
              <a:ext cx="29240531" cy="104598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EED5A9-FD6E-3D49-6B12-0A0249C940F6}"/>
                </a:ext>
              </a:extLst>
            </p:cNvPr>
            <p:cNvSpPr txBox="1"/>
            <p:nvPr/>
          </p:nvSpPr>
          <p:spPr>
            <a:xfrm>
              <a:off x="3133564" y="1039497"/>
              <a:ext cx="28189977" cy="50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b) Số 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7CD1B4-14B4-2ECB-B5F8-023A47725340}"/>
              </a:ext>
            </a:extLst>
          </p:cNvPr>
          <p:cNvSpPr txBox="1"/>
          <p:nvPr/>
        </p:nvSpPr>
        <p:spPr>
          <a:xfrm>
            <a:off x="712381" y="1446028"/>
            <a:ext cx="10972799" cy="202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đĩa sứ trang trí có dạng hình tròn đường kính 24 cm.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đĩa sứ là 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cm.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đĩa sứ là 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57C964A-1785-0C7C-D622-72B329666704}"/>
              </a:ext>
            </a:extLst>
          </p:cNvPr>
          <p:cNvSpPr/>
          <p:nvPr/>
        </p:nvSpPr>
        <p:spPr>
          <a:xfrm>
            <a:off x="4171505" y="2151322"/>
            <a:ext cx="1059713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75430D-ADE0-FBCC-592F-7B83F9F4311E}"/>
              </a:ext>
            </a:extLst>
          </p:cNvPr>
          <p:cNvSpPr/>
          <p:nvPr/>
        </p:nvSpPr>
        <p:spPr>
          <a:xfrm>
            <a:off x="4607440" y="2895601"/>
            <a:ext cx="1208569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69F841-1EC2-EEB3-5628-E5D80DB0F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930" y="2394984"/>
            <a:ext cx="3514725" cy="3429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F33319-90F8-2721-030B-16E58C9D195A}"/>
              </a:ext>
            </a:extLst>
          </p:cNvPr>
          <p:cNvSpPr txBox="1"/>
          <p:nvPr/>
        </p:nvSpPr>
        <p:spPr>
          <a:xfrm>
            <a:off x="903767" y="3880884"/>
            <a:ext cx="69962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đĩa sứ là: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24 x 2 = 150,72 (cm)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đĩa sứ là: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24 x 24 = 1 808,64 (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D4FF4A5-16B5-060A-90F7-C808912B08AD}"/>
              </a:ext>
            </a:extLst>
          </p:cNvPr>
          <p:cNvSpPr/>
          <p:nvPr/>
        </p:nvSpPr>
        <p:spPr>
          <a:xfrm>
            <a:off x="4185682" y="2144234"/>
            <a:ext cx="1027815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150,72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94B02D4-8C8B-9EFF-3B22-AEA924FB013F}"/>
              </a:ext>
            </a:extLst>
          </p:cNvPr>
          <p:cNvSpPr/>
          <p:nvPr/>
        </p:nvSpPr>
        <p:spPr>
          <a:xfrm>
            <a:off x="4610985" y="2909778"/>
            <a:ext cx="1205024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1 808,64</a:t>
            </a:r>
          </a:p>
        </p:txBody>
      </p:sp>
    </p:spTree>
    <p:extLst>
      <p:ext uri="{BB962C8B-B14F-4D97-AF65-F5344CB8AC3E}">
        <p14:creationId xmlns:p14="http://schemas.microsoft.com/office/powerpoint/2010/main" val="32292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4" grpId="0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7CD1B4-14B4-2ECB-B5F8-023A47725340}"/>
              </a:ext>
            </a:extLst>
          </p:cNvPr>
          <p:cNvSpPr txBox="1"/>
          <p:nvPr/>
        </p:nvSpPr>
        <p:spPr>
          <a:xfrm>
            <a:off x="1392866" y="435935"/>
            <a:ext cx="992017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3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miếng bìa h</a:t>
            </a:r>
            <a:r>
              <a:rPr lang="en-US" sz="33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ì</a:t>
            </a:r>
            <a:r>
              <a:rPr lang="vi-VN" sz="33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 vuông cạnh 20 cm, Mai muốn cắt ra một hình tròn to nhất có thể. Rô-bốt đã giúp Mai cất được hình tròn như hình bên.</a:t>
            </a:r>
            <a:endParaRPr kumimoji="0" lang="vi-VN" sz="3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41CDC8-879B-7E49-9319-0EDEDAC2F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613" y="1847186"/>
            <a:ext cx="3057525" cy="33337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7568E7-FB8F-661E-F1AD-08C83B78BE2A}"/>
              </a:ext>
            </a:extLst>
          </p:cNvPr>
          <p:cNvSpPr txBox="1"/>
          <p:nvPr/>
        </p:nvSpPr>
        <p:spPr>
          <a:xfrm>
            <a:off x="712381" y="2264735"/>
            <a:ext cx="693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sz="3200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89F9BB-8661-F352-C5BF-CAB46A19DF61}"/>
              </a:ext>
            </a:extLst>
          </p:cNvPr>
          <p:cNvSpPr txBox="1"/>
          <p:nvPr/>
        </p:nvSpPr>
        <p:spPr>
          <a:xfrm>
            <a:off x="701748" y="3721395"/>
            <a:ext cx="7464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lphaLcParenR"/>
            </a:pP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x 20 = 62,8 (cm)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x 10 x 10 = 314 (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(20 x 20) – 314 = 86 (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2338209-8C40-A30E-521A-688E1F48655B}"/>
              </a:ext>
            </a:extLst>
          </p:cNvPr>
          <p:cNvSpPr/>
          <p:nvPr/>
        </p:nvSpPr>
        <p:spPr>
          <a:xfrm>
            <a:off x="744279" y="552893"/>
            <a:ext cx="680484" cy="62732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2844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517</Words>
  <Application>Microsoft Office PowerPoint</Application>
  <PresentationFormat>Widescreen</PresentationFormat>
  <Paragraphs>71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Cambria Math</vt:lpstr>
      <vt:lpstr>等线</vt:lpstr>
      <vt:lpstr>等线 Light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 PC</cp:lastModifiedBy>
  <cp:revision>57</cp:revision>
  <dcterms:created xsi:type="dcterms:W3CDTF">2023-10-17T04:16:50Z</dcterms:created>
  <dcterms:modified xsi:type="dcterms:W3CDTF">2026-04-12T10:56:09Z</dcterms:modified>
</cp:coreProperties>
</file>