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5"/>
  </p:notesMasterIdLst>
  <p:sldIdLst>
    <p:sldId id="266" r:id="rId3"/>
    <p:sldId id="411" r:id="rId4"/>
    <p:sldId id="265" r:id="rId5"/>
    <p:sldId id="409" r:id="rId6"/>
    <p:sldId id="398" r:id="rId7"/>
    <p:sldId id="419" r:id="rId8"/>
    <p:sldId id="421" r:id="rId9"/>
    <p:sldId id="420" r:id="rId10"/>
    <p:sldId id="422" r:id="rId11"/>
    <p:sldId id="423" r:id="rId12"/>
    <p:sldId id="424" r:id="rId13"/>
    <p:sldId id="4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E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1CAF-D06B-CEC1-2A24-F3F692A40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CDC2C-1A54-E168-1FA9-5F42E46D7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E8314-F754-F89A-EDBC-6C7F6299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EB126-87F1-5496-F512-A0792854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86E2-C325-CAD2-4ADB-7EE2903A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34D0D3-041A-D6FE-B7EC-00CB694B514B}"/>
              </a:ext>
            </a:extLst>
          </p:cNvPr>
          <p:cNvSpPr txBox="1"/>
          <p:nvPr userDrawn="1"/>
        </p:nvSpPr>
        <p:spPr>
          <a:xfrm>
            <a:off x="6541477" y="404446"/>
            <a:ext cx="76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EAEB3-BCB1-AF58-B8B1-CE746DDBE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992" y="0"/>
            <a:ext cx="12529983" cy="70792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5AD9C2-ADB4-55D6-78FA-155C95E84ADC}"/>
              </a:ext>
            </a:extLst>
          </p:cNvPr>
          <p:cNvSpPr/>
          <p:nvPr userDrawn="1"/>
        </p:nvSpPr>
        <p:spPr>
          <a:xfrm>
            <a:off x="0" y="6381135"/>
            <a:ext cx="1641987" cy="476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3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7E45-2B3B-28DD-8143-1B3A18E6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2966-6C15-C5F9-2AAD-57D58971B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A3D60-5F6A-0DC9-D274-A5FE1D4D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8D1-C6F0-E54F-0FE3-0E3D6E1D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9DF0-707B-4757-97FA-66C05FDB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CF90C5-46E8-9DCB-6CAB-804E9CF2E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9468" y="3749"/>
            <a:ext cx="12458698" cy="706699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E00982-EE14-901C-68E2-CABEFCB7D504}"/>
              </a:ext>
            </a:extLst>
          </p:cNvPr>
          <p:cNvSpPr/>
          <p:nvPr userDrawn="1"/>
        </p:nvSpPr>
        <p:spPr>
          <a:xfrm>
            <a:off x="0" y="6381135"/>
            <a:ext cx="1641987" cy="476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FD01C0-C812-6A2B-087B-55D8F5E73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519" y="129970"/>
            <a:ext cx="1706933" cy="46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1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9E036-54C2-58EC-6E74-ED5570F25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29029"/>
            <a:ext cx="12395200" cy="71700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38F990-DEE3-3151-062F-582CB90E3F5E}"/>
              </a:ext>
            </a:extLst>
          </p:cNvPr>
          <p:cNvSpPr/>
          <p:nvPr userDrawn="1"/>
        </p:nvSpPr>
        <p:spPr>
          <a:xfrm>
            <a:off x="0" y="6381135"/>
            <a:ext cx="1641987" cy="476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18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F79E036-54C2-58EC-6E74-ED5570F25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29029"/>
            <a:ext cx="12395200" cy="71700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24728E-A619-1134-4B28-043A214B0BFB}"/>
              </a:ext>
            </a:extLst>
          </p:cNvPr>
          <p:cNvSpPr/>
          <p:nvPr userDrawn="1"/>
        </p:nvSpPr>
        <p:spPr>
          <a:xfrm>
            <a:off x="0" y="6381135"/>
            <a:ext cx="1641987" cy="4768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1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579A-7AEC-871D-CD24-ECE8D9787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E5A3D-9832-C49A-EFB5-577BAF762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1DE7D-020E-707C-C687-86F470488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C63DB-C6F0-EEBE-CE25-0632AC93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A609-509B-D699-39E2-182C820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B2C08-7C54-A52B-B313-C62C8E31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9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BC9-BD20-CD9C-DF0A-05715517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2366D-0104-429C-3D1F-9749BF7F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701DC-53AF-FE7E-B880-DD25895E8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DAD15-4C0B-3747-1A2D-707F6B9E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92643-2674-AF08-55E5-409F8013E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9BFC3-480B-8620-62BF-D58DE2AC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C2BEDD-3EFC-A7D0-30F3-8F4FBC68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51A3B-2343-EC51-8727-CF808E62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8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AD31-BC5F-4992-9827-D55BE7C3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153B0-FB8A-01E9-A16F-9C8318A1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A136C-C1AD-A2AD-C592-6CD53B89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D8EEF-E131-BB46-51A1-A8185F83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3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2661-7922-ADB4-CA51-1FCBD96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2E27-E1B2-E6B3-07C2-E8ED00C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7854-F8F9-6223-CC07-36CF5F9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F2661-7922-ADB4-CA51-1FCBD967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2E27-E1B2-E6B3-07C2-E8ED00C8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47854-F8F9-6223-CC07-36CF5F9C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0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6E09-E631-B8C4-474B-6A106B4C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490C0-00E8-72A8-DE27-5E401A39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90D78-4B19-0A44-0218-D9248A7B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D766F-9A6A-AC02-55A5-9601CC6A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5A81A-9B6B-FCB3-07AF-DCC2183D3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00173-4047-D10E-0371-7A225512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79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0ED4-09FE-771D-82DA-FFB60D47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80B00-DA5C-4A64-2B63-9549316AF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EA9C0-B8B5-7593-5274-90AC7269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E02ED-93A1-3C19-CDD8-6D947FCDC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E55F-248A-1C11-2817-BFF6E5475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08EC6-2BDA-571B-E8B8-44FF245E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1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59B9-D6D9-A114-21B6-B572CC00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49243-E999-653F-EBB5-E13DD7037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D6370-BC57-6F54-02AF-2FD75623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D7484-856F-DDCA-EEDB-D04720D9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9DC86-A269-92C9-5B7A-AA03B24D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F2264-33D4-6255-EE08-DB396DE45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3146A-D26B-7923-CF5F-D598870E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515B-6D82-14FC-2F30-F520C6A0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0F74A-654B-F86F-5811-6ED344A0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1D72A-7ACF-5913-9A9F-E9E73653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C6A8555-18F3-FC83-CBA4-C817E9D8B4E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6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7B3D16-179E-D3B7-1CE9-C8F603A2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DFBF-1996-31BD-63BE-D512E103E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4B260-7181-627F-1150-07F2C9F6C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7813-17E2-4498-8EB0-4591F18BA1A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70AE-7932-33E8-0F87-BCE862A9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E24E8-54CE-DF26-80E4-399F3E98B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5DF11-A008-4D9E-8A25-BB707A2A9F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A86DD3A-466F-F248-C881-4A7D1187C42D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D7EFE-9149-EB52-5FC2-7CB25E1669D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FB7BB6-90E3-9500-9DAB-8489C1FCE8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B035E-6CAF-5DB0-8ECD-7F599A6835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71C7F5-3CB1-027D-4CA9-60A60EF9206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0A2E0B6-85D4-9256-8448-B9CEC89CF30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30B071-B7B8-A870-D530-78BE879CBA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4DCDF5-6A9B-9E9C-E045-E2073176C9D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D640846-779F-FEFA-F59F-9B94DB0EAA1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663042" y="6150063"/>
            <a:ext cx="218865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A1FC3-24B4-3F64-6E17-DC276730C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6" t="44911" r="14604" b="21828"/>
          <a:stretch/>
        </p:blipFill>
        <p:spPr>
          <a:xfrm>
            <a:off x="-348343" y="1"/>
            <a:ext cx="1262648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CFB93-31E2-DF1F-2D66-F2D098E8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867" y="5562976"/>
            <a:ext cx="5353934" cy="17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70,571; 70,517; 71,057; 70,715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982857-7B72-B3D8-E49E-11F90C744DAB}"/>
              </a:ext>
            </a:extLst>
          </p:cNvPr>
          <p:cNvSpPr txBox="1"/>
          <p:nvPr/>
        </p:nvSpPr>
        <p:spPr>
          <a:xfrm>
            <a:off x="925830" y="2194560"/>
            <a:ext cx="10115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71,057; 70,715; 70,571; 70,517.</a:t>
            </a:r>
          </a:p>
        </p:txBody>
      </p:sp>
    </p:spTree>
    <p:extLst>
      <p:ext uri="{BB962C8B-B14F-4D97-AF65-F5344CB8AC3E}">
        <p14:creationId xmlns:p14="http://schemas.microsoft.com/office/powerpoint/2010/main" val="41982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9945-91BD-DCCE-E970-A6010D9E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1085679"/>
            <a:ext cx="7251382" cy="3759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3DBCB-6939-BFD3-D75A-D9E222B19F87}"/>
              </a:ext>
            </a:extLst>
          </p:cNvPr>
          <p:cNvSpPr txBox="1"/>
          <p:nvPr/>
        </p:nvSpPr>
        <p:spPr>
          <a:xfrm>
            <a:off x="989330" y="4969510"/>
            <a:ext cx="996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rô-bốt vàng, đỏ, xanh có chiều cao là một trong các số đo: 98 cm; 0,89 m; 1,02 m. Biết rô-bốt vàng cao hơn rô-bốt đỏ nhưng thấp hơn rô-bốt xanh.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6227A8-4A1F-DE7D-782E-074C55F077E5}"/>
              </a:ext>
            </a:extLst>
          </p:cNvPr>
          <p:cNvSpPr txBox="1"/>
          <p:nvPr/>
        </p:nvSpPr>
        <p:spPr>
          <a:xfrm>
            <a:off x="1126490" y="1551940"/>
            <a:ext cx="9966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Chiều cao của rô-bốt đỏ là: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98 cm   B. 0,89 m   C. 1,02 m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• Chiều cao của rô-bốt xanh là:</a:t>
            </a:r>
          </a:p>
          <a:p>
            <a:pPr lvl="0"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98 cm   B. 0,89 m   C. 1,02 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A1AD28-52C5-9A52-F5EA-66E12514F717}"/>
              </a:ext>
            </a:extLst>
          </p:cNvPr>
          <p:cNvSpPr/>
          <p:nvPr/>
        </p:nvSpPr>
        <p:spPr>
          <a:xfrm>
            <a:off x="4069080" y="2171700"/>
            <a:ext cx="777240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FACFA9-947C-7338-3BF2-0B810184FB1B}"/>
              </a:ext>
            </a:extLst>
          </p:cNvPr>
          <p:cNvSpPr/>
          <p:nvPr/>
        </p:nvSpPr>
        <p:spPr>
          <a:xfrm>
            <a:off x="7372350" y="3429000"/>
            <a:ext cx="777240" cy="651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9B7EB1-45D8-D47A-5898-8F46620F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25594"/>
              </p:ext>
            </p:extLst>
          </p:nvPr>
        </p:nvGraphicFramePr>
        <p:xfrm>
          <a:off x="152400" y="2000250"/>
          <a:ext cx="11803380" cy="4526280"/>
        </p:xfrm>
        <a:graphic>
          <a:graphicData uri="http://schemas.openxmlformats.org/drawingml/2006/table">
            <a:tbl>
              <a:tblPr/>
              <a:tblGrid>
                <a:gridCol w="1168400">
                  <a:extLst>
                    <a:ext uri="{9D8B030D-6E8A-4147-A177-3AD203B41FA5}">
                      <a16:colId xmlns:a16="http://schemas.microsoft.com/office/drawing/2014/main" val="121788722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06037783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4854370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78832754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97407065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247962682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3241682343"/>
                    </a:ext>
                  </a:extLst>
                </a:gridCol>
                <a:gridCol w="1725930">
                  <a:extLst>
                    <a:ext uri="{9D8B030D-6E8A-4147-A177-3AD203B41FA5}">
                      <a16:colId xmlns:a16="http://schemas.microsoft.com/office/drawing/2014/main" val="3171066657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505217298"/>
                    </a:ext>
                  </a:extLst>
                </a:gridCol>
              </a:tblGrid>
              <a:tr h="14395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triệu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nghìn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trăm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 đơn vị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75383"/>
                  </a:ext>
                </a:extLst>
              </a:tr>
              <a:tr h="10408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79212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74272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316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19E1761-185A-985D-9890-C39DDC9F4DF7}"/>
              </a:ext>
            </a:extLst>
          </p:cNvPr>
          <p:cNvSpPr/>
          <p:nvPr/>
        </p:nvSpPr>
        <p:spPr>
          <a:xfrm>
            <a:off x="7623810" y="373761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3 461 285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4FEF7-F98D-C03A-C590-D7E86800060A}"/>
              </a:ext>
            </a:extLst>
          </p:cNvPr>
          <p:cNvSpPr/>
          <p:nvPr/>
        </p:nvSpPr>
        <p:spPr>
          <a:xfrm>
            <a:off x="9361170" y="372618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triệu bốn trăm sáu mươi mốt nghìn hai trăm tám mươi lăm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4BFF62-BB12-CF54-C106-76CC5E30C36B}"/>
              </a:ext>
            </a:extLst>
          </p:cNvPr>
          <p:cNvSpPr/>
          <p:nvPr/>
        </p:nvSpPr>
        <p:spPr>
          <a:xfrm>
            <a:off x="7578090" y="474345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1 306 524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B7333-E539-B1F1-60BC-0E79B43DFC7F}"/>
              </a:ext>
            </a:extLst>
          </p:cNvPr>
          <p:cNvSpPr/>
          <p:nvPr/>
        </p:nvSpPr>
        <p:spPr>
          <a:xfrm>
            <a:off x="9315450" y="476631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triệu ba trăm linh sáu nghìn năm trăm hai mươi tư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363F6-FDBF-793E-344A-EF9E435874F2}"/>
              </a:ext>
            </a:extLst>
          </p:cNvPr>
          <p:cNvSpPr/>
          <p:nvPr/>
        </p:nvSpPr>
        <p:spPr>
          <a:xfrm>
            <a:off x="7578090" y="5783580"/>
            <a:ext cx="1520190" cy="40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720 451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6E048-A8C1-F307-5DF5-229FEBA0932E}"/>
              </a:ext>
            </a:extLst>
          </p:cNvPr>
          <p:cNvSpPr/>
          <p:nvPr/>
        </p:nvSpPr>
        <p:spPr>
          <a:xfrm>
            <a:off x="9326880" y="5726430"/>
            <a:ext cx="2526030" cy="5029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trăm hai mươi nghìn bốn trăm năm mươi mốt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D409707-7455-CB79-0901-977B98986692}"/>
              </a:ext>
            </a:extLst>
          </p:cNvPr>
          <p:cNvGrpSpPr/>
          <p:nvPr/>
        </p:nvGrpSpPr>
        <p:grpSpPr>
          <a:xfrm>
            <a:off x="1471874" y="412014"/>
            <a:ext cx="863784" cy="1015663"/>
            <a:chOff x="1142299" y="701274"/>
            <a:chExt cx="863784" cy="1015663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4DB3EDE-5E7E-4C92-F2FE-47542A9E352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36A7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7EF0A76D-DB5F-4683-57C7-FF7933C2119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2299" y="701274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A25302E-17A0-81C7-768B-CC0B7E0A2FB7}"/>
              </a:ext>
            </a:extLst>
          </p:cNvPr>
          <p:cNvSpPr txBox="1"/>
          <p:nvPr/>
        </p:nvSpPr>
        <p:spPr>
          <a:xfrm>
            <a:off x="2278335" y="528168"/>
            <a:ext cx="8592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b) Nêu giá trị của chữ số 2 trong mỗi số viết ở câu a.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27EF3-A6AF-5B29-D104-7BFA8BB30615}"/>
              </a:ext>
            </a:extLst>
          </p:cNvPr>
          <p:cNvSpPr txBox="1"/>
          <p:nvPr/>
        </p:nvSpPr>
        <p:spPr>
          <a:xfrm>
            <a:off x="994410" y="2938760"/>
            <a:ext cx="103670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3 461 285,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1 306 524,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720 451,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20 000.</a:t>
            </a:r>
          </a:p>
        </p:txBody>
      </p:sp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773333" y="458792"/>
            <a:ext cx="8999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>
                <a:solidFill>
                  <a:srgbClr val="5B9BD5">
                    <a:lumMod val="10000"/>
                  </a:srgbClr>
                </a:solidFill>
                <a:latin typeface="Cambria" panose="02040503050406030204" pitchFamily="18" charset="0"/>
              </a:rPr>
              <a:t>Sắp xếp các số 67 245, 67 425, 67 524, 65 742 theo thứ tự từ bé đến lớn.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A34650-B435-DCA4-F741-436CF59CCC75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05684-F7FE-389E-3EC6-57280C95930C}"/>
              </a:ext>
            </a:extLst>
          </p:cNvPr>
          <p:cNvSpPr txBox="1"/>
          <p:nvPr/>
        </p:nvSpPr>
        <p:spPr>
          <a:xfrm>
            <a:off x="1177290" y="3077260"/>
            <a:ext cx="10298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65 742; 67 245; 67 425; 67 524.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58720" y="518160"/>
            <a:ext cx="8829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/>
              <p:nvPr/>
            </p:nvSpPr>
            <p:spPr>
              <a:xfrm>
                <a:off x="1350010" y="1558290"/>
                <a:ext cx="8829040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 nào dưới đây?</a:t>
                </a:r>
                <a:endParaRPr lang="en-US" sz="40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10" y="1558290"/>
                <a:ext cx="8829040" cy="1017330"/>
              </a:xfrm>
              <a:prstGeom prst="rect">
                <a:avLst/>
              </a:prstGeom>
              <a:blipFill>
                <a:blip r:embed="rId2"/>
                <a:stretch>
                  <a:fillRect l="-2415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AD6C3D6-FD2E-D80F-564C-17D54EB3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3043237"/>
            <a:ext cx="7905750" cy="23717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A9C1520-CE27-A0CA-4402-D70D51FAABCF}"/>
              </a:ext>
            </a:extLst>
          </p:cNvPr>
          <p:cNvSpPr/>
          <p:nvPr/>
        </p:nvSpPr>
        <p:spPr>
          <a:xfrm>
            <a:off x="6960870" y="5086350"/>
            <a:ext cx="560070" cy="44577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/>
              <p:nvPr/>
            </p:nvSpPr>
            <p:spPr>
              <a:xfrm>
                <a:off x="982980" y="1558290"/>
                <a:ext cx="107442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3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" panose="02040503050406030204" pitchFamily="18" charset="0"/>
                  </a:rPr>
                  <a:t>b)</a:t>
                </a:r>
                <a:r>
                  <a:rPr kumimoji="0" lang="en-US" sz="3600" b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6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 phân số rút gọn của phân số nào dưới đây?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BEEA26-57F6-F218-0F85-FFD9C2B3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" y="1558290"/>
                <a:ext cx="10744200" cy="892552"/>
              </a:xfrm>
              <a:prstGeom prst="rect">
                <a:avLst/>
              </a:prstGeom>
              <a:blipFill>
                <a:blip r:embed="rId2"/>
                <a:stretch>
                  <a:fillRect l="-170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028F5F-801D-A78A-0C22-A03D5F7CD69E}"/>
                  </a:ext>
                </a:extLst>
              </p:cNvPr>
              <p:cNvSpPr txBox="1"/>
              <p:nvPr/>
            </p:nvSpPr>
            <p:spPr>
              <a:xfrm>
                <a:off x="948690" y="2815590"/>
                <a:ext cx="1817370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028F5F-801D-A78A-0C22-A03D5F7C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" y="2815590"/>
                <a:ext cx="1817370" cy="891078"/>
              </a:xfrm>
              <a:prstGeom prst="rect">
                <a:avLst/>
              </a:prstGeom>
              <a:blipFill>
                <a:blip r:embed="rId3"/>
                <a:stretch>
                  <a:fillRect l="-10403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7FE3C-26AE-2215-F3EF-0FFA609142C7}"/>
                  </a:ext>
                </a:extLst>
              </p:cNvPr>
              <p:cNvSpPr txBox="1"/>
              <p:nvPr/>
            </p:nvSpPr>
            <p:spPr>
              <a:xfrm>
                <a:off x="3634740" y="2804160"/>
                <a:ext cx="1817370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27FE3C-26AE-2215-F3EF-0FFA6091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40" y="2804160"/>
                <a:ext cx="1817370" cy="927626"/>
              </a:xfrm>
              <a:prstGeom prst="rect">
                <a:avLst/>
              </a:prstGeom>
              <a:blipFill>
                <a:blip r:embed="rId4"/>
                <a:stretch>
                  <a:fillRect l="-10067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2ADA8-63F1-3764-804E-0F5AF0E642B1}"/>
                  </a:ext>
                </a:extLst>
              </p:cNvPr>
              <p:cNvSpPr txBox="1"/>
              <p:nvPr/>
            </p:nvSpPr>
            <p:spPr>
              <a:xfrm>
                <a:off x="6309360" y="2758440"/>
                <a:ext cx="181737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12ADA8-63F1-3764-804E-0F5AF0E6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0" y="2758440"/>
                <a:ext cx="1817370" cy="889924"/>
              </a:xfrm>
              <a:prstGeom prst="rect">
                <a:avLst/>
              </a:prstGeom>
              <a:blipFill>
                <a:blip r:embed="rId5"/>
                <a:stretch>
                  <a:fillRect l="-10067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42C4A-51C4-FDE0-DBEF-6F00140750A6}"/>
                  </a:ext>
                </a:extLst>
              </p:cNvPr>
              <p:cNvSpPr txBox="1"/>
              <p:nvPr/>
            </p:nvSpPr>
            <p:spPr>
              <a:xfrm>
                <a:off x="8961120" y="2689860"/>
                <a:ext cx="1817370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3600" b="1" dirty="0">
                    <a:solidFill>
                      <a:srgbClr val="000000"/>
                    </a:solidFill>
                    <a:ea typeface="Cambria" panose="020405030504060302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42C4A-51C4-FDE0-DBEF-6F001407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120" y="2689860"/>
                <a:ext cx="1817370" cy="889924"/>
              </a:xfrm>
              <a:prstGeom prst="rect">
                <a:avLst/>
              </a:prstGeom>
              <a:blipFill>
                <a:blip r:embed="rId6"/>
                <a:stretch>
                  <a:fillRect l="-10067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351E668-1299-3F94-B7C9-D6971879E5F0}"/>
              </a:ext>
            </a:extLst>
          </p:cNvPr>
          <p:cNvSpPr/>
          <p:nvPr/>
        </p:nvSpPr>
        <p:spPr>
          <a:xfrm>
            <a:off x="6206490" y="2960370"/>
            <a:ext cx="617220" cy="51435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AAADBB-C8E3-4812-7A7F-CB502B89B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762" y="3963352"/>
            <a:ext cx="22764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5CF85-961F-3FBE-35ED-485C3043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67" y="1589722"/>
            <a:ext cx="9683475" cy="27651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3560F2-F181-50E7-9B27-9E28637F0096}"/>
              </a:ext>
            </a:extLst>
          </p:cNvPr>
          <p:cNvSpPr/>
          <p:nvPr/>
        </p:nvSpPr>
        <p:spPr>
          <a:xfrm>
            <a:off x="8161020" y="2274570"/>
            <a:ext cx="138303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6,572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E73CFC-BF97-7F43-E291-540444A56043}"/>
              </a:ext>
            </a:extLst>
          </p:cNvPr>
          <p:cNvSpPr/>
          <p:nvPr/>
        </p:nvSpPr>
        <p:spPr>
          <a:xfrm>
            <a:off x="7978140" y="3097530"/>
            <a:ext cx="189738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405,61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DEF4F1-C080-53D1-B7A9-3DC52877FEEA}"/>
              </a:ext>
            </a:extLst>
          </p:cNvPr>
          <p:cNvSpPr/>
          <p:nvPr/>
        </p:nvSpPr>
        <p:spPr>
          <a:xfrm>
            <a:off x="7978140" y="3783330"/>
            <a:ext cx="1897380" cy="548640"/>
          </a:xfrm>
          <a:prstGeom prst="roundRect">
            <a:avLst/>
          </a:prstGeom>
          <a:solidFill>
            <a:srgbClr val="F8E6E2"/>
          </a:solidFill>
          <a:ln>
            <a:solidFill>
              <a:srgbClr val="F8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0,074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F780A7-6A78-3485-02D0-E8156B2D9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27991"/>
              </p:ext>
            </p:extLst>
          </p:nvPr>
        </p:nvGraphicFramePr>
        <p:xfrm>
          <a:off x="1181100" y="2034540"/>
          <a:ext cx="10515600" cy="2469674"/>
        </p:xfrm>
        <a:graphic>
          <a:graphicData uri="http://schemas.openxmlformats.org/drawingml/2006/table">
            <a:tbl>
              <a:tblPr/>
              <a:tblGrid>
                <a:gridCol w="4636770">
                  <a:extLst>
                    <a:ext uri="{9D8B030D-6E8A-4147-A177-3AD203B41FA5}">
                      <a16:colId xmlns:a16="http://schemas.microsoft.com/office/drawing/2014/main" val="2451903581"/>
                    </a:ext>
                  </a:extLst>
                </a:gridCol>
                <a:gridCol w="5878830">
                  <a:extLst>
                    <a:ext uri="{9D8B030D-6E8A-4147-A177-3AD203B41FA5}">
                      <a16:colId xmlns:a16="http://schemas.microsoft.com/office/drawing/2014/main" val="4123038490"/>
                    </a:ext>
                  </a:extLst>
                </a:gridCol>
              </a:tblGrid>
              <a:tr h="24696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 8 dm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cm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  425 g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  85 ml = 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</a:t>
                      </a:r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</a:t>
                      </a:r>
                      <a:r>
                        <a:rPr lang="vi-VN" sz="3600" i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vi-VN" sz="3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288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F7B36C9-C0BD-7055-666F-131B5EC6A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40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FC06B3-1035-4EB7-705C-9D9AEDE6E423}"/>
              </a:ext>
            </a:extLst>
          </p:cNvPr>
          <p:cNvSpPr/>
          <p:nvPr/>
        </p:nvSpPr>
        <p:spPr>
          <a:xfrm>
            <a:off x="3531870" y="224028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66A34-495B-F52E-5253-FAACBBD5AF2F}"/>
              </a:ext>
            </a:extLst>
          </p:cNvPr>
          <p:cNvSpPr/>
          <p:nvPr/>
        </p:nvSpPr>
        <p:spPr>
          <a:xfrm>
            <a:off x="2914650" y="389763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5AF208-38EE-A7DD-898E-5E8F62EF3EA7}"/>
              </a:ext>
            </a:extLst>
          </p:cNvPr>
          <p:cNvSpPr/>
          <p:nvPr/>
        </p:nvSpPr>
        <p:spPr>
          <a:xfrm>
            <a:off x="8298180" y="2251710"/>
            <a:ext cx="105156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C3120-DC58-9A38-2077-9B376EF39946}"/>
              </a:ext>
            </a:extLst>
          </p:cNvPr>
          <p:cNvSpPr/>
          <p:nvPr/>
        </p:nvSpPr>
        <p:spPr>
          <a:xfrm>
            <a:off x="8332470" y="3840480"/>
            <a:ext cx="10744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0BE4AD-EA5A-7111-9B34-CB67F7523398}"/>
              </a:ext>
            </a:extLst>
          </p:cNvPr>
          <p:cNvSpPr/>
          <p:nvPr/>
        </p:nvSpPr>
        <p:spPr>
          <a:xfrm>
            <a:off x="3547110" y="2244090"/>
            <a:ext cx="84582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4FF21E-8B9C-2C59-E99B-B807CD2D08F3}"/>
              </a:ext>
            </a:extLst>
          </p:cNvPr>
          <p:cNvSpPr/>
          <p:nvPr/>
        </p:nvSpPr>
        <p:spPr>
          <a:xfrm>
            <a:off x="2857500" y="3890010"/>
            <a:ext cx="90678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2B842A-BA28-4838-60E3-C327BD9FDBFD}"/>
              </a:ext>
            </a:extLst>
          </p:cNvPr>
          <p:cNvSpPr/>
          <p:nvPr/>
        </p:nvSpPr>
        <p:spPr>
          <a:xfrm>
            <a:off x="8321040" y="2244090"/>
            <a:ext cx="112014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0,425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7874C8-67F2-8324-BA18-CBDA6985DF94}"/>
              </a:ext>
            </a:extLst>
          </p:cNvPr>
          <p:cNvSpPr/>
          <p:nvPr/>
        </p:nvSpPr>
        <p:spPr>
          <a:xfrm>
            <a:off x="8298180" y="3844290"/>
            <a:ext cx="1120140" cy="58293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0,085</a:t>
            </a:r>
          </a:p>
        </p:txBody>
      </p:sp>
    </p:spTree>
    <p:extLst>
      <p:ext uri="{BB962C8B-B14F-4D97-AF65-F5344CB8AC3E}">
        <p14:creationId xmlns:p14="http://schemas.microsoft.com/office/powerpoint/2010/main" val="29948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489</Words>
  <Application>Microsoft Office PowerPoint</Application>
  <PresentationFormat>Widescreen</PresentationFormat>
  <Paragraphs>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SVN-Cookies</vt:lpstr>
      <vt:lpstr>SVN-Newton</vt:lpstr>
      <vt:lpstr>SVN-Ready</vt:lpstr>
      <vt:lpstr>Times New Roman</vt:lpstr>
      <vt:lpstr>Wingdings</vt:lpstr>
      <vt:lpstr>字魂156号-萌趣苏打饼</vt:lpstr>
      <vt:lpstr>思源宋体 CN Heavy</vt:lpstr>
      <vt:lpstr>思源宋体 CN Medium</vt:lpstr>
      <vt:lpstr>思源黑体 CN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35</cp:revision>
  <dcterms:created xsi:type="dcterms:W3CDTF">2024-02-13T12:59:58Z</dcterms:created>
  <dcterms:modified xsi:type="dcterms:W3CDTF">2026-04-12T10:58:47Z</dcterms:modified>
</cp:coreProperties>
</file>