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3" autoAdjust="0"/>
    <p:restoredTop sz="82738" autoAdjust="0"/>
  </p:normalViewPr>
  <p:slideViewPr>
    <p:cSldViewPr snapToGrid="0">
      <p:cViewPr varScale="1">
        <p:scale>
          <a:sx n="63" d="100"/>
          <a:sy n="63" d="100"/>
        </p:scale>
        <p:origin x="8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12/11/2024</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rPr>
                        </m:ctrlPr>
                      </m:fPr>
                      <m:num>
                        <m:r>
                          <a:rPr lang="nl-NL" sz="3600" i="1">
                            <a:solidFill>
                              <a:srgbClr val="FFFF00"/>
                            </a:solidFill>
                          </a:rPr>
                          <m:t>2</m:t>
                        </m:r>
                      </m:num>
                      <m:den>
                        <m:r>
                          <a:rPr lang="nl-NL" sz="3600" i="1">
                            <a:solidFill>
                              <a:srgbClr val="FFFF00"/>
                            </a:solidFill>
                          </a:rPr>
                          <m:t>5</m:t>
                        </m:r>
                      </m:den>
                    </m:f>
                  </m:oMath>
                </a14:m>
                <a:r>
                  <a:rPr lang="nl-NL" sz="3600" dirty="0">
                    <a:solidFill>
                      <a:srgbClr val="FFFF00"/>
                    </a:solidFill>
                  </a:rPr>
                  <a:t> số cây bưởi.</a:t>
                </a:r>
                <a:endParaRPr lang="en-US" sz="3600" dirty="0">
                  <a:solidFill>
                    <a:srgbClr val="FFFF00"/>
                  </a:solidFill>
                </a:endParaRPr>
              </a:p>
            </p:txBody>
          </p:sp>
        </mc:Choice>
        <mc:Fallback>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p>
        </p:txBody>
      </p:sp>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836385" y="3091623"/>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5104299" y="2033976"/>
            <a:ext cx="1963082" cy="1286367"/>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mc:Choice xmlns:a14="http://schemas.microsoft.com/office/drawing/2010/main"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271</TotalTime>
  <Words>886</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Cambria Math</vt:lpstr>
      <vt:lpstr>Times New Roman</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Thao Tran</cp:lastModifiedBy>
  <cp:revision>25</cp:revision>
  <dcterms:created xsi:type="dcterms:W3CDTF">2022-11-18T15:12:16Z</dcterms:created>
  <dcterms:modified xsi:type="dcterms:W3CDTF">2024-11-12T03:13:51Z</dcterms:modified>
  <cp:category>9Slide.vn</cp:category>
</cp:coreProperties>
</file>