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2024/11/12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12/11/2024</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26" Type="http://schemas.openxmlformats.org/officeDocument/2006/relationships/image" Target="../media/image30.png"/><Relationship Id="rId3" Type="http://schemas.openxmlformats.org/officeDocument/2006/relationships/audio" Target="../media/media1.mp3"/><Relationship Id="rId21" Type="http://schemas.openxmlformats.org/officeDocument/2006/relationships/image" Target="../media/image26.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11.png"/><Relationship Id="rId11" Type="http://schemas.openxmlformats.org/officeDocument/2006/relationships/image" Target="../media/image16.sv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svg"/><Relationship Id="rId23" Type="http://schemas.openxmlformats.org/officeDocument/2006/relationships/image" Target="../media/image27.pn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9.png"/><Relationship Id="rId22" Type="http://schemas.microsoft.com/office/2007/relationships/hdphoto" Target="../media/hdphoto1.wdp"/><Relationship Id="rId27"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2.svg"/><Relationship Id="rId1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14.svg"/><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2.xml"/><Relationship Id="rId6" Type="http://schemas.openxmlformats.org/officeDocument/2006/relationships/image" Target="../media/image13.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34.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33.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79</TotalTime>
  <Words>731</Words>
  <Application>Microsoft Office PowerPoint</Application>
  <PresentationFormat>Widescreen</PresentationFormat>
  <Paragraphs>77</Paragraphs>
  <Slides>19</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#9Slide07 Altus</vt:lpstr>
      <vt:lpstr>#9Slide07 HoneyCream</vt:lpstr>
      <vt:lpstr>Arial</vt:lpstr>
      <vt:lpstr>Calibri</vt:lpstr>
      <vt:lpstr>Cambria</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Thao Tran</cp:lastModifiedBy>
  <cp:revision>23</cp:revision>
  <dcterms:created xsi:type="dcterms:W3CDTF">2023-10-28T12:58:05Z</dcterms:created>
  <dcterms:modified xsi:type="dcterms:W3CDTF">2024-11-12T08:32:14Z</dcterms:modified>
</cp:coreProperties>
</file>