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26" r:id="rId2"/>
    <p:sldId id="257" r:id="rId3"/>
    <p:sldId id="262" r:id="rId4"/>
    <p:sldId id="269" r:id="rId5"/>
    <p:sldId id="390" r:id="rId6"/>
    <p:sldId id="391" r:id="rId7"/>
    <p:sldId id="3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437</Words>
  <Application>Microsoft Office PowerPoint</Application>
  <PresentationFormat>Widescreen</PresentationFormat>
  <Paragraphs>29</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微软雅黑</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My PC</cp:lastModifiedBy>
  <cp:revision>48</cp:revision>
  <dcterms:created xsi:type="dcterms:W3CDTF">2022-09-13T07:29:09Z</dcterms:created>
  <dcterms:modified xsi:type="dcterms:W3CDTF">2026-04-12T09:50:44Z</dcterms:modified>
</cp:coreProperties>
</file>