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39" r:id="rId3"/>
    <p:sldMasterId id="2147483978" r:id="rId4"/>
    <p:sldMasterId id="2147483990" r:id="rId5"/>
  </p:sldMasterIdLst>
  <p:notesMasterIdLst>
    <p:notesMasterId r:id="rId19"/>
  </p:notesMasterIdLst>
  <p:sldIdLst>
    <p:sldId id="299" r:id="rId6"/>
    <p:sldId id="3409" r:id="rId7"/>
    <p:sldId id="3410" r:id="rId8"/>
    <p:sldId id="3411" r:id="rId9"/>
    <p:sldId id="304" r:id="rId10"/>
    <p:sldId id="305" r:id="rId11"/>
    <p:sldId id="3403" r:id="rId12"/>
    <p:sldId id="310" r:id="rId13"/>
    <p:sldId id="3407" r:id="rId14"/>
    <p:sldId id="287" r:id="rId15"/>
    <p:sldId id="296" r:id="rId16"/>
    <p:sldId id="297" r:id="rId17"/>
    <p:sldId id="34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346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71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92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09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7438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A11614ED-5C11-ACF9-656A-FE09A01C3B33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44D1E898-94C6-9ED9-8244-CCFDD95E3E2E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C7A486C5-D35F-E6B7-B6F8-8DCBDF1BE460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" name="Google Shape;995;p14">
                <a:extLst>
                  <a:ext uri="{FF2B5EF4-FFF2-40B4-BE49-F238E27FC236}">
                    <a16:creationId xmlns:a16="http://schemas.microsoft.com/office/drawing/2014/main" id="{5F96212B-8912-9AF2-D5CC-CF25B3FC87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96;p14">
                <a:extLst>
                  <a:ext uri="{FF2B5EF4-FFF2-40B4-BE49-F238E27FC236}">
                    <a16:creationId xmlns:a16="http://schemas.microsoft.com/office/drawing/2014/main" id="{BD5BC46F-941A-3B3F-99EA-EC429FD810A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6027995B-3058-A089-498F-25B85B38DD19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077F557D-D022-0919-CC7F-8AE32ECD2213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4" name="Google Shape;999;p14">
                <a:extLst>
                  <a:ext uri="{FF2B5EF4-FFF2-40B4-BE49-F238E27FC236}">
                    <a16:creationId xmlns:a16="http://schemas.microsoft.com/office/drawing/2014/main" id="{D1F4F485-16D5-8B50-0563-A9B9C5AF9146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00;p14">
                <a:extLst>
                  <a:ext uri="{FF2B5EF4-FFF2-40B4-BE49-F238E27FC236}">
                    <a16:creationId xmlns:a16="http://schemas.microsoft.com/office/drawing/2014/main" id="{70326476-D19B-7282-953D-AA4BAE30E8EF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1001;p14">
              <a:extLst>
                <a:ext uri="{FF2B5EF4-FFF2-40B4-BE49-F238E27FC236}">
                  <a16:creationId xmlns:a16="http://schemas.microsoft.com/office/drawing/2014/main" id="{2A4AE02C-B700-4DD7-8CCA-EC08FBFB6EC7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" name="Google Shape;1002;p14">
                <a:extLst>
                  <a:ext uri="{FF2B5EF4-FFF2-40B4-BE49-F238E27FC236}">
                    <a16:creationId xmlns:a16="http://schemas.microsoft.com/office/drawing/2014/main" id="{51898775-F594-3E2B-F52E-8E3B68AA05AA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03;p14">
                <a:extLst>
                  <a:ext uri="{FF2B5EF4-FFF2-40B4-BE49-F238E27FC236}">
                    <a16:creationId xmlns:a16="http://schemas.microsoft.com/office/drawing/2014/main" id="{CCCE1E58-A7F7-0258-2694-E4A583075695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1004;p14">
              <a:extLst>
                <a:ext uri="{FF2B5EF4-FFF2-40B4-BE49-F238E27FC236}">
                  <a16:creationId xmlns:a16="http://schemas.microsoft.com/office/drawing/2014/main" id="{086B9782-1C27-6FAC-2D9B-7B5CFFF1FA56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0" name="Google Shape;1005;p14">
                <a:extLst>
                  <a:ext uri="{FF2B5EF4-FFF2-40B4-BE49-F238E27FC236}">
                    <a16:creationId xmlns:a16="http://schemas.microsoft.com/office/drawing/2014/main" id="{014F8729-C6DD-2B31-45A9-002561B8C4A8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06;p14">
                <a:extLst>
                  <a:ext uri="{FF2B5EF4-FFF2-40B4-BE49-F238E27FC236}">
                    <a16:creationId xmlns:a16="http://schemas.microsoft.com/office/drawing/2014/main" id="{37309C69-CFED-7564-0D26-3416E0518BCF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1007;p14">
              <a:extLst>
                <a:ext uri="{FF2B5EF4-FFF2-40B4-BE49-F238E27FC236}">
                  <a16:creationId xmlns:a16="http://schemas.microsoft.com/office/drawing/2014/main" id="{B0820348-DAD2-64F8-AF4B-2912C5B0B180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8" name="Google Shape;1008;p14">
                <a:extLst>
                  <a:ext uri="{FF2B5EF4-FFF2-40B4-BE49-F238E27FC236}">
                    <a16:creationId xmlns:a16="http://schemas.microsoft.com/office/drawing/2014/main" id="{79034C7F-4471-9D28-CE61-C286F1F2E2D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09;p14">
                <a:extLst>
                  <a:ext uri="{FF2B5EF4-FFF2-40B4-BE49-F238E27FC236}">
                    <a16:creationId xmlns:a16="http://schemas.microsoft.com/office/drawing/2014/main" id="{1CEF56E4-0BB6-2C31-4958-B26108D3074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1010;p14">
              <a:extLst>
                <a:ext uri="{FF2B5EF4-FFF2-40B4-BE49-F238E27FC236}">
                  <a16:creationId xmlns:a16="http://schemas.microsoft.com/office/drawing/2014/main" id="{84716D0B-0415-5F0A-896A-E98F5419FFBE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6" name="Google Shape;1011;p14">
                <a:extLst>
                  <a:ext uri="{FF2B5EF4-FFF2-40B4-BE49-F238E27FC236}">
                    <a16:creationId xmlns:a16="http://schemas.microsoft.com/office/drawing/2014/main" id="{DF139B88-AF83-AD16-66E0-F1A3435A0D9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012;p14">
                <a:extLst>
                  <a:ext uri="{FF2B5EF4-FFF2-40B4-BE49-F238E27FC236}">
                    <a16:creationId xmlns:a16="http://schemas.microsoft.com/office/drawing/2014/main" id="{89F36D74-F9E0-FA32-6FE6-15EF5786331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1013;p14">
              <a:extLst>
                <a:ext uri="{FF2B5EF4-FFF2-40B4-BE49-F238E27FC236}">
                  <a16:creationId xmlns:a16="http://schemas.microsoft.com/office/drawing/2014/main" id="{24FAB22E-A7F2-ECF9-8B50-C3D49E1B3773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4;p14">
              <a:extLst>
                <a:ext uri="{FF2B5EF4-FFF2-40B4-BE49-F238E27FC236}">
                  <a16:creationId xmlns:a16="http://schemas.microsoft.com/office/drawing/2014/main" id="{8E88AE74-A985-870B-6720-182F42BA7CA2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8" name="Google Shape;1082;p14">
            <a:extLst>
              <a:ext uri="{FF2B5EF4-FFF2-40B4-BE49-F238E27FC236}">
                <a16:creationId xmlns:a16="http://schemas.microsoft.com/office/drawing/2014/main" id="{5B07326C-92A2-77D9-F465-AC1BA1F89F69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083;p14">
            <a:extLst>
              <a:ext uri="{FF2B5EF4-FFF2-40B4-BE49-F238E27FC236}">
                <a16:creationId xmlns:a16="http://schemas.microsoft.com/office/drawing/2014/main" id="{C9BBD5AA-AB85-3399-10D8-DE5AB8D2E67D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084;p14">
            <a:extLst>
              <a:ext uri="{FF2B5EF4-FFF2-40B4-BE49-F238E27FC236}">
                <a16:creationId xmlns:a16="http://schemas.microsoft.com/office/drawing/2014/main" id="{3AC6EC19-9CAC-823F-7602-6A82AAC98532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085;p14">
            <a:extLst>
              <a:ext uri="{FF2B5EF4-FFF2-40B4-BE49-F238E27FC236}">
                <a16:creationId xmlns:a16="http://schemas.microsoft.com/office/drawing/2014/main" id="{F43B58F4-A0E4-78A6-7846-1C0AF19C320F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6;p14">
            <a:extLst>
              <a:ext uri="{FF2B5EF4-FFF2-40B4-BE49-F238E27FC236}">
                <a16:creationId xmlns:a16="http://schemas.microsoft.com/office/drawing/2014/main" id="{E4755B05-9E7B-B048-2224-7794EABBB156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2;p14">
            <a:extLst>
              <a:ext uri="{FF2B5EF4-FFF2-40B4-BE49-F238E27FC236}">
                <a16:creationId xmlns:a16="http://schemas.microsoft.com/office/drawing/2014/main" id="{1A67B036-B1BF-B1D5-4EF6-9CB52F7BF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3;p14">
            <a:extLst>
              <a:ext uri="{FF2B5EF4-FFF2-40B4-BE49-F238E27FC236}">
                <a16:creationId xmlns:a16="http://schemas.microsoft.com/office/drawing/2014/main" id="{2880D578-1B78-1829-2262-DD18531FCD2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4;p14">
            <a:extLst>
              <a:ext uri="{FF2B5EF4-FFF2-40B4-BE49-F238E27FC236}">
                <a16:creationId xmlns:a16="http://schemas.microsoft.com/office/drawing/2014/main" id="{F1AE927B-E5EC-961A-ECC3-107528990A57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85;p14">
            <a:extLst>
              <a:ext uri="{FF2B5EF4-FFF2-40B4-BE49-F238E27FC236}">
                <a16:creationId xmlns:a16="http://schemas.microsoft.com/office/drawing/2014/main" id="{024EB7D7-1ED6-5235-05AD-04337DB095EF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6;p14">
            <a:extLst>
              <a:ext uri="{FF2B5EF4-FFF2-40B4-BE49-F238E27FC236}">
                <a16:creationId xmlns:a16="http://schemas.microsoft.com/office/drawing/2014/main" id="{23105A6F-5A94-5CD9-F6DF-5ECDC3F8AEDB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2;p14">
            <a:extLst>
              <a:ext uri="{FF2B5EF4-FFF2-40B4-BE49-F238E27FC236}">
                <a16:creationId xmlns:a16="http://schemas.microsoft.com/office/drawing/2014/main" id="{156801E5-FE5C-4A1A-7EFB-495FCF43D48F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3;p14">
            <a:extLst>
              <a:ext uri="{FF2B5EF4-FFF2-40B4-BE49-F238E27FC236}">
                <a16:creationId xmlns:a16="http://schemas.microsoft.com/office/drawing/2014/main" id="{D3197717-CF40-B6BA-D22D-450F54F1E4F3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4;p14">
            <a:extLst>
              <a:ext uri="{FF2B5EF4-FFF2-40B4-BE49-F238E27FC236}">
                <a16:creationId xmlns:a16="http://schemas.microsoft.com/office/drawing/2014/main" id="{9BFE1E1C-5318-18FA-0657-9E0A010558B7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5;p14">
            <a:extLst>
              <a:ext uri="{FF2B5EF4-FFF2-40B4-BE49-F238E27FC236}">
                <a16:creationId xmlns:a16="http://schemas.microsoft.com/office/drawing/2014/main" id="{8FF499C1-E520-89AE-57E1-E0710EECF90B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6;p14">
            <a:extLst>
              <a:ext uri="{FF2B5EF4-FFF2-40B4-BE49-F238E27FC236}">
                <a16:creationId xmlns:a16="http://schemas.microsoft.com/office/drawing/2014/main" id="{9BDE81F6-056C-FD81-7B47-54F9737E3FE0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2;p14">
            <a:extLst>
              <a:ext uri="{FF2B5EF4-FFF2-40B4-BE49-F238E27FC236}">
                <a16:creationId xmlns:a16="http://schemas.microsoft.com/office/drawing/2014/main" id="{57F2F97F-529D-2744-E82D-75ECB6234CF6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3;p14">
            <a:extLst>
              <a:ext uri="{FF2B5EF4-FFF2-40B4-BE49-F238E27FC236}">
                <a16:creationId xmlns:a16="http://schemas.microsoft.com/office/drawing/2014/main" id="{19521B70-68B3-FD03-D42B-FD8D2E7EE260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4;p14">
            <a:extLst>
              <a:ext uri="{FF2B5EF4-FFF2-40B4-BE49-F238E27FC236}">
                <a16:creationId xmlns:a16="http://schemas.microsoft.com/office/drawing/2014/main" id="{E18C8A77-AE94-B24A-D285-4B575FD4EC3F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5;p14">
            <a:extLst>
              <a:ext uri="{FF2B5EF4-FFF2-40B4-BE49-F238E27FC236}">
                <a16:creationId xmlns:a16="http://schemas.microsoft.com/office/drawing/2014/main" id="{E4E7407F-6CB1-9D86-0F2A-E37D73B83979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6;p14">
            <a:extLst>
              <a:ext uri="{FF2B5EF4-FFF2-40B4-BE49-F238E27FC236}">
                <a16:creationId xmlns:a16="http://schemas.microsoft.com/office/drawing/2014/main" id="{6C0955B4-4C56-3887-0CD2-7893A82C9A31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2;p14">
            <a:extLst>
              <a:ext uri="{FF2B5EF4-FFF2-40B4-BE49-F238E27FC236}">
                <a16:creationId xmlns:a16="http://schemas.microsoft.com/office/drawing/2014/main" id="{8440434E-BF0B-ECD3-1456-0ADDC6DA3972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3;p14">
            <a:extLst>
              <a:ext uri="{FF2B5EF4-FFF2-40B4-BE49-F238E27FC236}">
                <a16:creationId xmlns:a16="http://schemas.microsoft.com/office/drawing/2014/main" id="{C482ADB9-63CE-95B9-D317-3232DF020DF3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4;p14">
            <a:extLst>
              <a:ext uri="{FF2B5EF4-FFF2-40B4-BE49-F238E27FC236}">
                <a16:creationId xmlns:a16="http://schemas.microsoft.com/office/drawing/2014/main" id="{C0592961-35E3-E969-3623-D6CE89F06B76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5;p14">
            <a:extLst>
              <a:ext uri="{FF2B5EF4-FFF2-40B4-BE49-F238E27FC236}">
                <a16:creationId xmlns:a16="http://schemas.microsoft.com/office/drawing/2014/main" id="{9056E497-C691-347C-E419-83075DE45545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6;p14">
            <a:extLst>
              <a:ext uri="{FF2B5EF4-FFF2-40B4-BE49-F238E27FC236}">
                <a16:creationId xmlns:a16="http://schemas.microsoft.com/office/drawing/2014/main" id="{BEEEF411-648D-F4B1-6C31-BE77AA9B9F34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2;p14">
            <a:extLst>
              <a:ext uri="{FF2B5EF4-FFF2-40B4-BE49-F238E27FC236}">
                <a16:creationId xmlns:a16="http://schemas.microsoft.com/office/drawing/2014/main" id="{EAE16F31-5E81-05A6-042F-68337161BD2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3;p14">
            <a:extLst>
              <a:ext uri="{FF2B5EF4-FFF2-40B4-BE49-F238E27FC236}">
                <a16:creationId xmlns:a16="http://schemas.microsoft.com/office/drawing/2014/main" id="{97D5F277-BDEC-6B6B-CABF-45F0CF7E470F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4;p14">
            <a:extLst>
              <a:ext uri="{FF2B5EF4-FFF2-40B4-BE49-F238E27FC236}">
                <a16:creationId xmlns:a16="http://schemas.microsoft.com/office/drawing/2014/main" id="{BCA78FC8-001D-5226-218E-FC0A5E214E33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5;p14">
            <a:extLst>
              <a:ext uri="{FF2B5EF4-FFF2-40B4-BE49-F238E27FC236}">
                <a16:creationId xmlns:a16="http://schemas.microsoft.com/office/drawing/2014/main" id="{76C9CA1E-ABBD-DD0F-A2E0-7E118A0C8658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6;p14">
            <a:extLst>
              <a:ext uri="{FF2B5EF4-FFF2-40B4-BE49-F238E27FC236}">
                <a16:creationId xmlns:a16="http://schemas.microsoft.com/office/drawing/2014/main" id="{D46E9C8B-8BBB-0B63-4642-736ABD39E339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2;p14">
            <a:extLst>
              <a:ext uri="{FF2B5EF4-FFF2-40B4-BE49-F238E27FC236}">
                <a16:creationId xmlns:a16="http://schemas.microsoft.com/office/drawing/2014/main" id="{3E0D6E71-97AB-97F1-4EFA-A8E335E1AC99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3;p14">
            <a:extLst>
              <a:ext uri="{FF2B5EF4-FFF2-40B4-BE49-F238E27FC236}">
                <a16:creationId xmlns:a16="http://schemas.microsoft.com/office/drawing/2014/main" id="{33CEB434-1F1B-22D8-D852-1DD2E0EE5F65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4;p14">
            <a:extLst>
              <a:ext uri="{FF2B5EF4-FFF2-40B4-BE49-F238E27FC236}">
                <a16:creationId xmlns:a16="http://schemas.microsoft.com/office/drawing/2014/main" id="{7EB7DCF4-99C8-D0C6-B199-98CF8E5AE2D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5;p14">
            <a:extLst>
              <a:ext uri="{FF2B5EF4-FFF2-40B4-BE49-F238E27FC236}">
                <a16:creationId xmlns:a16="http://schemas.microsoft.com/office/drawing/2014/main" id="{58575053-6A71-2E7C-EEB1-5EB03163E0F9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6;p14">
            <a:extLst>
              <a:ext uri="{FF2B5EF4-FFF2-40B4-BE49-F238E27FC236}">
                <a16:creationId xmlns:a16="http://schemas.microsoft.com/office/drawing/2014/main" id="{2B3D5B47-3898-0A50-BF26-9807F388FC0D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2;p14">
            <a:extLst>
              <a:ext uri="{FF2B5EF4-FFF2-40B4-BE49-F238E27FC236}">
                <a16:creationId xmlns:a16="http://schemas.microsoft.com/office/drawing/2014/main" id="{7CC2B9E2-1D54-A6F7-C17C-918EDEA77C06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3;p14">
            <a:extLst>
              <a:ext uri="{FF2B5EF4-FFF2-40B4-BE49-F238E27FC236}">
                <a16:creationId xmlns:a16="http://schemas.microsoft.com/office/drawing/2014/main" id="{187501DC-E129-8F93-9FE4-420C8B4D8AE4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4;p14">
            <a:extLst>
              <a:ext uri="{FF2B5EF4-FFF2-40B4-BE49-F238E27FC236}">
                <a16:creationId xmlns:a16="http://schemas.microsoft.com/office/drawing/2014/main" id="{8117B76A-8986-CE76-BAEC-D78589B9E99D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5;p14">
            <a:extLst>
              <a:ext uri="{FF2B5EF4-FFF2-40B4-BE49-F238E27FC236}">
                <a16:creationId xmlns:a16="http://schemas.microsoft.com/office/drawing/2014/main" id="{5A312A1D-D528-09FC-2E7A-573F1068DFA2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6;p14">
            <a:extLst>
              <a:ext uri="{FF2B5EF4-FFF2-40B4-BE49-F238E27FC236}">
                <a16:creationId xmlns:a16="http://schemas.microsoft.com/office/drawing/2014/main" id="{F12ECA37-4C13-228E-C862-DE9C8D5630A2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2;p14">
            <a:extLst>
              <a:ext uri="{FF2B5EF4-FFF2-40B4-BE49-F238E27FC236}">
                <a16:creationId xmlns:a16="http://schemas.microsoft.com/office/drawing/2014/main" id="{DC02BF72-C4FB-FD77-84A6-EA66CC45DF0C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3;p14">
            <a:extLst>
              <a:ext uri="{FF2B5EF4-FFF2-40B4-BE49-F238E27FC236}">
                <a16:creationId xmlns:a16="http://schemas.microsoft.com/office/drawing/2014/main" id="{89F02872-4FE4-E676-96B3-5FA9B2314A29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4;p14">
            <a:extLst>
              <a:ext uri="{FF2B5EF4-FFF2-40B4-BE49-F238E27FC236}">
                <a16:creationId xmlns:a16="http://schemas.microsoft.com/office/drawing/2014/main" id="{BFC4FFBD-5B3F-8777-5B53-C287F19F02E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5;p14">
            <a:extLst>
              <a:ext uri="{FF2B5EF4-FFF2-40B4-BE49-F238E27FC236}">
                <a16:creationId xmlns:a16="http://schemas.microsoft.com/office/drawing/2014/main" id="{798B54A6-346B-CE88-EC91-F6775EA70EED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6;p14">
            <a:extLst>
              <a:ext uri="{FF2B5EF4-FFF2-40B4-BE49-F238E27FC236}">
                <a16:creationId xmlns:a16="http://schemas.microsoft.com/office/drawing/2014/main" id="{42CC356E-28FF-F9C1-BDBE-3C712A85981E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56FF4C05-4305-335C-A26E-23A508C24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Hình chữ nhật: Góc Tròn 1">
            <a:extLst>
              <a:ext uri="{FF2B5EF4-FFF2-40B4-BE49-F238E27FC236}">
                <a16:creationId xmlns:a16="http://schemas.microsoft.com/office/drawing/2014/main" id="{526E3CE0-1A47-D868-69B3-1FDBBD46BA55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88233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30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488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440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444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333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27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9747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382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7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7436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473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7178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881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33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527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0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17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3745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65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3598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330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854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68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65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2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80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634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863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99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174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03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7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30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07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2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988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361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72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127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27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55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  <p:sldLayoutId id="2147483963" r:id="rId24"/>
    <p:sldLayoutId id="2147483964" r:id="rId25"/>
    <p:sldLayoutId id="214748396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43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0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5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5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5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5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6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6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26" Type="http://schemas.openxmlformats.org/officeDocument/2006/relationships/image" Target="../media/image39.png"/><Relationship Id="rId3" Type="http://schemas.openxmlformats.org/officeDocument/2006/relationships/image" Target="../media/image64.svg"/><Relationship Id="rId21" Type="http://schemas.openxmlformats.org/officeDocument/2006/relationships/image" Target="../media/image35.png"/><Relationship Id="rId7" Type="http://schemas.openxmlformats.org/officeDocument/2006/relationships/image" Target="../media/image68.sv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5" Type="http://schemas.openxmlformats.org/officeDocument/2006/relationships/image" Target="../media/image38.png"/><Relationship Id="rId2" Type="http://schemas.openxmlformats.org/officeDocument/2006/relationships/image" Target="../media/image22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11" Type="http://schemas.openxmlformats.org/officeDocument/2006/relationships/image" Target="../media/image72.svg"/><Relationship Id="rId24" Type="http://schemas.openxmlformats.org/officeDocument/2006/relationships/image" Target="../media/image37.png"/><Relationship Id="rId5" Type="http://schemas.openxmlformats.org/officeDocument/2006/relationships/image" Target="../media/image66.svg"/><Relationship Id="rId15" Type="http://schemas.openxmlformats.org/officeDocument/2006/relationships/image" Target="../media/image29.png"/><Relationship Id="rId23" Type="http://schemas.openxmlformats.org/officeDocument/2006/relationships/image" Target="../media/image84.svg"/><Relationship Id="rId28" Type="http://schemas.openxmlformats.org/officeDocument/2006/relationships/image" Target="../media/image41.png"/><Relationship Id="rId10" Type="http://schemas.openxmlformats.org/officeDocument/2006/relationships/image" Target="../media/image26.png"/><Relationship Id="rId19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70.svg"/><Relationship Id="rId14" Type="http://schemas.openxmlformats.org/officeDocument/2006/relationships/image" Target="../media/image75.svg"/><Relationship Id="rId22" Type="http://schemas.openxmlformats.org/officeDocument/2006/relationships/image" Target="../media/image36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7" Type="http://schemas.openxmlformats.org/officeDocument/2006/relationships/image" Target="../media/image5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562">
            <a:extLst>
              <a:ext uri="{FF2B5EF4-FFF2-40B4-BE49-F238E27FC236}">
                <a16:creationId xmlns:a16="http://schemas.microsoft.com/office/drawing/2014/main" id="{27C82742-A704-16C2-B291-8707815054D3}"/>
              </a:ext>
            </a:extLst>
          </p:cNvPr>
          <p:cNvGrpSpPr/>
          <p:nvPr/>
        </p:nvGrpSpPr>
        <p:grpSpPr>
          <a:xfrm>
            <a:off x="1910421" y="696283"/>
            <a:ext cx="9221867" cy="1384995"/>
            <a:chOff x="1910421" y="700277"/>
            <a:chExt cx="3496531" cy="710935"/>
          </a:xfrm>
        </p:grpSpPr>
        <p:sp>
          <p:nvSpPr>
            <p:cNvPr id="6" name="Hình chữ nhật: Góc Tròn 561">
              <a:extLst>
                <a:ext uri="{FF2B5EF4-FFF2-40B4-BE49-F238E27FC236}">
                  <a16:creationId xmlns:a16="http://schemas.microsoft.com/office/drawing/2014/main" id="{1C20E8D4-0D06-8494-2F16-72B42B62CC58}"/>
                </a:ext>
              </a:extLst>
            </p:cNvPr>
            <p:cNvSpPr/>
            <p:nvPr/>
          </p:nvSpPr>
          <p:spPr>
            <a:xfrm>
              <a:off x="1910421" y="704489"/>
              <a:ext cx="3496531" cy="680821"/>
            </a:xfrm>
            <a:prstGeom prst="roundRect">
              <a:avLst/>
            </a:prstGeom>
            <a:solidFill>
              <a:srgbClr val="FDE1BF"/>
            </a:solidFill>
            <a:ln w="19050">
              <a:solidFill>
                <a:srgbClr val="F897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2FD7AC-2565-E23C-E57C-1E78629D7C08}"/>
                </a:ext>
              </a:extLst>
            </p:cNvPr>
            <p:cNvSpPr txBox="1"/>
            <p:nvPr/>
          </p:nvSpPr>
          <p:spPr>
            <a:xfrm>
              <a:off x="1918484" y="700277"/>
              <a:ext cx="3452186" cy="710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Buổi sáng, do trời mưa và tắc đường nên cô Trang đi được 6 km trong 30 phút. Tính vận tốc của cô Trang (theo đơn vị km/h).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Hình ảnh 587">
            <a:extLst>
              <a:ext uri="{FF2B5EF4-FFF2-40B4-BE49-F238E27FC236}">
                <a16:creationId xmlns:a16="http://schemas.microsoft.com/office/drawing/2014/main" id="{3749E848-373C-51DC-1FD2-D55251F45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3" y="612293"/>
            <a:ext cx="1743607" cy="1072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1EF17E-F4A1-EA2B-0CEA-63F2F07373BD}"/>
              </a:ext>
            </a:extLst>
          </p:cNvPr>
          <p:cNvSpPr txBox="1"/>
          <p:nvPr/>
        </p:nvSpPr>
        <p:spPr>
          <a:xfrm>
            <a:off x="2009553" y="2785730"/>
            <a:ext cx="93460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phút = 0,5 giờ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Vận tốc của cô Trang là: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: 0,5 = 12 (km/h)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</a:t>
            </a:r>
            <a:r>
              <a:rPr lang="vi-VN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12 km/h.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5996475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A8ACF-39C0-E722-FB73-C86D16259963}"/>
              </a:ext>
            </a:extLst>
          </p:cNvPr>
          <p:cNvSpPr txBox="1"/>
          <p:nvPr/>
        </p:nvSpPr>
        <p:spPr>
          <a:xfrm>
            <a:off x="2380859" y="374231"/>
            <a:ext cx="1079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45 : 5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893881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0000FF"/>
                </a:solidFill>
                <a:latin typeface="Calibri" panose="020F0502020204030204"/>
              </a:rPr>
              <a:t>Đáp</a:t>
            </a:r>
            <a:r>
              <a:rPr lang="en-US" sz="5400" b="1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Calibri" panose="020F0502020204030204"/>
              </a:rPr>
              <a:t>án</a:t>
            </a:r>
            <a:r>
              <a:rPr lang="en-US" sz="5400" b="1" dirty="0">
                <a:solidFill>
                  <a:srgbClr val="0000FF"/>
                </a:solidFill>
                <a:latin typeface="Calibri" panose="020F0502020204030204"/>
              </a:rPr>
              <a:t>: 9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675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7102124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A8ACF-39C0-E722-FB73-C86D16259963}"/>
              </a:ext>
            </a:extLst>
          </p:cNvPr>
          <p:cNvSpPr txBox="1"/>
          <p:nvPr/>
        </p:nvSpPr>
        <p:spPr>
          <a:xfrm>
            <a:off x="2380859" y="374231"/>
            <a:ext cx="1079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 : 2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99695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0000FF"/>
                </a:solidFill>
                <a:latin typeface="Calibri" panose="020F0502020204030204"/>
              </a:rPr>
              <a:t>Đáp</a:t>
            </a:r>
            <a:r>
              <a:rPr lang="en-US" sz="6600" b="1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Calibri" panose="020F0502020204030204"/>
              </a:rPr>
              <a:t>án</a:t>
            </a:r>
            <a:r>
              <a:rPr lang="en-US" sz="6600" b="1" dirty="0">
                <a:solidFill>
                  <a:srgbClr val="0000FF"/>
                </a:solidFill>
                <a:latin typeface="Calibri" panose="020F0502020204030204"/>
              </a:rPr>
              <a:t>: 10</a:t>
            </a:r>
            <a:endParaRPr kumimoji="0" lang="en-US" sz="6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5144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7102124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A8ACF-39C0-E722-FB73-C86D16259963}"/>
              </a:ext>
            </a:extLst>
          </p:cNvPr>
          <p:cNvSpPr txBox="1"/>
          <p:nvPr/>
        </p:nvSpPr>
        <p:spPr>
          <a:xfrm>
            <a:off x="2423389" y="257272"/>
            <a:ext cx="1079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x 9 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99695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00FF"/>
                </a:solidFill>
                <a:latin typeface="Calibri" panose="020F0502020204030204"/>
              </a:rPr>
              <a:t>Đáp</a:t>
            </a:r>
            <a:r>
              <a:rPr lang="en-US" sz="7200" b="1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Calibri" panose="020F0502020204030204"/>
              </a:rPr>
              <a:t>án</a:t>
            </a:r>
            <a:r>
              <a:rPr lang="en-US" sz="7200" b="1" dirty="0">
                <a:solidFill>
                  <a:srgbClr val="0000FF"/>
                </a:solidFill>
                <a:latin typeface="Calibri" panose="020F0502020204030204"/>
              </a:rPr>
              <a:t>: 18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739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7102124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A8ACF-39C0-E722-FB73-C86D16259963}"/>
              </a:ext>
            </a:extLst>
          </p:cNvPr>
          <p:cNvSpPr txBox="1"/>
          <p:nvPr/>
        </p:nvSpPr>
        <p:spPr>
          <a:xfrm>
            <a:off x="2423389" y="257272"/>
            <a:ext cx="1079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25 : 5 =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99695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5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24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72">
            <a:extLst>
              <a:ext uri="{FF2B5EF4-FFF2-40B4-BE49-F238E27FC236}">
                <a16:creationId xmlns:a16="http://schemas.microsoft.com/office/drawing/2014/main" id="{07EDD6B4-5179-F808-6B2C-4698B27FAAB9}"/>
              </a:ext>
            </a:extLst>
          </p:cNvPr>
          <p:cNvGrpSpPr/>
          <p:nvPr/>
        </p:nvGrpSpPr>
        <p:grpSpPr>
          <a:xfrm>
            <a:off x="1751552" y="720550"/>
            <a:ext cx="5978198" cy="680821"/>
            <a:chOff x="1910421" y="704489"/>
            <a:chExt cx="5978198" cy="680821"/>
          </a:xfrm>
          <a:solidFill>
            <a:srgbClr val="9BC5B1"/>
          </a:solidFill>
        </p:grpSpPr>
        <p:sp>
          <p:nvSpPr>
            <p:cNvPr id="3" name="Hình chữ nhật: Góc Tròn 173">
              <a:extLst>
                <a:ext uri="{FF2B5EF4-FFF2-40B4-BE49-F238E27FC236}">
                  <a16:creationId xmlns:a16="http://schemas.microsoft.com/office/drawing/2014/main" id="{B8BAB581-3773-E468-E08B-6D6583D02F05}"/>
                </a:ext>
              </a:extLst>
            </p:cNvPr>
            <p:cNvSpPr/>
            <p:nvPr/>
          </p:nvSpPr>
          <p:spPr>
            <a:xfrm>
              <a:off x="1910421" y="704489"/>
              <a:ext cx="5978198" cy="680821"/>
            </a:xfrm>
            <a:prstGeom prst="roundRect">
              <a:avLst/>
            </a:prstGeom>
            <a:grpFill/>
            <a:ln w="19050">
              <a:solidFill>
                <a:srgbClr val="4170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2A25313-600B-916E-0B07-637D4B5D11A1}"/>
                </a:ext>
              </a:extLst>
            </p:cNvPr>
            <p:cNvSpPr txBox="1"/>
            <p:nvPr/>
          </p:nvSpPr>
          <p:spPr>
            <a:xfrm>
              <a:off x="1910421" y="754855"/>
              <a:ext cx="55162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chuồng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bồ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" name="Nhóm 354">
            <a:extLst>
              <a:ext uri="{FF2B5EF4-FFF2-40B4-BE49-F238E27FC236}">
                <a16:creationId xmlns:a16="http://schemas.microsoft.com/office/drawing/2014/main" id="{0FB0EBB2-53F7-0A93-C7AC-7A46577A86AD}"/>
              </a:ext>
            </a:extLst>
          </p:cNvPr>
          <p:cNvGrpSpPr/>
          <p:nvPr/>
        </p:nvGrpSpPr>
        <p:grpSpPr>
          <a:xfrm>
            <a:off x="722297" y="1317702"/>
            <a:ext cx="10693758" cy="4975679"/>
            <a:chOff x="722297" y="1317702"/>
            <a:chExt cx="10693758" cy="4975679"/>
          </a:xfrm>
        </p:grpSpPr>
        <p:pic>
          <p:nvPicPr>
            <p:cNvPr id="6" name="Hình ảnh 216">
              <a:extLst>
                <a:ext uri="{FF2B5EF4-FFF2-40B4-BE49-F238E27FC236}">
                  <a16:creationId xmlns:a16="http://schemas.microsoft.com/office/drawing/2014/main" id="{DAB53B1F-5707-E2F7-D293-D43B4817F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7643" y="2849582"/>
              <a:ext cx="1261981" cy="1621677"/>
            </a:xfrm>
            <a:prstGeom prst="rect">
              <a:avLst/>
            </a:prstGeom>
          </p:spPr>
        </p:pic>
        <p:pic>
          <p:nvPicPr>
            <p:cNvPr id="7" name="Hình ảnh 243">
              <a:extLst>
                <a:ext uri="{FF2B5EF4-FFF2-40B4-BE49-F238E27FC236}">
                  <a16:creationId xmlns:a16="http://schemas.microsoft.com/office/drawing/2014/main" id="{5254CE8B-63FA-725D-FE5D-95C3C6EBD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6237" y="2621210"/>
              <a:ext cx="1359526" cy="1615580"/>
            </a:xfrm>
            <a:prstGeom prst="rect">
              <a:avLst/>
            </a:prstGeom>
          </p:spPr>
        </p:pic>
        <p:pic>
          <p:nvPicPr>
            <p:cNvPr id="8" name="Hình ảnh 270">
              <a:extLst>
                <a:ext uri="{FF2B5EF4-FFF2-40B4-BE49-F238E27FC236}">
                  <a16:creationId xmlns:a16="http://schemas.microsoft.com/office/drawing/2014/main" id="{A0E28773-A6C0-52A8-AA6E-F5B0DAF96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9" name="Hình ảnh 297">
              <a:extLst>
                <a:ext uri="{FF2B5EF4-FFF2-40B4-BE49-F238E27FC236}">
                  <a16:creationId xmlns:a16="http://schemas.microsoft.com/office/drawing/2014/main" id="{A8B7A0F1-E6B3-617D-DA2C-92E567F00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7283" y="4224161"/>
              <a:ext cx="1268078" cy="1621677"/>
            </a:xfrm>
            <a:prstGeom prst="rect">
              <a:avLst/>
            </a:prstGeom>
          </p:spPr>
        </p:pic>
        <p:pic>
          <p:nvPicPr>
            <p:cNvPr id="10" name="Hình ảnh 324">
              <a:extLst>
                <a:ext uri="{FF2B5EF4-FFF2-40B4-BE49-F238E27FC236}">
                  <a16:creationId xmlns:a16="http://schemas.microsoft.com/office/drawing/2014/main" id="{542C66C5-9CF0-4929-3BEC-AED9DF52B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5960" y="4161968"/>
              <a:ext cx="1268078" cy="1621677"/>
            </a:xfrm>
            <a:prstGeom prst="rect">
              <a:avLst/>
            </a:prstGeom>
          </p:spPr>
        </p:pic>
        <p:pic>
          <p:nvPicPr>
            <p:cNvPr id="11" name="Hình ảnh 327">
              <a:extLst>
                <a:ext uri="{FF2B5EF4-FFF2-40B4-BE49-F238E27FC236}">
                  <a16:creationId xmlns:a16="http://schemas.microsoft.com/office/drawing/2014/main" id="{070F9E3E-F686-57CB-FCF2-C9ED7C1C9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12" name="Hình ảnh 330">
              <a:extLst>
                <a:ext uri="{FF2B5EF4-FFF2-40B4-BE49-F238E27FC236}">
                  <a16:creationId xmlns:a16="http://schemas.microsoft.com/office/drawing/2014/main" id="{4069DBF7-F3CA-088F-8E19-B43AAF006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13" name="Hình ảnh 333">
              <a:extLst>
                <a:ext uri="{FF2B5EF4-FFF2-40B4-BE49-F238E27FC236}">
                  <a16:creationId xmlns:a16="http://schemas.microsoft.com/office/drawing/2014/main" id="{2F4C72D9-9492-7A8E-BD5C-9C59D758A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14" name="Hình ảnh 336">
              <a:extLst>
                <a:ext uri="{FF2B5EF4-FFF2-40B4-BE49-F238E27FC236}">
                  <a16:creationId xmlns:a16="http://schemas.microsoft.com/office/drawing/2014/main" id="{7DABBEC8-8089-9250-A6DA-29F84C3BC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34626" y="1830816"/>
              <a:ext cx="1426588" cy="1152244"/>
            </a:xfrm>
            <a:prstGeom prst="rect">
              <a:avLst/>
            </a:prstGeom>
          </p:spPr>
        </p:pic>
        <p:pic>
          <p:nvPicPr>
            <p:cNvPr id="15" name="Hình ảnh 339">
              <a:extLst>
                <a:ext uri="{FF2B5EF4-FFF2-40B4-BE49-F238E27FC236}">
                  <a16:creationId xmlns:a16="http://schemas.microsoft.com/office/drawing/2014/main" id="{8561E19E-FE28-6E60-77B1-D77E1E43C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43343" y="1502718"/>
              <a:ext cx="1426588" cy="1152244"/>
            </a:xfrm>
            <a:prstGeom prst="rect">
              <a:avLst/>
            </a:prstGeom>
          </p:spPr>
        </p:pic>
        <p:pic>
          <p:nvPicPr>
            <p:cNvPr id="16" name="Hình ảnh 342">
              <a:extLst>
                <a:ext uri="{FF2B5EF4-FFF2-40B4-BE49-F238E27FC236}">
                  <a16:creationId xmlns:a16="http://schemas.microsoft.com/office/drawing/2014/main" id="{4B8153E7-EAD7-2A58-44DD-DEAA88177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92895" y="1714717"/>
              <a:ext cx="1426588" cy="1152244"/>
            </a:xfrm>
            <a:prstGeom prst="rect">
              <a:avLst/>
            </a:prstGeom>
          </p:spPr>
        </p:pic>
        <p:pic>
          <p:nvPicPr>
            <p:cNvPr id="17" name="Hình ảnh 345">
              <a:extLst>
                <a:ext uri="{FF2B5EF4-FFF2-40B4-BE49-F238E27FC236}">
                  <a16:creationId xmlns:a16="http://schemas.microsoft.com/office/drawing/2014/main" id="{D679C21A-984C-AADA-1C21-E0E47A63D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2297" y="3092704"/>
              <a:ext cx="1755800" cy="1603387"/>
            </a:xfrm>
            <a:prstGeom prst="rect">
              <a:avLst/>
            </a:prstGeom>
          </p:spPr>
        </p:pic>
        <p:pic>
          <p:nvPicPr>
            <p:cNvPr id="18" name="Hình ảnh 348">
              <a:extLst>
                <a:ext uri="{FF2B5EF4-FFF2-40B4-BE49-F238E27FC236}">
                  <a16:creationId xmlns:a16="http://schemas.microsoft.com/office/drawing/2014/main" id="{2DC313C8-C40C-F5E3-882C-07459307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88364" y="4696091"/>
              <a:ext cx="1755800" cy="1597290"/>
            </a:xfrm>
            <a:prstGeom prst="rect">
              <a:avLst/>
            </a:prstGeom>
          </p:spPr>
        </p:pic>
        <p:pic>
          <p:nvPicPr>
            <p:cNvPr id="19" name="Hình ảnh 351">
              <a:extLst>
                <a:ext uri="{FF2B5EF4-FFF2-40B4-BE49-F238E27FC236}">
                  <a16:creationId xmlns:a16="http://schemas.microsoft.com/office/drawing/2014/main" id="{44F45AA6-E405-65B2-4B12-F49F2434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69931" y="4824118"/>
              <a:ext cx="1676545" cy="1469263"/>
            </a:xfrm>
            <a:prstGeom prst="rect">
              <a:avLst/>
            </a:prstGeom>
          </p:spPr>
        </p:pic>
      </p:grpSp>
      <p:pic>
        <p:nvPicPr>
          <p:cNvPr id="20" name="Hình ảnh 353">
            <a:extLst>
              <a:ext uri="{FF2B5EF4-FFF2-40B4-BE49-F238E27FC236}">
                <a16:creationId xmlns:a16="http://schemas.microsoft.com/office/drawing/2014/main" id="{0FE13606-43F4-4F91-04C5-1DA530E68F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687" y="638594"/>
            <a:ext cx="162167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FCE8BE6D-0138-2C8D-6936-CC0387395903}"/>
              </a:ext>
            </a:extLst>
          </p:cNvPr>
          <p:cNvGrpSpPr/>
          <p:nvPr/>
        </p:nvGrpSpPr>
        <p:grpSpPr>
          <a:xfrm>
            <a:off x="2803961" y="3175286"/>
            <a:ext cx="6584077" cy="3078939"/>
            <a:chOff x="775945" y="1317702"/>
            <a:chExt cx="10640110" cy="4975679"/>
          </a:xfrm>
        </p:grpSpPr>
        <p:pic>
          <p:nvPicPr>
            <p:cNvPr id="3" name="Hình ảnh 216">
              <a:extLst>
                <a:ext uri="{FF2B5EF4-FFF2-40B4-BE49-F238E27FC236}">
                  <a16:creationId xmlns:a16="http://schemas.microsoft.com/office/drawing/2014/main" id="{DBF3DC38-CAE1-CC0B-78D5-0326EAFC0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1291" y="2849582"/>
              <a:ext cx="1261981" cy="1621677"/>
            </a:xfrm>
            <a:prstGeom prst="rect">
              <a:avLst/>
            </a:prstGeom>
          </p:spPr>
        </p:pic>
        <p:pic>
          <p:nvPicPr>
            <p:cNvPr id="4" name="Hình ảnh 243">
              <a:extLst>
                <a:ext uri="{FF2B5EF4-FFF2-40B4-BE49-F238E27FC236}">
                  <a16:creationId xmlns:a16="http://schemas.microsoft.com/office/drawing/2014/main" id="{FBDF8AF7-D8B3-2FBA-11ED-11D05F08F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9885" y="2621210"/>
              <a:ext cx="1359526" cy="1615580"/>
            </a:xfrm>
            <a:prstGeom prst="rect">
              <a:avLst/>
            </a:prstGeom>
          </p:spPr>
        </p:pic>
        <p:pic>
          <p:nvPicPr>
            <p:cNvPr id="5" name="Hình ảnh 270">
              <a:extLst>
                <a:ext uri="{FF2B5EF4-FFF2-40B4-BE49-F238E27FC236}">
                  <a16:creationId xmlns:a16="http://schemas.microsoft.com/office/drawing/2014/main" id="{28BC2670-C347-8C20-56B3-50C7D8CF3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4097" y="2634459"/>
              <a:ext cx="1268078" cy="1621677"/>
            </a:xfrm>
            <a:prstGeom prst="rect">
              <a:avLst/>
            </a:prstGeom>
          </p:spPr>
        </p:pic>
        <p:pic>
          <p:nvPicPr>
            <p:cNvPr id="6" name="Hình ảnh 297">
              <a:extLst>
                <a:ext uri="{FF2B5EF4-FFF2-40B4-BE49-F238E27FC236}">
                  <a16:creationId xmlns:a16="http://schemas.microsoft.com/office/drawing/2014/main" id="{664C8DD6-0A92-A6F3-8E58-163004323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0931" y="4224161"/>
              <a:ext cx="1268078" cy="1621677"/>
            </a:xfrm>
            <a:prstGeom prst="rect">
              <a:avLst/>
            </a:prstGeom>
          </p:spPr>
        </p:pic>
        <p:pic>
          <p:nvPicPr>
            <p:cNvPr id="7" name="Hình ảnh 324">
              <a:extLst>
                <a:ext uri="{FF2B5EF4-FFF2-40B4-BE49-F238E27FC236}">
                  <a16:creationId xmlns:a16="http://schemas.microsoft.com/office/drawing/2014/main" id="{42B958D1-21A9-105B-DD04-570A38467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9608" y="4161968"/>
              <a:ext cx="1268078" cy="1621677"/>
            </a:xfrm>
            <a:prstGeom prst="rect">
              <a:avLst/>
            </a:prstGeom>
          </p:spPr>
        </p:pic>
        <p:pic>
          <p:nvPicPr>
            <p:cNvPr id="8" name="Hình ảnh 327">
              <a:extLst>
                <a:ext uri="{FF2B5EF4-FFF2-40B4-BE49-F238E27FC236}">
                  <a16:creationId xmlns:a16="http://schemas.microsoft.com/office/drawing/2014/main" id="{AAEBD981-5731-5869-FC6E-078783501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0926" y="4869120"/>
              <a:ext cx="1432684" cy="1152244"/>
            </a:xfrm>
            <a:prstGeom prst="rect">
              <a:avLst/>
            </a:prstGeom>
          </p:spPr>
        </p:pic>
        <p:pic>
          <p:nvPicPr>
            <p:cNvPr id="9" name="Hình ảnh 330">
              <a:extLst>
                <a:ext uri="{FF2B5EF4-FFF2-40B4-BE49-F238E27FC236}">
                  <a16:creationId xmlns:a16="http://schemas.microsoft.com/office/drawing/2014/main" id="{23A1193D-2945-7583-BE2E-4A5455C3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9467" y="3059646"/>
              <a:ext cx="1426588" cy="1152244"/>
            </a:xfrm>
            <a:prstGeom prst="rect">
              <a:avLst/>
            </a:prstGeom>
          </p:spPr>
        </p:pic>
        <p:pic>
          <p:nvPicPr>
            <p:cNvPr id="10" name="Hình ảnh 333">
              <a:extLst>
                <a:ext uri="{FF2B5EF4-FFF2-40B4-BE49-F238E27FC236}">
                  <a16:creationId xmlns:a16="http://schemas.microsoft.com/office/drawing/2014/main" id="{F3012096-540E-5906-4012-E64DA45B5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8136" y="1317702"/>
              <a:ext cx="1426588" cy="1152244"/>
            </a:xfrm>
            <a:prstGeom prst="rect">
              <a:avLst/>
            </a:prstGeom>
          </p:spPr>
        </p:pic>
        <p:pic>
          <p:nvPicPr>
            <p:cNvPr id="11" name="Hình ảnh 336">
              <a:extLst>
                <a:ext uri="{FF2B5EF4-FFF2-40B4-BE49-F238E27FC236}">
                  <a16:creationId xmlns:a16="http://schemas.microsoft.com/office/drawing/2014/main" id="{A4ED4195-28BF-CD2F-A0F7-6B87C61FF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88274" y="1830816"/>
              <a:ext cx="1426588" cy="1152244"/>
            </a:xfrm>
            <a:prstGeom prst="rect">
              <a:avLst/>
            </a:prstGeom>
          </p:spPr>
        </p:pic>
        <p:pic>
          <p:nvPicPr>
            <p:cNvPr id="12" name="Hình ảnh 339">
              <a:extLst>
                <a:ext uri="{FF2B5EF4-FFF2-40B4-BE49-F238E27FC236}">
                  <a16:creationId xmlns:a16="http://schemas.microsoft.com/office/drawing/2014/main" id="{96032782-BFAB-5FF1-D20F-248F40128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6991" y="1502718"/>
              <a:ext cx="1426588" cy="1152244"/>
            </a:xfrm>
            <a:prstGeom prst="rect">
              <a:avLst/>
            </a:prstGeom>
          </p:spPr>
        </p:pic>
        <p:pic>
          <p:nvPicPr>
            <p:cNvPr id="13" name="Hình ảnh 342">
              <a:extLst>
                <a:ext uri="{FF2B5EF4-FFF2-40B4-BE49-F238E27FC236}">
                  <a16:creationId xmlns:a16="http://schemas.microsoft.com/office/drawing/2014/main" id="{BDB178E0-4DBF-97AE-4BC7-D53614882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46543" y="1714717"/>
              <a:ext cx="1426588" cy="1152244"/>
            </a:xfrm>
            <a:prstGeom prst="rect">
              <a:avLst/>
            </a:prstGeom>
          </p:spPr>
        </p:pic>
        <p:pic>
          <p:nvPicPr>
            <p:cNvPr id="14" name="Hình ảnh 345">
              <a:extLst>
                <a:ext uri="{FF2B5EF4-FFF2-40B4-BE49-F238E27FC236}">
                  <a16:creationId xmlns:a16="http://schemas.microsoft.com/office/drawing/2014/main" id="{B1303AE8-6F8E-D36A-27C8-D0403807B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5945" y="3092704"/>
              <a:ext cx="1755800" cy="1603387"/>
            </a:xfrm>
            <a:prstGeom prst="rect">
              <a:avLst/>
            </a:prstGeom>
          </p:spPr>
        </p:pic>
        <p:pic>
          <p:nvPicPr>
            <p:cNvPr id="15" name="Hình ảnh 348">
              <a:extLst>
                <a:ext uri="{FF2B5EF4-FFF2-40B4-BE49-F238E27FC236}">
                  <a16:creationId xmlns:a16="http://schemas.microsoft.com/office/drawing/2014/main" id="{A4CA5EEA-3368-CEFC-A381-151EBE013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42012" y="4696091"/>
              <a:ext cx="1755800" cy="1597290"/>
            </a:xfrm>
            <a:prstGeom prst="rect">
              <a:avLst/>
            </a:prstGeom>
          </p:spPr>
        </p:pic>
        <p:pic>
          <p:nvPicPr>
            <p:cNvPr id="16" name="Hình ảnh 351">
              <a:extLst>
                <a:ext uri="{FF2B5EF4-FFF2-40B4-BE49-F238E27FC236}">
                  <a16:creationId xmlns:a16="http://schemas.microsoft.com/office/drawing/2014/main" id="{EB218B16-7AA6-F81E-AE53-74316D7E3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423579" y="4824118"/>
              <a:ext cx="1676545" cy="1469263"/>
            </a:xfrm>
            <a:prstGeom prst="rect">
              <a:avLst/>
            </a:prstGeom>
          </p:spPr>
        </p:pic>
      </p:grpSp>
      <p:sp>
        <p:nvSpPr>
          <p:cNvPr id="17" name="Hộp Văn bản 3">
            <a:extLst>
              <a:ext uri="{FF2B5EF4-FFF2-40B4-BE49-F238E27FC236}">
                <a16:creationId xmlns:a16="http://schemas.microsoft.com/office/drawing/2014/main" id="{5FABA788-A8F9-A46C-7BAE-B64064E0CABB}"/>
              </a:ext>
            </a:extLst>
          </p:cNvPr>
          <p:cNvSpPr txBox="1"/>
          <p:nvPr/>
        </p:nvSpPr>
        <p:spPr>
          <a:xfrm>
            <a:off x="1266532" y="880714"/>
            <a:ext cx="98641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25 : 5 = 5                  2 × 2 = 4                    30 : 5 = 6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: 2 = 4                     2 × 4 = 8                   45 : 5 = 9</a:t>
            </a:r>
          </a:p>
          <a:p>
            <a:pPr algn="l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3 = 6                   18 : 2 = 9                   10 : 2 = 5</a:t>
            </a:r>
          </a:p>
        </p:txBody>
      </p:sp>
    </p:spTree>
    <p:extLst>
      <p:ext uri="{BB962C8B-B14F-4D97-AF65-F5344CB8AC3E}">
        <p14:creationId xmlns:p14="http://schemas.microsoft.com/office/powerpoint/2010/main" val="48801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16">
            <a:extLst>
              <a:ext uri="{FF2B5EF4-FFF2-40B4-BE49-F238E27FC236}">
                <a16:creationId xmlns:a16="http://schemas.microsoft.com/office/drawing/2014/main" id="{AB623F61-2FE2-292D-65FD-B3DB64034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68" y="2240101"/>
            <a:ext cx="1321070" cy="1697608"/>
          </a:xfrm>
          <a:prstGeom prst="rect">
            <a:avLst/>
          </a:prstGeom>
        </p:spPr>
      </p:pic>
      <p:pic>
        <p:nvPicPr>
          <p:cNvPr id="3" name="Hình ảnh 243">
            <a:extLst>
              <a:ext uri="{FF2B5EF4-FFF2-40B4-BE49-F238E27FC236}">
                <a16:creationId xmlns:a16="http://schemas.microsoft.com/office/drawing/2014/main" id="{33DC6FA6-DB47-3707-0F5A-9283CB3F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76" y="2001036"/>
            <a:ext cx="1423182" cy="1691225"/>
          </a:xfrm>
          <a:prstGeom prst="rect">
            <a:avLst/>
          </a:prstGeom>
        </p:spPr>
      </p:pic>
      <p:pic>
        <p:nvPicPr>
          <p:cNvPr id="4" name="Hình ảnh 270">
            <a:extLst>
              <a:ext uri="{FF2B5EF4-FFF2-40B4-BE49-F238E27FC236}">
                <a16:creationId xmlns:a16="http://schemas.microsoft.com/office/drawing/2014/main" id="{2DEBC690-0B8F-5E1D-C67A-C535EC745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880" y="2014906"/>
            <a:ext cx="1327452" cy="1697608"/>
          </a:xfrm>
          <a:prstGeom prst="rect">
            <a:avLst/>
          </a:prstGeom>
        </p:spPr>
      </p:pic>
      <p:pic>
        <p:nvPicPr>
          <p:cNvPr id="5" name="Hình ảnh 297">
            <a:extLst>
              <a:ext uri="{FF2B5EF4-FFF2-40B4-BE49-F238E27FC236}">
                <a16:creationId xmlns:a16="http://schemas.microsoft.com/office/drawing/2014/main" id="{B33FF192-C56B-89A6-AD5D-93C651131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387" y="3679041"/>
            <a:ext cx="1327452" cy="1697608"/>
          </a:xfrm>
          <a:prstGeom prst="rect">
            <a:avLst/>
          </a:prstGeom>
        </p:spPr>
      </p:pic>
      <p:pic>
        <p:nvPicPr>
          <p:cNvPr id="6" name="Hình ảnh 324">
            <a:extLst>
              <a:ext uri="{FF2B5EF4-FFF2-40B4-BE49-F238E27FC236}">
                <a16:creationId xmlns:a16="http://schemas.microsoft.com/office/drawing/2014/main" id="{2AEE1B63-9DDE-0840-7C1F-0A9FCEBE24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262" y="3613936"/>
            <a:ext cx="1327452" cy="1697608"/>
          </a:xfrm>
          <a:prstGeom prst="rect">
            <a:avLst/>
          </a:prstGeom>
        </p:spPr>
      </p:pic>
      <p:pic>
        <p:nvPicPr>
          <p:cNvPr id="7" name="Hình ảnh 327">
            <a:extLst>
              <a:ext uri="{FF2B5EF4-FFF2-40B4-BE49-F238E27FC236}">
                <a16:creationId xmlns:a16="http://schemas.microsoft.com/office/drawing/2014/main" id="{C4F2A296-2B98-E366-8FC1-33FA76373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891" y="4354199"/>
            <a:ext cx="1499766" cy="1206195"/>
          </a:xfrm>
          <a:prstGeom prst="rect">
            <a:avLst/>
          </a:prstGeom>
        </p:spPr>
      </p:pic>
      <p:pic>
        <p:nvPicPr>
          <p:cNvPr id="8" name="Hình ảnh 330">
            <a:extLst>
              <a:ext uri="{FF2B5EF4-FFF2-40B4-BE49-F238E27FC236}">
                <a16:creationId xmlns:a16="http://schemas.microsoft.com/office/drawing/2014/main" id="{3775CB89-3355-934B-1E10-D65085AF29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4036" y="2460001"/>
            <a:ext cx="1493384" cy="1206195"/>
          </a:xfrm>
          <a:prstGeom prst="rect">
            <a:avLst/>
          </a:prstGeom>
        </p:spPr>
      </p:pic>
      <p:pic>
        <p:nvPicPr>
          <p:cNvPr id="9" name="Hình ảnh 333">
            <a:extLst>
              <a:ext uri="{FF2B5EF4-FFF2-40B4-BE49-F238E27FC236}">
                <a16:creationId xmlns:a16="http://schemas.microsoft.com/office/drawing/2014/main" id="{821B7B7A-C423-4665-4BB0-F3E9BF968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1606" y="636495"/>
            <a:ext cx="1493384" cy="1206195"/>
          </a:xfrm>
          <a:prstGeom prst="rect">
            <a:avLst/>
          </a:prstGeom>
        </p:spPr>
      </p:pic>
      <p:pic>
        <p:nvPicPr>
          <p:cNvPr id="10" name="Hình ảnh 336">
            <a:extLst>
              <a:ext uri="{FF2B5EF4-FFF2-40B4-BE49-F238E27FC236}">
                <a16:creationId xmlns:a16="http://schemas.microsoft.com/office/drawing/2014/main" id="{C5229757-E3AB-4435-A941-D29B2ED04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6795" y="1173634"/>
            <a:ext cx="1493384" cy="1206195"/>
          </a:xfrm>
          <a:prstGeom prst="rect">
            <a:avLst/>
          </a:prstGeom>
        </p:spPr>
      </p:pic>
      <p:pic>
        <p:nvPicPr>
          <p:cNvPr id="11" name="Hình ảnh 339">
            <a:extLst>
              <a:ext uri="{FF2B5EF4-FFF2-40B4-BE49-F238E27FC236}">
                <a16:creationId xmlns:a16="http://schemas.microsoft.com/office/drawing/2014/main" id="{2BB3B705-9D96-F888-63C0-018E3A58F0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5255" y="830174"/>
            <a:ext cx="1493384" cy="1206195"/>
          </a:xfrm>
          <a:prstGeom prst="rect">
            <a:avLst/>
          </a:prstGeom>
        </p:spPr>
      </p:pic>
      <p:pic>
        <p:nvPicPr>
          <p:cNvPr id="12" name="Hình ảnh 342">
            <a:extLst>
              <a:ext uri="{FF2B5EF4-FFF2-40B4-BE49-F238E27FC236}">
                <a16:creationId xmlns:a16="http://schemas.microsoft.com/office/drawing/2014/main" id="{FE116FCC-EE4E-69CC-08C7-09F2C74B73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8999" y="1052099"/>
            <a:ext cx="1493384" cy="1206195"/>
          </a:xfrm>
          <a:prstGeom prst="rect">
            <a:avLst/>
          </a:prstGeom>
        </p:spPr>
      </p:pic>
      <p:pic>
        <p:nvPicPr>
          <p:cNvPr id="13" name="Hình ảnh 345">
            <a:extLst>
              <a:ext uri="{FF2B5EF4-FFF2-40B4-BE49-F238E27FC236}">
                <a16:creationId xmlns:a16="http://schemas.microsoft.com/office/drawing/2014/main" id="{EF16F347-54D1-405D-3C4F-E12CCE81E3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955" y="2494607"/>
            <a:ext cx="1838011" cy="1678461"/>
          </a:xfrm>
          <a:prstGeom prst="rect">
            <a:avLst/>
          </a:prstGeom>
        </p:spPr>
      </p:pic>
      <p:pic>
        <p:nvPicPr>
          <p:cNvPr id="14" name="Hình ảnh 348">
            <a:extLst>
              <a:ext uri="{FF2B5EF4-FFF2-40B4-BE49-F238E27FC236}">
                <a16:creationId xmlns:a16="http://schemas.microsoft.com/office/drawing/2014/main" id="{2338BC5E-70FF-5983-044B-1F48FA2066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3620" y="4173068"/>
            <a:ext cx="1838011" cy="1672079"/>
          </a:xfrm>
          <a:prstGeom prst="rect">
            <a:avLst/>
          </a:prstGeom>
        </p:spPr>
      </p:pic>
      <p:pic>
        <p:nvPicPr>
          <p:cNvPr id="15" name="Hình ảnh 351">
            <a:extLst>
              <a:ext uri="{FF2B5EF4-FFF2-40B4-BE49-F238E27FC236}">
                <a16:creationId xmlns:a16="http://schemas.microsoft.com/office/drawing/2014/main" id="{8E85F68C-1625-C591-F60F-46FEA8722F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8202" y="4307090"/>
            <a:ext cx="1755045" cy="1538057"/>
          </a:xfrm>
          <a:prstGeom prst="rect">
            <a:avLst/>
          </a:prstGeom>
        </p:spPr>
      </p:pic>
      <p:sp>
        <p:nvSpPr>
          <p:cNvPr id="16" name="Hình tự do: Hình 3">
            <a:extLst>
              <a:ext uri="{FF2B5EF4-FFF2-40B4-BE49-F238E27FC236}">
                <a16:creationId xmlns:a16="http://schemas.microsoft.com/office/drawing/2014/main" id="{1EE2342D-0F0D-3F30-7CD7-09BA7494144D}"/>
              </a:ext>
            </a:extLst>
          </p:cNvPr>
          <p:cNvSpPr/>
          <p:nvPr/>
        </p:nvSpPr>
        <p:spPr>
          <a:xfrm>
            <a:off x="2259106" y="2088776"/>
            <a:ext cx="349623" cy="502024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tự do: Hình 4">
            <a:extLst>
              <a:ext uri="{FF2B5EF4-FFF2-40B4-BE49-F238E27FC236}">
                <a16:creationId xmlns:a16="http://schemas.microsoft.com/office/drawing/2014/main" id="{F0DA1D89-FB71-C58D-2A46-9C627972A800}"/>
              </a:ext>
            </a:extLst>
          </p:cNvPr>
          <p:cNvSpPr/>
          <p:nvPr/>
        </p:nvSpPr>
        <p:spPr>
          <a:xfrm>
            <a:off x="4912016" y="1775013"/>
            <a:ext cx="737767" cy="604816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tự do: Hình 5">
            <a:extLst>
              <a:ext uri="{FF2B5EF4-FFF2-40B4-BE49-F238E27FC236}">
                <a16:creationId xmlns:a16="http://schemas.microsoft.com/office/drawing/2014/main" id="{65FB1582-3ABA-678A-6532-A93E3BA22DC3}"/>
              </a:ext>
            </a:extLst>
          </p:cNvPr>
          <p:cNvSpPr/>
          <p:nvPr/>
        </p:nvSpPr>
        <p:spPr>
          <a:xfrm flipV="1">
            <a:off x="3245225" y="1855181"/>
            <a:ext cx="3698575" cy="604817"/>
          </a:xfrm>
          <a:custGeom>
            <a:avLst/>
            <a:gdLst>
              <a:gd name="connsiteX0" fmla="*/ 0 w 349623"/>
              <a:gd name="connsiteY0" fmla="*/ 0 h 502024"/>
              <a:gd name="connsiteX1" fmla="*/ 17929 w 349623"/>
              <a:gd name="connsiteY1" fmla="*/ 44824 h 502024"/>
              <a:gd name="connsiteX2" fmla="*/ 35859 w 349623"/>
              <a:gd name="connsiteY2" fmla="*/ 62753 h 502024"/>
              <a:gd name="connsiteX3" fmla="*/ 44823 w 349623"/>
              <a:gd name="connsiteY3" fmla="*/ 107577 h 502024"/>
              <a:gd name="connsiteX4" fmla="*/ 134470 w 349623"/>
              <a:gd name="connsiteY4" fmla="*/ 268942 h 502024"/>
              <a:gd name="connsiteX5" fmla="*/ 161365 w 349623"/>
              <a:gd name="connsiteY5" fmla="*/ 304800 h 502024"/>
              <a:gd name="connsiteX6" fmla="*/ 224118 w 349623"/>
              <a:gd name="connsiteY6" fmla="*/ 367553 h 502024"/>
              <a:gd name="connsiteX7" fmla="*/ 304800 w 349623"/>
              <a:gd name="connsiteY7" fmla="*/ 466165 h 502024"/>
              <a:gd name="connsiteX8" fmla="*/ 349623 w 349623"/>
              <a:gd name="connsiteY8" fmla="*/ 502024 h 5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23" h="502024">
                <a:moveTo>
                  <a:pt x="0" y="0"/>
                </a:moveTo>
                <a:cubicBezTo>
                  <a:pt x="5976" y="14941"/>
                  <a:pt x="9945" y="30852"/>
                  <a:pt x="17929" y="44824"/>
                </a:cubicBezTo>
                <a:cubicBezTo>
                  <a:pt x="22122" y="52162"/>
                  <a:pt x="32530" y="54984"/>
                  <a:pt x="35859" y="62753"/>
                </a:cubicBezTo>
                <a:cubicBezTo>
                  <a:pt x="41861" y="76758"/>
                  <a:pt x="39164" y="93430"/>
                  <a:pt x="44823" y="107577"/>
                </a:cubicBezTo>
                <a:cubicBezTo>
                  <a:pt x="60698" y="147264"/>
                  <a:pt x="107006" y="232325"/>
                  <a:pt x="134470" y="268942"/>
                </a:cubicBezTo>
                <a:cubicBezTo>
                  <a:pt x="143435" y="280895"/>
                  <a:pt x="151314" y="293745"/>
                  <a:pt x="161365" y="304800"/>
                </a:cubicBezTo>
                <a:cubicBezTo>
                  <a:pt x="181264" y="326689"/>
                  <a:pt x="208898" y="342187"/>
                  <a:pt x="224118" y="367553"/>
                </a:cubicBezTo>
                <a:cubicBezTo>
                  <a:pt x="264057" y="434120"/>
                  <a:pt x="238691" y="400056"/>
                  <a:pt x="304800" y="466165"/>
                </a:cubicBezTo>
                <a:cubicBezTo>
                  <a:pt x="336419" y="497784"/>
                  <a:pt x="320355" y="487389"/>
                  <a:pt x="349623" y="502024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tự do: Hình 8">
            <a:extLst>
              <a:ext uri="{FF2B5EF4-FFF2-40B4-BE49-F238E27FC236}">
                <a16:creationId xmlns:a16="http://schemas.microsoft.com/office/drawing/2014/main" id="{3D8B00A3-4FF2-13C2-1F37-61C629E4A728}"/>
              </a:ext>
            </a:extLst>
          </p:cNvPr>
          <p:cNvSpPr/>
          <p:nvPr/>
        </p:nvSpPr>
        <p:spPr>
          <a:xfrm>
            <a:off x="9251576" y="1694329"/>
            <a:ext cx="259977" cy="663423"/>
          </a:xfrm>
          <a:custGeom>
            <a:avLst/>
            <a:gdLst>
              <a:gd name="connsiteX0" fmla="*/ 259977 w 259977"/>
              <a:gd name="connsiteY0" fmla="*/ 0 h 663423"/>
              <a:gd name="connsiteX1" fmla="*/ 251012 w 259977"/>
              <a:gd name="connsiteY1" fmla="*/ 107577 h 663423"/>
              <a:gd name="connsiteX2" fmla="*/ 233083 w 259977"/>
              <a:gd name="connsiteY2" fmla="*/ 179295 h 663423"/>
              <a:gd name="connsiteX3" fmla="*/ 215153 w 259977"/>
              <a:gd name="connsiteY3" fmla="*/ 259977 h 663423"/>
              <a:gd name="connsiteX4" fmla="*/ 197224 w 259977"/>
              <a:gd name="connsiteY4" fmla="*/ 331695 h 663423"/>
              <a:gd name="connsiteX5" fmla="*/ 188259 w 259977"/>
              <a:gd name="connsiteY5" fmla="*/ 376518 h 663423"/>
              <a:gd name="connsiteX6" fmla="*/ 143436 w 259977"/>
              <a:gd name="connsiteY6" fmla="*/ 493059 h 663423"/>
              <a:gd name="connsiteX7" fmla="*/ 107577 w 259977"/>
              <a:gd name="connsiteY7" fmla="*/ 573742 h 663423"/>
              <a:gd name="connsiteX8" fmla="*/ 89648 w 259977"/>
              <a:gd name="connsiteY8" fmla="*/ 609600 h 663423"/>
              <a:gd name="connsiteX9" fmla="*/ 35859 w 259977"/>
              <a:gd name="connsiteY9" fmla="*/ 636495 h 663423"/>
              <a:gd name="connsiteX10" fmla="*/ 0 w 259977"/>
              <a:gd name="connsiteY10" fmla="*/ 663389 h 66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977" h="663423">
                <a:moveTo>
                  <a:pt x="259977" y="0"/>
                </a:moveTo>
                <a:cubicBezTo>
                  <a:pt x="256989" y="35859"/>
                  <a:pt x="256350" y="71992"/>
                  <a:pt x="251012" y="107577"/>
                </a:cubicBezTo>
                <a:cubicBezTo>
                  <a:pt x="247357" y="131946"/>
                  <a:pt x="238727" y="155308"/>
                  <a:pt x="233083" y="179295"/>
                </a:cubicBezTo>
                <a:cubicBezTo>
                  <a:pt x="226773" y="206113"/>
                  <a:pt x="221463" y="233159"/>
                  <a:pt x="215153" y="259977"/>
                </a:cubicBezTo>
                <a:cubicBezTo>
                  <a:pt x="209509" y="283964"/>
                  <a:pt x="202765" y="307684"/>
                  <a:pt x="197224" y="331695"/>
                </a:cubicBezTo>
                <a:cubicBezTo>
                  <a:pt x="193798" y="346542"/>
                  <a:pt x="192268" y="361818"/>
                  <a:pt x="188259" y="376518"/>
                </a:cubicBezTo>
                <a:cubicBezTo>
                  <a:pt x="168443" y="449175"/>
                  <a:pt x="171381" y="416211"/>
                  <a:pt x="143436" y="493059"/>
                </a:cubicBezTo>
                <a:cubicBezTo>
                  <a:pt x="109591" y="586132"/>
                  <a:pt x="170019" y="461346"/>
                  <a:pt x="107577" y="573742"/>
                </a:cubicBezTo>
                <a:cubicBezTo>
                  <a:pt x="101087" y="585424"/>
                  <a:pt x="98203" y="599334"/>
                  <a:pt x="89648" y="609600"/>
                </a:cubicBezTo>
                <a:cubicBezTo>
                  <a:pt x="76280" y="625642"/>
                  <a:pt x="54216" y="630376"/>
                  <a:pt x="35859" y="636495"/>
                </a:cubicBezTo>
                <a:cubicBezTo>
                  <a:pt x="6852" y="665502"/>
                  <a:pt x="21643" y="663389"/>
                  <a:pt x="0" y="663389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tự do: Hình 9">
            <a:extLst>
              <a:ext uri="{FF2B5EF4-FFF2-40B4-BE49-F238E27FC236}">
                <a16:creationId xmlns:a16="http://schemas.microsoft.com/office/drawing/2014/main" id="{EE8AF8F9-9F39-019A-933E-0DA499E530FA}"/>
              </a:ext>
            </a:extLst>
          </p:cNvPr>
          <p:cNvSpPr/>
          <p:nvPr/>
        </p:nvSpPr>
        <p:spPr>
          <a:xfrm>
            <a:off x="6588664" y="2734235"/>
            <a:ext cx="3846254" cy="1299883"/>
          </a:xfrm>
          <a:custGeom>
            <a:avLst/>
            <a:gdLst>
              <a:gd name="connsiteX0" fmla="*/ 3846254 w 3846254"/>
              <a:gd name="connsiteY0" fmla="*/ 627530 h 1299883"/>
              <a:gd name="connsiteX1" fmla="*/ 3675924 w 3846254"/>
              <a:gd name="connsiteY1" fmla="*/ 851647 h 1299883"/>
              <a:gd name="connsiteX2" fmla="*/ 3523524 w 3846254"/>
              <a:gd name="connsiteY2" fmla="*/ 986118 h 1299883"/>
              <a:gd name="connsiteX3" fmla="*/ 3371124 w 3846254"/>
              <a:gd name="connsiteY3" fmla="*/ 1111624 h 1299883"/>
              <a:gd name="connsiteX4" fmla="*/ 3218724 w 3846254"/>
              <a:gd name="connsiteY4" fmla="*/ 1183341 h 1299883"/>
              <a:gd name="connsiteX5" fmla="*/ 3129077 w 3846254"/>
              <a:gd name="connsiteY5" fmla="*/ 1210236 h 1299883"/>
              <a:gd name="connsiteX6" fmla="*/ 3057360 w 3846254"/>
              <a:gd name="connsiteY6" fmla="*/ 1237130 h 1299883"/>
              <a:gd name="connsiteX7" fmla="*/ 2887030 w 3846254"/>
              <a:gd name="connsiteY7" fmla="*/ 1264024 h 1299883"/>
              <a:gd name="connsiteX8" fmla="*/ 2806348 w 3846254"/>
              <a:gd name="connsiteY8" fmla="*/ 1281953 h 1299883"/>
              <a:gd name="connsiteX9" fmla="*/ 2644983 w 3846254"/>
              <a:gd name="connsiteY9" fmla="*/ 1290918 h 1299883"/>
              <a:gd name="connsiteX10" fmla="*/ 2546371 w 3846254"/>
              <a:gd name="connsiteY10" fmla="*/ 1299883 h 1299883"/>
              <a:gd name="connsiteX11" fmla="*/ 2376042 w 3846254"/>
              <a:gd name="connsiteY11" fmla="*/ 1281953 h 1299883"/>
              <a:gd name="connsiteX12" fmla="*/ 2268465 w 3846254"/>
              <a:gd name="connsiteY12" fmla="*/ 1228165 h 1299883"/>
              <a:gd name="connsiteX13" fmla="*/ 2223642 w 3846254"/>
              <a:gd name="connsiteY13" fmla="*/ 1210236 h 1299883"/>
              <a:gd name="connsiteX14" fmla="*/ 2142960 w 3846254"/>
              <a:gd name="connsiteY14" fmla="*/ 1156447 h 1299883"/>
              <a:gd name="connsiteX15" fmla="*/ 2071242 w 3846254"/>
              <a:gd name="connsiteY15" fmla="*/ 1129553 h 1299883"/>
              <a:gd name="connsiteX16" fmla="*/ 2008489 w 3846254"/>
              <a:gd name="connsiteY16" fmla="*/ 1093694 h 1299883"/>
              <a:gd name="connsiteX17" fmla="*/ 1954701 w 3846254"/>
              <a:gd name="connsiteY17" fmla="*/ 1066800 h 1299883"/>
              <a:gd name="connsiteX18" fmla="*/ 1909877 w 3846254"/>
              <a:gd name="connsiteY18" fmla="*/ 1039906 h 1299883"/>
              <a:gd name="connsiteX19" fmla="*/ 1847124 w 3846254"/>
              <a:gd name="connsiteY19" fmla="*/ 1013012 h 1299883"/>
              <a:gd name="connsiteX20" fmla="*/ 1712654 w 3846254"/>
              <a:gd name="connsiteY20" fmla="*/ 923365 h 1299883"/>
              <a:gd name="connsiteX21" fmla="*/ 1649901 w 3846254"/>
              <a:gd name="connsiteY21" fmla="*/ 887506 h 1299883"/>
              <a:gd name="connsiteX22" fmla="*/ 1506465 w 3846254"/>
              <a:gd name="connsiteY22" fmla="*/ 779930 h 1299883"/>
              <a:gd name="connsiteX23" fmla="*/ 1389924 w 3846254"/>
              <a:gd name="connsiteY23" fmla="*/ 690283 h 1299883"/>
              <a:gd name="connsiteX24" fmla="*/ 1291312 w 3846254"/>
              <a:gd name="connsiteY24" fmla="*/ 636494 h 1299883"/>
              <a:gd name="connsiteX25" fmla="*/ 1138912 w 3846254"/>
              <a:gd name="connsiteY25" fmla="*/ 537883 h 1299883"/>
              <a:gd name="connsiteX26" fmla="*/ 986512 w 3846254"/>
              <a:gd name="connsiteY26" fmla="*/ 466165 h 1299883"/>
              <a:gd name="connsiteX27" fmla="*/ 825148 w 3846254"/>
              <a:gd name="connsiteY27" fmla="*/ 376518 h 1299883"/>
              <a:gd name="connsiteX28" fmla="*/ 690677 w 3846254"/>
              <a:gd name="connsiteY28" fmla="*/ 286871 h 1299883"/>
              <a:gd name="connsiteX29" fmla="*/ 583101 w 3846254"/>
              <a:gd name="connsiteY29" fmla="*/ 242047 h 1299883"/>
              <a:gd name="connsiteX30" fmla="*/ 493454 w 3846254"/>
              <a:gd name="connsiteY30" fmla="*/ 188259 h 1299883"/>
              <a:gd name="connsiteX31" fmla="*/ 457595 w 3846254"/>
              <a:gd name="connsiteY31" fmla="*/ 170330 h 1299883"/>
              <a:gd name="connsiteX32" fmla="*/ 332089 w 3846254"/>
              <a:gd name="connsiteY32" fmla="*/ 107577 h 1299883"/>
              <a:gd name="connsiteX33" fmla="*/ 278301 w 3846254"/>
              <a:gd name="connsiteY33" fmla="*/ 80683 h 1299883"/>
              <a:gd name="connsiteX34" fmla="*/ 170724 w 3846254"/>
              <a:gd name="connsiteY34" fmla="*/ 53789 h 1299883"/>
              <a:gd name="connsiteX35" fmla="*/ 134865 w 3846254"/>
              <a:gd name="connsiteY35" fmla="*/ 26894 h 1299883"/>
              <a:gd name="connsiteX36" fmla="*/ 27289 w 3846254"/>
              <a:gd name="connsiteY36" fmla="*/ 0 h 1299883"/>
              <a:gd name="connsiteX37" fmla="*/ 9360 w 3846254"/>
              <a:gd name="connsiteY37" fmla="*/ 17930 h 129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846254" h="1299883">
                <a:moveTo>
                  <a:pt x="3846254" y="627530"/>
                </a:moveTo>
                <a:cubicBezTo>
                  <a:pt x="3786574" y="714337"/>
                  <a:pt x="3749402" y="781108"/>
                  <a:pt x="3675924" y="851647"/>
                </a:cubicBezTo>
                <a:cubicBezTo>
                  <a:pt x="3627051" y="898565"/>
                  <a:pt x="3574160" y="941109"/>
                  <a:pt x="3523524" y="986118"/>
                </a:cubicBezTo>
                <a:cubicBezTo>
                  <a:pt x="3473352" y="1030715"/>
                  <a:pt x="3429133" y="1077501"/>
                  <a:pt x="3371124" y="1111624"/>
                </a:cubicBezTo>
                <a:cubicBezTo>
                  <a:pt x="3346474" y="1126124"/>
                  <a:pt x="3254045" y="1170875"/>
                  <a:pt x="3218724" y="1183341"/>
                </a:cubicBezTo>
                <a:cubicBezTo>
                  <a:pt x="3189304" y="1193725"/>
                  <a:pt x="3158674" y="1200370"/>
                  <a:pt x="3129077" y="1210236"/>
                </a:cubicBezTo>
                <a:cubicBezTo>
                  <a:pt x="3104856" y="1218310"/>
                  <a:pt x="3081960" y="1230297"/>
                  <a:pt x="3057360" y="1237130"/>
                </a:cubicBezTo>
                <a:cubicBezTo>
                  <a:pt x="2960027" y="1264167"/>
                  <a:pt x="2981264" y="1248318"/>
                  <a:pt x="2887030" y="1264024"/>
                </a:cubicBezTo>
                <a:cubicBezTo>
                  <a:pt x="2859855" y="1268553"/>
                  <a:pt x="2833730" y="1278911"/>
                  <a:pt x="2806348" y="1281953"/>
                </a:cubicBezTo>
                <a:cubicBezTo>
                  <a:pt x="2752806" y="1287902"/>
                  <a:pt x="2698727" y="1287211"/>
                  <a:pt x="2644983" y="1290918"/>
                </a:cubicBezTo>
                <a:cubicBezTo>
                  <a:pt x="2612055" y="1293189"/>
                  <a:pt x="2579242" y="1296895"/>
                  <a:pt x="2546371" y="1299883"/>
                </a:cubicBezTo>
                <a:cubicBezTo>
                  <a:pt x="2489595" y="1293906"/>
                  <a:pt x="2431321" y="1296219"/>
                  <a:pt x="2376042" y="1281953"/>
                </a:cubicBezTo>
                <a:cubicBezTo>
                  <a:pt x="2337222" y="1271935"/>
                  <a:pt x="2305689" y="1243054"/>
                  <a:pt x="2268465" y="1228165"/>
                </a:cubicBezTo>
                <a:cubicBezTo>
                  <a:pt x="2253524" y="1222189"/>
                  <a:pt x="2237614" y="1218220"/>
                  <a:pt x="2223642" y="1210236"/>
                </a:cubicBezTo>
                <a:cubicBezTo>
                  <a:pt x="2195578" y="1194199"/>
                  <a:pt x="2171526" y="1171571"/>
                  <a:pt x="2142960" y="1156447"/>
                </a:cubicBezTo>
                <a:cubicBezTo>
                  <a:pt x="2120396" y="1144501"/>
                  <a:pt x="2094378" y="1140350"/>
                  <a:pt x="2071242" y="1129553"/>
                </a:cubicBezTo>
                <a:cubicBezTo>
                  <a:pt x="2049410" y="1119365"/>
                  <a:pt x="2029701" y="1105116"/>
                  <a:pt x="2008489" y="1093694"/>
                </a:cubicBezTo>
                <a:cubicBezTo>
                  <a:pt x="1990839" y="1084190"/>
                  <a:pt x="1972299" y="1076399"/>
                  <a:pt x="1954701" y="1066800"/>
                </a:cubicBezTo>
                <a:cubicBezTo>
                  <a:pt x="1939404" y="1058456"/>
                  <a:pt x="1925462" y="1047698"/>
                  <a:pt x="1909877" y="1039906"/>
                </a:cubicBezTo>
                <a:cubicBezTo>
                  <a:pt x="1889522" y="1029729"/>
                  <a:pt x="1867479" y="1023190"/>
                  <a:pt x="1847124" y="1013012"/>
                </a:cubicBezTo>
                <a:cubicBezTo>
                  <a:pt x="1804903" y="991901"/>
                  <a:pt x="1745651" y="944716"/>
                  <a:pt x="1712654" y="923365"/>
                </a:cubicBezTo>
                <a:cubicBezTo>
                  <a:pt x="1692427" y="910277"/>
                  <a:pt x="1669678" y="901264"/>
                  <a:pt x="1649901" y="887506"/>
                </a:cubicBezTo>
                <a:cubicBezTo>
                  <a:pt x="1600840" y="853377"/>
                  <a:pt x="1552377" y="818191"/>
                  <a:pt x="1506465" y="779930"/>
                </a:cubicBezTo>
                <a:cubicBezTo>
                  <a:pt x="1467383" y="747361"/>
                  <a:pt x="1433721" y="717048"/>
                  <a:pt x="1389924" y="690283"/>
                </a:cubicBezTo>
                <a:cubicBezTo>
                  <a:pt x="1357975" y="670759"/>
                  <a:pt x="1322969" y="656488"/>
                  <a:pt x="1291312" y="636494"/>
                </a:cubicBezTo>
                <a:cubicBezTo>
                  <a:pt x="1152082" y="548558"/>
                  <a:pt x="1289886" y="613370"/>
                  <a:pt x="1138912" y="537883"/>
                </a:cubicBezTo>
                <a:cubicBezTo>
                  <a:pt x="1088695" y="512775"/>
                  <a:pt x="1036440" y="491842"/>
                  <a:pt x="986512" y="466165"/>
                </a:cubicBezTo>
                <a:cubicBezTo>
                  <a:pt x="931793" y="438024"/>
                  <a:pt x="876345" y="410649"/>
                  <a:pt x="825148" y="376518"/>
                </a:cubicBezTo>
                <a:cubicBezTo>
                  <a:pt x="780324" y="346636"/>
                  <a:pt x="740404" y="307591"/>
                  <a:pt x="690677" y="286871"/>
                </a:cubicBezTo>
                <a:cubicBezTo>
                  <a:pt x="654818" y="271930"/>
                  <a:pt x="618600" y="257824"/>
                  <a:pt x="583101" y="242047"/>
                </a:cubicBezTo>
                <a:cubicBezTo>
                  <a:pt x="488398" y="199957"/>
                  <a:pt x="565883" y="233527"/>
                  <a:pt x="493454" y="188259"/>
                </a:cubicBezTo>
                <a:cubicBezTo>
                  <a:pt x="482122" y="181176"/>
                  <a:pt x="469327" y="176729"/>
                  <a:pt x="457595" y="170330"/>
                </a:cubicBezTo>
                <a:cubicBezTo>
                  <a:pt x="314227" y="92130"/>
                  <a:pt x="474472" y="173292"/>
                  <a:pt x="332089" y="107577"/>
                </a:cubicBezTo>
                <a:cubicBezTo>
                  <a:pt x="313888" y="99177"/>
                  <a:pt x="296805" y="88393"/>
                  <a:pt x="278301" y="80683"/>
                </a:cubicBezTo>
                <a:cubicBezTo>
                  <a:pt x="230943" y="60951"/>
                  <a:pt x="220385" y="62065"/>
                  <a:pt x="170724" y="53789"/>
                </a:cubicBezTo>
                <a:cubicBezTo>
                  <a:pt x="158771" y="44824"/>
                  <a:pt x="148855" y="32140"/>
                  <a:pt x="134865" y="26894"/>
                </a:cubicBezTo>
                <a:cubicBezTo>
                  <a:pt x="100256" y="13915"/>
                  <a:pt x="27289" y="0"/>
                  <a:pt x="27289" y="0"/>
                </a:cubicBezTo>
                <a:cubicBezTo>
                  <a:pt x="-3614" y="10301"/>
                  <a:pt x="-6287" y="2283"/>
                  <a:pt x="9360" y="17930"/>
                </a:cubicBezTo>
              </a:path>
            </a:pathLst>
          </a:custGeom>
          <a:noFill/>
          <a:ln w="19050">
            <a:solidFill>
              <a:srgbClr val="C2580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tự do: Hình 10">
            <a:extLst>
              <a:ext uri="{FF2B5EF4-FFF2-40B4-BE49-F238E27FC236}">
                <a16:creationId xmlns:a16="http://schemas.microsoft.com/office/drawing/2014/main" id="{170E06D9-7FDC-53F4-056C-9527B3E0491B}"/>
              </a:ext>
            </a:extLst>
          </p:cNvPr>
          <p:cNvSpPr/>
          <p:nvPr/>
        </p:nvSpPr>
        <p:spPr>
          <a:xfrm>
            <a:off x="8220635" y="4509247"/>
            <a:ext cx="1192306" cy="690282"/>
          </a:xfrm>
          <a:custGeom>
            <a:avLst/>
            <a:gdLst>
              <a:gd name="connsiteX0" fmla="*/ 1192306 w 1192306"/>
              <a:gd name="connsiteY0" fmla="*/ 690282 h 690282"/>
              <a:gd name="connsiteX1" fmla="*/ 1075765 w 1192306"/>
              <a:gd name="connsiteY1" fmla="*/ 672353 h 690282"/>
              <a:gd name="connsiteX2" fmla="*/ 923365 w 1192306"/>
              <a:gd name="connsiteY2" fmla="*/ 600635 h 690282"/>
              <a:gd name="connsiteX3" fmla="*/ 654424 w 1192306"/>
              <a:gd name="connsiteY3" fmla="*/ 466165 h 690282"/>
              <a:gd name="connsiteX4" fmla="*/ 573741 w 1192306"/>
              <a:gd name="connsiteY4" fmla="*/ 421341 h 690282"/>
              <a:gd name="connsiteX5" fmla="*/ 457200 w 1192306"/>
              <a:gd name="connsiteY5" fmla="*/ 340659 h 690282"/>
              <a:gd name="connsiteX6" fmla="*/ 331694 w 1192306"/>
              <a:gd name="connsiteY6" fmla="*/ 268941 h 690282"/>
              <a:gd name="connsiteX7" fmla="*/ 304800 w 1192306"/>
              <a:gd name="connsiteY7" fmla="*/ 242047 h 690282"/>
              <a:gd name="connsiteX8" fmla="*/ 268941 w 1192306"/>
              <a:gd name="connsiteY8" fmla="*/ 224118 h 690282"/>
              <a:gd name="connsiteX9" fmla="*/ 224118 w 1192306"/>
              <a:gd name="connsiteY9" fmla="*/ 197224 h 690282"/>
              <a:gd name="connsiteX10" fmla="*/ 197224 w 1192306"/>
              <a:gd name="connsiteY10" fmla="*/ 170329 h 690282"/>
              <a:gd name="connsiteX11" fmla="*/ 170330 w 1192306"/>
              <a:gd name="connsiteY11" fmla="*/ 152400 h 690282"/>
              <a:gd name="connsiteX12" fmla="*/ 134471 w 1192306"/>
              <a:gd name="connsiteY12" fmla="*/ 125506 h 690282"/>
              <a:gd name="connsiteX13" fmla="*/ 116541 w 1192306"/>
              <a:gd name="connsiteY13" fmla="*/ 107577 h 690282"/>
              <a:gd name="connsiteX14" fmla="*/ 89647 w 1192306"/>
              <a:gd name="connsiteY14" fmla="*/ 89647 h 690282"/>
              <a:gd name="connsiteX15" fmla="*/ 26894 w 1192306"/>
              <a:gd name="connsiteY15" fmla="*/ 35859 h 690282"/>
              <a:gd name="connsiteX16" fmla="*/ 0 w 1192306"/>
              <a:gd name="connsiteY16" fmla="*/ 0 h 69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92306" h="690282">
                <a:moveTo>
                  <a:pt x="1192306" y="690282"/>
                </a:moveTo>
                <a:cubicBezTo>
                  <a:pt x="1153459" y="684306"/>
                  <a:pt x="1113684" y="682695"/>
                  <a:pt x="1075765" y="672353"/>
                </a:cubicBezTo>
                <a:cubicBezTo>
                  <a:pt x="1042939" y="663400"/>
                  <a:pt x="955765" y="615362"/>
                  <a:pt x="923365" y="600635"/>
                </a:cubicBezTo>
                <a:cubicBezTo>
                  <a:pt x="700505" y="499335"/>
                  <a:pt x="894094" y="600380"/>
                  <a:pt x="654424" y="466165"/>
                </a:cubicBezTo>
                <a:cubicBezTo>
                  <a:pt x="627580" y="451133"/>
                  <a:pt x="599037" y="438853"/>
                  <a:pt x="573741" y="421341"/>
                </a:cubicBezTo>
                <a:cubicBezTo>
                  <a:pt x="534894" y="394447"/>
                  <a:pt x="499460" y="361789"/>
                  <a:pt x="457200" y="340659"/>
                </a:cubicBezTo>
                <a:cubicBezTo>
                  <a:pt x="421191" y="322654"/>
                  <a:pt x="351913" y="289160"/>
                  <a:pt x="331694" y="268941"/>
                </a:cubicBezTo>
                <a:cubicBezTo>
                  <a:pt x="322729" y="259976"/>
                  <a:pt x="315117" y="249416"/>
                  <a:pt x="304800" y="242047"/>
                </a:cubicBezTo>
                <a:cubicBezTo>
                  <a:pt x="293925" y="234280"/>
                  <a:pt x="280623" y="230608"/>
                  <a:pt x="268941" y="224118"/>
                </a:cubicBezTo>
                <a:cubicBezTo>
                  <a:pt x="253710" y="215656"/>
                  <a:pt x="238057" y="207679"/>
                  <a:pt x="224118" y="197224"/>
                </a:cubicBezTo>
                <a:cubicBezTo>
                  <a:pt x="213976" y="189617"/>
                  <a:pt x="206964" y="178445"/>
                  <a:pt x="197224" y="170329"/>
                </a:cubicBezTo>
                <a:cubicBezTo>
                  <a:pt x="188947" y="163432"/>
                  <a:pt x="179097" y="158662"/>
                  <a:pt x="170330" y="152400"/>
                </a:cubicBezTo>
                <a:cubicBezTo>
                  <a:pt x="158172" y="143716"/>
                  <a:pt x="145949" y="135071"/>
                  <a:pt x="134471" y="125506"/>
                </a:cubicBezTo>
                <a:cubicBezTo>
                  <a:pt x="127978" y="120095"/>
                  <a:pt x="123141" y="112857"/>
                  <a:pt x="116541" y="107577"/>
                </a:cubicBezTo>
                <a:cubicBezTo>
                  <a:pt x="108128" y="100846"/>
                  <a:pt x="97266" y="97266"/>
                  <a:pt x="89647" y="89647"/>
                </a:cubicBezTo>
                <a:cubicBezTo>
                  <a:pt x="32226" y="32225"/>
                  <a:pt x="79675" y="53453"/>
                  <a:pt x="26894" y="35859"/>
                </a:cubicBezTo>
                <a:cubicBezTo>
                  <a:pt x="4240" y="13204"/>
                  <a:pt x="12745" y="25489"/>
                  <a:pt x="0" y="0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ình tự do: Hình 11">
            <a:extLst>
              <a:ext uri="{FF2B5EF4-FFF2-40B4-BE49-F238E27FC236}">
                <a16:creationId xmlns:a16="http://schemas.microsoft.com/office/drawing/2014/main" id="{E732526D-2FCC-CCA0-6B71-F380549C299C}"/>
              </a:ext>
            </a:extLst>
          </p:cNvPr>
          <p:cNvSpPr/>
          <p:nvPr/>
        </p:nvSpPr>
        <p:spPr>
          <a:xfrm>
            <a:off x="6024282" y="2779059"/>
            <a:ext cx="2438400" cy="1882588"/>
          </a:xfrm>
          <a:custGeom>
            <a:avLst/>
            <a:gdLst>
              <a:gd name="connsiteX0" fmla="*/ 0 w 2438400"/>
              <a:gd name="connsiteY0" fmla="*/ 1882588 h 1882588"/>
              <a:gd name="connsiteX1" fmla="*/ 44824 w 2438400"/>
              <a:gd name="connsiteY1" fmla="*/ 1837765 h 1882588"/>
              <a:gd name="connsiteX2" fmla="*/ 134471 w 2438400"/>
              <a:gd name="connsiteY2" fmla="*/ 1739153 h 1882588"/>
              <a:gd name="connsiteX3" fmla="*/ 233083 w 2438400"/>
              <a:gd name="connsiteY3" fmla="*/ 1649506 h 1882588"/>
              <a:gd name="connsiteX4" fmla="*/ 421342 w 2438400"/>
              <a:gd name="connsiteY4" fmla="*/ 1452282 h 1882588"/>
              <a:gd name="connsiteX5" fmla="*/ 502024 w 2438400"/>
              <a:gd name="connsiteY5" fmla="*/ 1371600 h 1882588"/>
              <a:gd name="connsiteX6" fmla="*/ 770965 w 2438400"/>
              <a:gd name="connsiteY6" fmla="*/ 1102659 h 1882588"/>
              <a:gd name="connsiteX7" fmla="*/ 941294 w 2438400"/>
              <a:gd name="connsiteY7" fmla="*/ 932329 h 1882588"/>
              <a:gd name="connsiteX8" fmla="*/ 1021977 w 2438400"/>
              <a:gd name="connsiteY8" fmla="*/ 851647 h 1882588"/>
              <a:gd name="connsiteX9" fmla="*/ 1129553 w 2438400"/>
              <a:gd name="connsiteY9" fmla="*/ 753035 h 1882588"/>
              <a:gd name="connsiteX10" fmla="*/ 1219200 w 2438400"/>
              <a:gd name="connsiteY10" fmla="*/ 663388 h 1882588"/>
              <a:gd name="connsiteX11" fmla="*/ 1308847 w 2438400"/>
              <a:gd name="connsiteY11" fmla="*/ 564776 h 1882588"/>
              <a:gd name="connsiteX12" fmla="*/ 1407459 w 2438400"/>
              <a:gd name="connsiteY12" fmla="*/ 484094 h 1882588"/>
              <a:gd name="connsiteX13" fmla="*/ 1497106 w 2438400"/>
              <a:gd name="connsiteY13" fmla="*/ 394447 h 1882588"/>
              <a:gd name="connsiteX14" fmla="*/ 1676400 w 2438400"/>
              <a:gd name="connsiteY14" fmla="*/ 242047 h 1882588"/>
              <a:gd name="connsiteX15" fmla="*/ 1766047 w 2438400"/>
              <a:gd name="connsiteY15" fmla="*/ 161365 h 1882588"/>
              <a:gd name="connsiteX16" fmla="*/ 1972236 w 2438400"/>
              <a:gd name="connsiteY16" fmla="*/ 17929 h 1882588"/>
              <a:gd name="connsiteX17" fmla="*/ 2061883 w 2438400"/>
              <a:gd name="connsiteY17" fmla="*/ 8965 h 1882588"/>
              <a:gd name="connsiteX18" fmla="*/ 2232212 w 2438400"/>
              <a:gd name="connsiteY18" fmla="*/ 0 h 1882588"/>
              <a:gd name="connsiteX19" fmla="*/ 2438400 w 2438400"/>
              <a:gd name="connsiteY19" fmla="*/ 8965 h 18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38400" h="1882588">
                <a:moveTo>
                  <a:pt x="0" y="1882588"/>
                </a:moveTo>
                <a:cubicBezTo>
                  <a:pt x="14941" y="1867647"/>
                  <a:pt x="30372" y="1853180"/>
                  <a:pt x="44824" y="1837765"/>
                </a:cubicBezTo>
                <a:cubicBezTo>
                  <a:pt x="75207" y="1805357"/>
                  <a:pt x="103059" y="1770565"/>
                  <a:pt x="134471" y="1739153"/>
                </a:cubicBezTo>
                <a:cubicBezTo>
                  <a:pt x="165883" y="1707741"/>
                  <a:pt x="201671" y="1680918"/>
                  <a:pt x="233083" y="1649506"/>
                </a:cubicBezTo>
                <a:cubicBezTo>
                  <a:pt x="297348" y="1585241"/>
                  <a:pt x="358140" y="1517591"/>
                  <a:pt x="421342" y="1452282"/>
                </a:cubicBezTo>
                <a:cubicBezTo>
                  <a:pt x="447792" y="1424951"/>
                  <a:pt x="475130" y="1398494"/>
                  <a:pt x="502024" y="1371600"/>
                </a:cubicBezTo>
                <a:lnTo>
                  <a:pt x="770965" y="1102659"/>
                </a:lnTo>
                <a:lnTo>
                  <a:pt x="941294" y="932329"/>
                </a:lnTo>
                <a:cubicBezTo>
                  <a:pt x="968188" y="905435"/>
                  <a:pt x="994435" y="877877"/>
                  <a:pt x="1021977" y="851647"/>
                </a:cubicBezTo>
                <a:cubicBezTo>
                  <a:pt x="1057203" y="818099"/>
                  <a:pt x="1094366" y="786623"/>
                  <a:pt x="1129553" y="753035"/>
                </a:cubicBezTo>
                <a:cubicBezTo>
                  <a:pt x="1160122" y="723855"/>
                  <a:pt x="1190773" y="694658"/>
                  <a:pt x="1219200" y="663388"/>
                </a:cubicBezTo>
                <a:cubicBezTo>
                  <a:pt x="1249082" y="630517"/>
                  <a:pt x="1276678" y="595413"/>
                  <a:pt x="1308847" y="564776"/>
                </a:cubicBezTo>
                <a:cubicBezTo>
                  <a:pt x="1339602" y="535486"/>
                  <a:pt x="1375965" y="512588"/>
                  <a:pt x="1407459" y="484094"/>
                </a:cubicBezTo>
                <a:cubicBezTo>
                  <a:pt x="1438796" y="455741"/>
                  <a:pt x="1465694" y="422717"/>
                  <a:pt x="1497106" y="394447"/>
                </a:cubicBezTo>
                <a:cubicBezTo>
                  <a:pt x="1555408" y="341975"/>
                  <a:pt x="1617126" y="293418"/>
                  <a:pt x="1676400" y="242047"/>
                </a:cubicBezTo>
                <a:cubicBezTo>
                  <a:pt x="1706781" y="215717"/>
                  <a:pt x="1734182" y="185877"/>
                  <a:pt x="1766047" y="161365"/>
                </a:cubicBezTo>
                <a:cubicBezTo>
                  <a:pt x="1799779" y="135417"/>
                  <a:pt x="1919083" y="36532"/>
                  <a:pt x="1972236" y="17929"/>
                </a:cubicBezTo>
                <a:cubicBezTo>
                  <a:pt x="2000581" y="8008"/>
                  <a:pt x="2031923" y="11031"/>
                  <a:pt x="2061883" y="8965"/>
                </a:cubicBezTo>
                <a:cubicBezTo>
                  <a:pt x="2118603" y="5053"/>
                  <a:pt x="2175436" y="2988"/>
                  <a:pt x="2232212" y="0"/>
                </a:cubicBezTo>
                <a:cubicBezTo>
                  <a:pt x="2300935" y="3124"/>
                  <a:pt x="2369606" y="8965"/>
                  <a:pt x="2438400" y="8965"/>
                </a:cubicBezTo>
              </a:path>
            </a:pathLst>
          </a:custGeom>
          <a:noFill/>
          <a:ln w="19050">
            <a:solidFill>
              <a:srgbClr val="8DC83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tự do: Hình 12">
            <a:extLst>
              <a:ext uri="{FF2B5EF4-FFF2-40B4-BE49-F238E27FC236}">
                <a16:creationId xmlns:a16="http://schemas.microsoft.com/office/drawing/2014/main" id="{70190327-1F45-75A3-E474-97A170832B3D}"/>
              </a:ext>
            </a:extLst>
          </p:cNvPr>
          <p:cNvSpPr/>
          <p:nvPr/>
        </p:nvSpPr>
        <p:spPr>
          <a:xfrm>
            <a:off x="2913529" y="3496235"/>
            <a:ext cx="4455489" cy="1013012"/>
          </a:xfrm>
          <a:custGeom>
            <a:avLst/>
            <a:gdLst>
              <a:gd name="connsiteX0" fmla="*/ 0 w 4455489"/>
              <a:gd name="connsiteY0" fmla="*/ 1013012 h 1013012"/>
              <a:gd name="connsiteX1" fmla="*/ 80683 w 4455489"/>
              <a:gd name="connsiteY1" fmla="*/ 860612 h 1013012"/>
              <a:gd name="connsiteX2" fmla="*/ 385483 w 4455489"/>
              <a:gd name="connsiteY2" fmla="*/ 555812 h 1013012"/>
              <a:gd name="connsiteX3" fmla="*/ 582706 w 4455489"/>
              <a:gd name="connsiteY3" fmla="*/ 385483 h 1013012"/>
              <a:gd name="connsiteX4" fmla="*/ 770965 w 4455489"/>
              <a:gd name="connsiteY4" fmla="*/ 295836 h 1013012"/>
              <a:gd name="connsiteX5" fmla="*/ 860612 w 4455489"/>
              <a:gd name="connsiteY5" fmla="*/ 233083 h 1013012"/>
              <a:gd name="connsiteX6" fmla="*/ 914400 w 4455489"/>
              <a:gd name="connsiteY6" fmla="*/ 188259 h 1013012"/>
              <a:gd name="connsiteX7" fmla="*/ 1093695 w 4455489"/>
              <a:gd name="connsiteY7" fmla="*/ 116541 h 1013012"/>
              <a:gd name="connsiteX8" fmla="*/ 1165412 w 4455489"/>
              <a:gd name="connsiteY8" fmla="*/ 80683 h 1013012"/>
              <a:gd name="connsiteX9" fmla="*/ 1255059 w 4455489"/>
              <a:gd name="connsiteY9" fmla="*/ 62753 h 1013012"/>
              <a:gd name="connsiteX10" fmla="*/ 1344706 w 4455489"/>
              <a:gd name="connsiteY10" fmla="*/ 35859 h 1013012"/>
              <a:gd name="connsiteX11" fmla="*/ 1425389 w 4455489"/>
              <a:gd name="connsiteY11" fmla="*/ 8965 h 1013012"/>
              <a:gd name="connsiteX12" fmla="*/ 1497106 w 4455489"/>
              <a:gd name="connsiteY12" fmla="*/ 0 h 1013012"/>
              <a:gd name="connsiteX13" fmla="*/ 1766047 w 4455489"/>
              <a:gd name="connsiteY13" fmla="*/ 17930 h 1013012"/>
              <a:gd name="connsiteX14" fmla="*/ 1927412 w 4455489"/>
              <a:gd name="connsiteY14" fmla="*/ 71718 h 1013012"/>
              <a:gd name="connsiteX15" fmla="*/ 2034989 w 4455489"/>
              <a:gd name="connsiteY15" fmla="*/ 107577 h 1013012"/>
              <a:gd name="connsiteX16" fmla="*/ 2151530 w 4455489"/>
              <a:gd name="connsiteY16" fmla="*/ 152400 h 1013012"/>
              <a:gd name="connsiteX17" fmla="*/ 2241177 w 4455489"/>
              <a:gd name="connsiteY17" fmla="*/ 179294 h 1013012"/>
              <a:gd name="connsiteX18" fmla="*/ 2330824 w 4455489"/>
              <a:gd name="connsiteY18" fmla="*/ 215153 h 1013012"/>
              <a:gd name="connsiteX19" fmla="*/ 2537012 w 4455489"/>
              <a:gd name="connsiteY19" fmla="*/ 268941 h 1013012"/>
              <a:gd name="connsiteX20" fmla="*/ 2644589 w 4455489"/>
              <a:gd name="connsiteY20" fmla="*/ 286871 h 1013012"/>
              <a:gd name="connsiteX21" fmla="*/ 2734236 w 4455489"/>
              <a:gd name="connsiteY21" fmla="*/ 304800 h 1013012"/>
              <a:gd name="connsiteX22" fmla="*/ 2913530 w 4455489"/>
              <a:gd name="connsiteY22" fmla="*/ 313765 h 1013012"/>
              <a:gd name="connsiteX23" fmla="*/ 3209365 w 4455489"/>
              <a:gd name="connsiteY23" fmla="*/ 358589 h 1013012"/>
              <a:gd name="connsiteX24" fmla="*/ 3406589 w 4455489"/>
              <a:gd name="connsiteY24" fmla="*/ 394447 h 1013012"/>
              <a:gd name="connsiteX25" fmla="*/ 3621742 w 4455489"/>
              <a:gd name="connsiteY25" fmla="*/ 403412 h 1013012"/>
              <a:gd name="connsiteX26" fmla="*/ 3998259 w 4455489"/>
              <a:gd name="connsiteY26" fmla="*/ 430306 h 1013012"/>
              <a:gd name="connsiteX27" fmla="*/ 4204447 w 4455489"/>
              <a:gd name="connsiteY27" fmla="*/ 484094 h 1013012"/>
              <a:gd name="connsiteX28" fmla="*/ 4303059 w 4455489"/>
              <a:gd name="connsiteY28" fmla="*/ 510989 h 1013012"/>
              <a:gd name="connsiteX29" fmla="*/ 4338918 w 4455489"/>
              <a:gd name="connsiteY29" fmla="*/ 528918 h 1013012"/>
              <a:gd name="connsiteX30" fmla="*/ 4410636 w 4455489"/>
              <a:gd name="connsiteY30" fmla="*/ 546847 h 1013012"/>
              <a:gd name="connsiteX31" fmla="*/ 4455459 w 4455489"/>
              <a:gd name="connsiteY31" fmla="*/ 519953 h 101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455489" h="1013012">
                <a:moveTo>
                  <a:pt x="0" y="1013012"/>
                </a:moveTo>
                <a:cubicBezTo>
                  <a:pt x="14365" y="926824"/>
                  <a:pt x="1140" y="956726"/>
                  <a:pt x="80683" y="860612"/>
                </a:cubicBezTo>
                <a:cubicBezTo>
                  <a:pt x="310185" y="583297"/>
                  <a:pt x="132075" y="809220"/>
                  <a:pt x="385483" y="555812"/>
                </a:cubicBezTo>
                <a:cubicBezTo>
                  <a:pt x="443383" y="497912"/>
                  <a:pt x="528440" y="411324"/>
                  <a:pt x="582706" y="385483"/>
                </a:cubicBezTo>
                <a:cubicBezTo>
                  <a:pt x="645459" y="355601"/>
                  <a:pt x="710022" y="329256"/>
                  <a:pt x="770965" y="295836"/>
                </a:cubicBezTo>
                <a:cubicBezTo>
                  <a:pt x="802948" y="278297"/>
                  <a:pt x="831431" y="254969"/>
                  <a:pt x="860612" y="233083"/>
                </a:cubicBezTo>
                <a:cubicBezTo>
                  <a:pt x="879283" y="219080"/>
                  <a:pt x="893525" y="198697"/>
                  <a:pt x="914400" y="188259"/>
                </a:cubicBezTo>
                <a:cubicBezTo>
                  <a:pt x="971973" y="159472"/>
                  <a:pt x="1036122" y="145327"/>
                  <a:pt x="1093695" y="116541"/>
                </a:cubicBezTo>
                <a:cubicBezTo>
                  <a:pt x="1117601" y="104588"/>
                  <a:pt x="1140056" y="89135"/>
                  <a:pt x="1165412" y="80683"/>
                </a:cubicBezTo>
                <a:cubicBezTo>
                  <a:pt x="1194322" y="71046"/>
                  <a:pt x="1225495" y="70144"/>
                  <a:pt x="1255059" y="62753"/>
                </a:cubicBezTo>
                <a:cubicBezTo>
                  <a:pt x="1285326" y="55186"/>
                  <a:pt x="1314956" y="45254"/>
                  <a:pt x="1344706" y="35859"/>
                </a:cubicBezTo>
                <a:cubicBezTo>
                  <a:pt x="1371739" y="27322"/>
                  <a:pt x="1397794" y="15458"/>
                  <a:pt x="1425389" y="8965"/>
                </a:cubicBezTo>
                <a:cubicBezTo>
                  <a:pt x="1448840" y="3447"/>
                  <a:pt x="1473200" y="2988"/>
                  <a:pt x="1497106" y="0"/>
                </a:cubicBezTo>
                <a:cubicBezTo>
                  <a:pt x="1586753" y="5977"/>
                  <a:pt x="1676895" y="6786"/>
                  <a:pt x="1766047" y="17930"/>
                </a:cubicBezTo>
                <a:cubicBezTo>
                  <a:pt x="1805110" y="22813"/>
                  <a:pt x="1887892" y="57886"/>
                  <a:pt x="1927412" y="71718"/>
                </a:cubicBezTo>
                <a:cubicBezTo>
                  <a:pt x="1963089" y="84205"/>
                  <a:pt x="1999425" y="94774"/>
                  <a:pt x="2034989" y="107577"/>
                </a:cubicBezTo>
                <a:cubicBezTo>
                  <a:pt x="2074150" y="121675"/>
                  <a:pt x="2112219" y="138727"/>
                  <a:pt x="2151530" y="152400"/>
                </a:cubicBezTo>
                <a:cubicBezTo>
                  <a:pt x="2180996" y="162649"/>
                  <a:pt x="2211730" y="168988"/>
                  <a:pt x="2241177" y="179294"/>
                </a:cubicBezTo>
                <a:cubicBezTo>
                  <a:pt x="2271554" y="189926"/>
                  <a:pt x="2300291" y="204975"/>
                  <a:pt x="2330824" y="215153"/>
                </a:cubicBezTo>
                <a:cubicBezTo>
                  <a:pt x="2388940" y="234525"/>
                  <a:pt x="2473301" y="256806"/>
                  <a:pt x="2537012" y="268941"/>
                </a:cubicBezTo>
                <a:cubicBezTo>
                  <a:pt x="2572724" y="275743"/>
                  <a:pt x="2608822" y="280368"/>
                  <a:pt x="2644589" y="286871"/>
                </a:cubicBezTo>
                <a:cubicBezTo>
                  <a:pt x="2674572" y="292322"/>
                  <a:pt x="2703913" y="301768"/>
                  <a:pt x="2734236" y="304800"/>
                </a:cubicBezTo>
                <a:cubicBezTo>
                  <a:pt x="2793778" y="310754"/>
                  <a:pt x="2853765" y="310777"/>
                  <a:pt x="2913530" y="313765"/>
                </a:cubicBezTo>
                <a:cubicBezTo>
                  <a:pt x="2964785" y="321087"/>
                  <a:pt x="3138470" y="344410"/>
                  <a:pt x="3209365" y="358589"/>
                </a:cubicBezTo>
                <a:cubicBezTo>
                  <a:pt x="3322487" y="381213"/>
                  <a:pt x="3255994" y="382558"/>
                  <a:pt x="3406589" y="394447"/>
                </a:cubicBezTo>
                <a:cubicBezTo>
                  <a:pt x="3478146" y="400096"/>
                  <a:pt x="3550056" y="399736"/>
                  <a:pt x="3621742" y="403412"/>
                </a:cubicBezTo>
                <a:cubicBezTo>
                  <a:pt x="3691651" y="406997"/>
                  <a:pt x="3973061" y="428440"/>
                  <a:pt x="3998259" y="430306"/>
                </a:cubicBezTo>
                <a:cubicBezTo>
                  <a:pt x="4146848" y="460025"/>
                  <a:pt x="4033322" y="434183"/>
                  <a:pt x="4204447" y="484094"/>
                </a:cubicBezTo>
                <a:cubicBezTo>
                  <a:pt x="4237155" y="493634"/>
                  <a:pt x="4270736" y="500215"/>
                  <a:pt x="4303059" y="510989"/>
                </a:cubicBezTo>
                <a:cubicBezTo>
                  <a:pt x="4315737" y="515215"/>
                  <a:pt x="4326240" y="524692"/>
                  <a:pt x="4338918" y="528918"/>
                </a:cubicBezTo>
                <a:cubicBezTo>
                  <a:pt x="4362295" y="536710"/>
                  <a:pt x="4386730" y="540871"/>
                  <a:pt x="4410636" y="546847"/>
                </a:cubicBezTo>
                <a:cubicBezTo>
                  <a:pt x="4458234" y="527808"/>
                  <a:pt x="4455459" y="545010"/>
                  <a:pt x="4455459" y="519953"/>
                </a:cubicBezTo>
              </a:path>
            </a:pathLst>
          </a:custGeom>
          <a:noFill/>
          <a:ln w="19050">
            <a:solidFill>
              <a:srgbClr val="F8972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tự do: Hình 13">
            <a:extLst>
              <a:ext uri="{FF2B5EF4-FFF2-40B4-BE49-F238E27FC236}">
                <a16:creationId xmlns:a16="http://schemas.microsoft.com/office/drawing/2014/main" id="{2943399A-E96F-3CE4-0EC0-5D323FE5694E}"/>
              </a:ext>
            </a:extLst>
          </p:cNvPr>
          <p:cNvSpPr/>
          <p:nvPr/>
        </p:nvSpPr>
        <p:spPr>
          <a:xfrm>
            <a:off x="1712259" y="3576918"/>
            <a:ext cx="2052917" cy="627529"/>
          </a:xfrm>
          <a:custGeom>
            <a:avLst/>
            <a:gdLst>
              <a:gd name="connsiteX0" fmla="*/ 0 w 2052917"/>
              <a:gd name="connsiteY0" fmla="*/ 0 h 627529"/>
              <a:gd name="connsiteX1" fmla="*/ 35859 w 2052917"/>
              <a:gd name="connsiteY1" fmla="*/ 44823 h 627529"/>
              <a:gd name="connsiteX2" fmla="*/ 304800 w 2052917"/>
              <a:gd name="connsiteY2" fmla="*/ 224117 h 627529"/>
              <a:gd name="connsiteX3" fmla="*/ 824753 w 2052917"/>
              <a:gd name="connsiteY3" fmla="*/ 403411 h 627529"/>
              <a:gd name="connsiteX4" fmla="*/ 869576 w 2052917"/>
              <a:gd name="connsiteY4" fmla="*/ 421341 h 627529"/>
              <a:gd name="connsiteX5" fmla="*/ 950259 w 2052917"/>
              <a:gd name="connsiteY5" fmla="*/ 439270 h 627529"/>
              <a:gd name="connsiteX6" fmla="*/ 1120588 w 2052917"/>
              <a:gd name="connsiteY6" fmla="*/ 493058 h 627529"/>
              <a:gd name="connsiteX7" fmla="*/ 1524000 w 2052917"/>
              <a:gd name="connsiteY7" fmla="*/ 564776 h 627529"/>
              <a:gd name="connsiteX8" fmla="*/ 1613647 w 2052917"/>
              <a:gd name="connsiteY8" fmla="*/ 591670 h 627529"/>
              <a:gd name="connsiteX9" fmla="*/ 1703294 w 2052917"/>
              <a:gd name="connsiteY9" fmla="*/ 600635 h 627529"/>
              <a:gd name="connsiteX10" fmla="*/ 1855694 w 2052917"/>
              <a:gd name="connsiteY10" fmla="*/ 609600 h 627529"/>
              <a:gd name="connsiteX11" fmla="*/ 1963270 w 2052917"/>
              <a:gd name="connsiteY11" fmla="*/ 618564 h 627529"/>
              <a:gd name="connsiteX12" fmla="*/ 2043953 w 2052917"/>
              <a:gd name="connsiteY12" fmla="*/ 618564 h 627529"/>
              <a:gd name="connsiteX13" fmla="*/ 2052917 w 2052917"/>
              <a:gd name="connsiteY13" fmla="*/ 582706 h 62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2917" h="627529">
                <a:moveTo>
                  <a:pt x="0" y="0"/>
                </a:moveTo>
                <a:cubicBezTo>
                  <a:pt x="11953" y="14941"/>
                  <a:pt x="21926" y="31709"/>
                  <a:pt x="35859" y="44823"/>
                </a:cubicBezTo>
                <a:cubicBezTo>
                  <a:pt x="123809" y="127599"/>
                  <a:pt x="189284" y="179451"/>
                  <a:pt x="304800" y="224117"/>
                </a:cubicBezTo>
                <a:cubicBezTo>
                  <a:pt x="475795" y="290235"/>
                  <a:pt x="654534" y="335320"/>
                  <a:pt x="824753" y="403411"/>
                </a:cubicBezTo>
                <a:cubicBezTo>
                  <a:pt x="839694" y="409388"/>
                  <a:pt x="854103" y="416920"/>
                  <a:pt x="869576" y="421341"/>
                </a:cubicBezTo>
                <a:cubicBezTo>
                  <a:pt x="896066" y="428910"/>
                  <a:pt x="923769" y="431701"/>
                  <a:pt x="950259" y="439270"/>
                </a:cubicBezTo>
                <a:cubicBezTo>
                  <a:pt x="1007508" y="455627"/>
                  <a:pt x="1062757" y="478895"/>
                  <a:pt x="1120588" y="493058"/>
                </a:cubicBezTo>
                <a:cubicBezTo>
                  <a:pt x="1307803" y="538907"/>
                  <a:pt x="1361265" y="543079"/>
                  <a:pt x="1524000" y="564776"/>
                </a:cubicBezTo>
                <a:cubicBezTo>
                  <a:pt x="1553882" y="573741"/>
                  <a:pt x="1583055" y="585552"/>
                  <a:pt x="1613647" y="591670"/>
                </a:cubicBezTo>
                <a:cubicBezTo>
                  <a:pt x="1643095" y="597560"/>
                  <a:pt x="1673345" y="598416"/>
                  <a:pt x="1703294" y="600635"/>
                </a:cubicBezTo>
                <a:cubicBezTo>
                  <a:pt x="1754043" y="604394"/>
                  <a:pt x="1804927" y="606099"/>
                  <a:pt x="1855694" y="609600"/>
                </a:cubicBezTo>
                <a:cubicBezTo>
                  <a:pt x="1891592" y="612076"/>
                  <a:pt x="1927411" y="615576"/>
                  <a:pt x="1963270" y="618564"/>
                </a:cubicBezTo>
                <a:cubicBezTo>
                  <a:pt x="1971444" y="619926"/>
                  <a:pt x="2028375" y="638037"/>
                  <a:pt x="2043953" y="618564"/>
                </a:cubicBezTo>
                <a:cubicBezTo>
                  <a:pt x="2051649" y="608943"/>
                  <a:pt x="2049929" y="594659"/>
                  <a:pt x="2052917" y="582706"/>
                </a:cubicBezTo>
              </a:path>
            </a:pathLst>
          </a:custGeom>
          <a:noFill/>
          <a:ln w="19050">
            <a:solidFill>
              <a:srgbClr val="41705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50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8">
            <a:extLst>
              <a:ext uri="{FF2B5EF4-FFF2-40B4-BE49-F238E27FC236}">
                <a16:creationId xmlns:a16="http://schemas.microsoft.com/office/drawing/2014/main" id="{8CD22F34-71AC-1EE2-2362-3B9FF8589B43}"/>
              </a:ext>
            </a:extLst>
          </p:cNvPr>
          <p:cNvGrpSpPr/>
          <p:nvPr/>
        </p:nvGrpSpPr>
        <p:grpSpPr>
          <a:xfrm>
            <a:off x="1490123" y="2758440"/>
            <a:ext cx="8793378" cy="2526599"/>
            <a:chOff x="450217" y="3825240"/>
            <a:chExt cx="8793378" cy="2526599"/>
          </a:xfrm>
        </p:grpSpPr>
        <p:pic>
          <p:nvPicPr>
            <p:cNvPr id="21" name="Đồ họa 7">
              <a:extLst>
                <a:ext uri="{FF2B5EF4-FFF2-40B4-BE49-F238E27FC236}">
                  <a16:creationId xmlns:a16="http://schemas.microsoft.com/office/drawing/2014/main" id="{484FCD0A-37EF-BF96-D064-75BB16C33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22" name="Đồ họa 17">
              <a:extLst>
                <a:ext uri="{FF2B5EF4-FFF2-40B4-BE49-F238E27FC236}">
                  <a16:creationId xmlns:a16="http://schemas.microsoft.com/office/drawing/2014/main" id="{49429772-62CE-9CAE-D107-DF06C73C5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23" name="Nhóm 19">
            <a:extLst>
              <a:ext uri="{FF2B5EF4-FFF2-40B4-BE49-F238E27FC236}">
                <a16:creationId xmlns:a16="http://schemas.microsoft.com/office/drawing/2014/main" id="{F40F9AED-959B-7FFC-1D12-AF08E1894F8A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24" name="Hình chữ nhật: Góc Tròn 20">
              <a:extLst>
                <a:ext uri="{FF2B5EF4-FFF2-40B4-BE49-F238E27FC236}">
                  <a16:creationId xmlns:a16="http://schemas.microsoft.com/office/drawing/2014/main" id="{0B44597E-85B0-3C61-3E82-7A9D602F6B57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5A04FBE8-2576-A596-541E-5896827C5410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A31C88F-2B89-A939-1CE0-1317437A3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18">
            <a:extLst>
              <a:ext uri="{FF2B5EF4-FFF2-40B4-BE49-F238E27FC236}">
                <a16:creationId xmlns:a16="http://schemas.microsoft.com/office/drawing/2014/main" id="{B8819422-1AAE-55E5-F967-4057FF4EC7CA}"/>
              </a:ext>
            </a:extLst>
          </p:cNvPr>
          <p:cNvGrpSpPr/>
          <p:nvPr/>
        </p:nvGrpSpPr>
        <p:grpSpPr>
          <a:xfrm>
            <a:off x="6417398" y="4793428"/>
            <a:ext cx="5219773" cy="1499796"/>
            <a:chOff x="450217" y="3825240"/>
            <a:chExt cx="8793378" cy="2526599"/>
          </a:xfrm>
        </p:grpSpPr>
        <p:pic>
          <p:nvPicPr>
            <p:cNvPr id="4" name="Đồ họa 7">
              <a:extLst>
                <a:ext uri="{FF2B5EF4-FFF2-40B4-BE49-F238E27FC236}">
                  <a16:creationId xmlns:a16="http://schemas.microsoft.com/office/drawing/2014/main" id="{90353BEF-E457-CF9A-E445-E71B03C0F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400884" y="3825240"/>
              <a:ext cx="6842711" cy="2526599"/>
            </a:xfrm>
            <a:prstGeom prst="rect">
              <a:avLst/>
            </a:prstGeom>
          </p:spPr>
        </p:pic>
        <p:pic>
          <p:nvPicPr>
            <p:cNvPr id="5" name="Đồ họa 17">
              <a:extLst>
                <a:ext uri="{FF2B5EF4-FFF2-40B4-BE49-F238E27FC236}">
                  <a16:creationId xmlns:a16="http://schemas.microsoft.com/office/drawing/2014/main" id="{FFC49317-B4D3-C5C4-3004-931F949F2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50217" y="3825240"/>
              <a:ext cx="1950667" cy="2407822"/>
            </a:xfrm>
            <a:prstGeom prst="rect">
              <a:avLst/>
            </a:prstGeom>
          </p:spPr>
        </p:pic>
      </p:grpSp>
      <p:grpSp>
        <p:nvGrpSpPr>
          <p:cNvPr id="6" name="Nhóm 19">
            <a:extLst>
              <a:ext uri="{FF2B5EF4-FFF2-40B4-BE49-F238E27FC236}">
                <a16:creationId xmlns:a16="http://schemas.microsoft.com/office/drawing/2014/main" id="{5E8C7173-3EE3-9D37-2A5B-725512E0216E}"/>
              </a:ext>
            </a:extLst>
          </p:cNvPr>
          <p:cNvGrpSpPr/>
          <p:nvPr/>
        </p:nvGrpSpPr>
        <p:grpSpPr>
          <a:xfrm>
            <a:off x="1593478" y="634302"/>
            <a:ext cx="9835317" cy="1127584"/>
            <a:chOff x="1910420" y="704490"/>
            <a:chExt cx="12518690" cy="1127584"/>
          </a:xfrm>
          <a:solidFill>
            <a:srgbClr val="D7F9FF"/>
          </a:solidFill>
        </p:grpSpPr>
        <p:sp>
          <p:nvSpPr>
            <p:cNvPr id="7" name="Hình chữ nhật: Góc Tròn 20">
              <a:extLst>
                <a:ext uri="{FF2B5EF4-FFF2-40B4-BE49-F238E27FC236}">
                  <a16:creationId xmlns:a16="http://schemas.microsoft.com/office/drawing/2014/main" id="{C65BEEFE-223D-C320-0E0E-08EBE0045D5C}"/>
                </a:ext>
              </a:extLst>
            </p:cNvPr>
            <p:cNvSpPr/>
            <p:nvPr/>
          </p:nvSpPr>
          <p:spPr>
            <a:xfrm>
              <a:off x="1910420" y="704490"/>
              <a:ext cx="12518690" cy="1127584"/>
            </a:xfrm>
            <a:prstGeom prst="roundRect">
              <a:avLst/>
            </a:prstGeom>
            <a:grpFill/>
            <a:ln w="19050">
              <a:solidFill>
                <a:srgbClr val="0072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2349B282-2EAA-9108-44D0-D2F045C33C0E}"/>
                </a:ext>
              </a:extLst>
            </p:cNvPr>
            <p:cNvSpPr txBox="1"/>
            <p:nvPr/>
          </p:nvSpPr>
          <p:spPr>
            <a:xfrm>
              <a:off x="1910421" y="754855"/>
              <a:ext cx="1251868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35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cắm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9" name="Hộp Văn bản 2">
            <a:extLst>
              <a:ext uri="{FF2B5EF4-FFF2-40B4-BE49-F238E27FC236}">
                <a16:creationId xmlns:a16="http://schemas.microsoft.com/office/drawing/2014/main" id="{8C92B0ED-EF4F-5B68-7274-55E0622D9341}"/>
              </a:ext>
            </a:extLst>
          </p:cNvPr>
          <p:cNvSpPr txBox="1"/>
          <p:nvPr/>
        </p:nvSpPr>
        <p:spPr>
          <a:xfrm>
            <a:off x="1593478" y="2635205"/>
            <a:ext cx="32743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Có: 35 bạn             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Chia thành: 5 nhóm</a:t>
            </a:r>
          </a:p>
          <a:p>
            <a:pPr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nhóm: … bạn?</a:t>
            </a: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4E88D8D9-50D9-0220-3F89-20D43B4FF256}"/>
              </a:ext>
            </a:extLst>
          </p:cNvPr>
          <p:cNvSpPr txBox="1"/>
          <p:nvPr/>
        </p:nvSpPr>
        <p:spPr>
          <a:xfrm>
            <a:off x="6536669" y="2635205"/>
            <a:ext cx="406185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nhóm có số bạn là: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35 : 5 = 7 (bạn)</a:t>
            </a:r>
          </a:p>
          <a:p>
            <a:pPr algn="ctr" latinLnBrk="0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7 bạn.</a:t>
            </a:r>
          </a:p>
        </p:txBody>
      </p:sp>
      <p:pic>
        <p:nvPicPr>
          <p:cNvPr id="11" name="Hình ảnh 9">
            <a:extLst>
              <a:ext uri="{FF2B5EF4-FFF2-40B4-BE49-F238E27FC236}">
                <a16:creationId xmlns:a16="http://schemas.microsoft.com/office/drawing/2014/main" id="{55086EE2-305B-5297-6A87-8C4CFF155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64" y="793470"/>
            <a:ext cx="143878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31">
            <a:extLst>
              <a:ext uri="{FF2B5EF4-FFF2-40B4-BE49-F238E27FC236}">
                <a16:creationId xmlns:a16="http://schemas.microsoft.com/office/drawing/2014/main" id="{AEAF0944-89BB-2690-711C-FDB9F0940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51418" y="2571411"/>
            <a:ext cx="1708056" cy="191177"/>
          </a:xfrm>
          <a:prstGeom prst="rect">
            <a:avLst/>
          </a:prstGeom>
        </p:spPr>
      </p:pic>
      <p:pic>
        <p:nvPicPr>
          <p:cNvPr id="3" name="Đồ họa 30">
            <a:extLst>
              <a:ext uri="{FF2B5EF4-FFF2-40B4-BE49-F238E27FC236}">
                <a16:creationId xmlns:a16="http://schemas.microsoft.com/office/drawing/2014/main" id="{32422617-F7F6-96EA-89AD-DF85CB824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64320" y="2571411"/>
            <a:ext cx="1708056" cy="191177"/>
          </a:xfrm>
          <a:prstGeom prst="rect">
            <a:avLst/>
          </a:prstGeom>
        </p:spPr>
      </p:pic>
      <p:pic>
        <p:nvPicPr>
          <p:cNvPr id="4" name="Đồ họa 8">
            <a:extLst>
              <a:ext uri="{FF2B5EF4-FFF2-40B4-BE49-F238E27FC236}">
                <a16:creationId xmlns:a16="http://schemas.microsoft.com/office/drawing/2014/main" id="{55692B0A-7D02-8973-CA57-F87EA8934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094246" y="4101354"/>
            <a:ext cx="873669" cy="1656000"/>
          </a:xfrm>
          <a:prstGeom prst="rect">
            <a:avLst/>
          </a:prstGeom>
        </p:spPr>
      </p:pic>
      <p:pic>
        <p:nvPicPr>
          <p:cNvPr id="5" name="Đồ họa 10">
            <a:extLst>
              <a:ext uri="{FF2B5EF4-FFF2-40B4-BE49-F238E27FC236}">
                <a16:creationId xmlns:a16="http://schemas.microsoft.com/office/drawing/2014/main" id="{9C358BF9-2AD4-9086-BA58-162536B1DF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90946" y="4191000"/>
            <a:ext cx="1460472" cy="1656000"/>
          </a:xfrm>
          <a:prstGeom prst="rect">
            <a:avLst/>
          </a:prstGeom>
        </p:spPr>
      </p:pic>
      <p:pic>
        <p:nvPicPr>
          <p:cNvPr id="6" name="Đồ họa 17">
            <a:extLst>
              <a:ext uri="{FF2B5EF4-FFF2-40B4-BE49-F238E27FC236}">
                <a16:creationId xmlns:a16="http://schemas.microsoft.com/office/drawing/2014/main" id="{4BFECB38-C384-9E36-A32D-2C1959BF45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59520" y="1839193"/>
            <a:ext cx="1479655" cy="1655614"/>
          </a:xfrm>
          <a:prstGeom prst="rect">
            <a:avLst/>
          </a:prstGeom>
        </p:spPr>
      </p:pic>
      <p:pic>
        <p:nvPicPr>
          <p:cNvPr id="7" name="Đồ họa 21">
            <a:extLst>
              <a:ext uri="{FF2B5EF4-FFF2-40B4-BE49-F238E27FC236}">
                <a16:creationId xmlns:a16="http://schemas.microsoft.com/office/drawing/2014/main" id="{9CD16E46-6832-DBCD-49D9-DE905B72E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59474" y="1870471"/>
            <a:ext cx="1282551" cy="1656000"/>
          </a:xfrm>
          <a:prstGeom prst="rect">
            <a:avLst/>
          </a:prstGeom>
        </p:spPr>
      </p:pic>
      <p:pic>
        <p:nvPicPr>
          <p:cNvPr id="8" name="Đồ họa 34">
            <a:extLst>
              <a:ext uri="{FF2B5EF4-FFF2-40B4-BE49-F238E27FC236}">
                <a16:creationId xmlns:a16="http://schemas.microsoft.com/office/drawing/2014/main" id="{F7281388-D4BF-6E44-3218-AAC5B782C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16198" y="4929354"/>
            <a:ext cx="1708056" cy="191177"/>
          </a:xfrm>
          <a:prstGeom prst="rect">
            <a:avLst/>
          </a:prstGeom>
        </p:spPr>
      </p:pic>
      <p:pic>
        <p:nvPicPr>
          <p:cNvPr id="9" name="Đồ họa 35">
            <a:extLst>
              <a:ext uri="{FF2B5EF4-FFF2-40B4-BE49-F238E27FC236}">
                <a16:creationId xmlns:a16="http://schemas.microsoft.com/office/drawing/2014/main" id="{A2E94B4E-3A45-A4A2-C8C0-9129D4531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7650" y="4923411"/>
            <a:ext cx="1708056" cy="191177"/>
          </a:xfrm>
          <a:prstGeom prst="rect">
            <a:avLst/>
          </a:prstGeom>
        </p:spPr>
      </p:pic>
      <p:grpSp>
        <p:nvGrpSpPr>
          <p:cNvPr id="10" name="Nhóm 53">
            <a:extLst>
              <a:ext uri="{FF2B5EF4-FFF2-40B4-BE49-F238E27FC236}">
                <a16:creationId xmlns:a16="http://schemas.microsoft.com/office/drawing/2014/main" id="{710FE733-7AD5-54B7-F6BD-04E6D9DEFDB4}"/>
              </a:ext>
            </a:extLst>
          </p:cNvPr>
          <p:cNvGrpSpPr/>
          <p:nvPr/>
        </p:nvGrpSpPr>
        <p:grpSpPr>
          <a:xfrm>
            <a:off x="1790748" y="793010"/>
            <a:ext cx="817660" cy="680821"/>
            <a:chOff x="1910421" y="704489"/>
            <a:chExt cx="817660" cy="680821"/>
          </a:xfrm>
          <a:solidFill>
            <a:schemeClr val="bg1"/>
          </a:solidFill>
        </p:grpSpPr>
        <p:sp>
          <p:nvSpPr>
            <p:cNvPr id="11" name="Hình chữ nhật: Góc Tròn 54">
              <a:extLst>
                <a:ext uri="{FF2B5EF4-FFF2-40B4-BE49-F238E27FC236}">
                  <a16:creationId xmlns:a16="http://schemas.microsoft.com/office/drawing/2014/main" id="{D58A0386-9970-6AA8-69EB-A9CCA2612F02}"/>
                </a:ext>
              </a:extLst>
            </p:cNvPr>
            <p:cNvSpPr/>
            <p:nvPr/>
          </p:nvSpPr>
          <p:spPr>
            <a:xfrm>
              <a:off x="1910421" y="704489"/>
              <a:ext cx="817660" cy="680821"/>
            </a:xfrm>
            <a:prstGeom prst="roundRect">
              <a:avLst/>
            </a:prstGeom>
            <a:grpFill/>
            <a:ln w="19050">
              <a:solidFill>
                <a:srgbClr val="8DC83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04E8B025-6A94-185B-54F5-3E3A21805265}"/>
                </a:ext>
              </a:extLst>
            </p:cNvPr>
            <p:cNvSpPr txBox="1"/>
            <p:nvPr/>
          </p:nvSpPr>
          <p:spPr>
            <a:xfrm>
              <a:off x="1910421" y="754855"/>
              <a:ext cx="8176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3" name="Hình ảnh 74">
            <a:extLst>
              <a:ext uri="{FF2B5EF4-FFF2-40B4-BE49-F238E27FC236}">
                <a16:creationId xmlns:a16="http://schemas.microsoft.com/office/drawing/2014/main" id="{54026DF1-B89E-8FE0-0588-21E9047EE9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901" y="703614"/>
            <a:ext cx="1457070" cy="859611"/>
          </a:xfrm>
          <a:prstGeom prst="rect">
            <a:avLst/>
          </a:prstGeom>
        </p:spPr>
      </p:pic>
      <p:grpSp>
        <p:nvGrpSpPr>
          <p:cNvPr id="14" name="Nhóm 80">
            <a:extLst>
              <a:ext uri="{FF2B5EF4-FFF2-40B4-BE49-F238E27FC236}">
                <a16:creationId xmlns:a16="http://schemas.microsoft.com/office/drawing/2014/main" id="{54A7DA30-CD8D-A44D-A601-A4DD5DBE77AF}"/>
              </a:ext>
            </a:extLst>
          </p:cNvPr>
          <p:cNvGrpSpPr/>
          <p:nvPr/>
        </p:nvGrpSpPr>
        <p:grpSpPr>
          <a:xfrm>
            <a:off x="2108675" y="1874955"/>
            <a:ext cx="1042506" cy="1656000"/>
            <a:chOff x="2108675" y="1874955"/>
            <a:chExt cx="1042506" cy="1656000"/>
          </a:xfrm>
        </p:grpSpPr>
        <p:pic>
          <p:nvPicPr>
            <p:cNvPr id="15" name="Đồ họa 19">
              <a:extLst>
                <a:ext uri="{FF2B5EF4-FFF2-40B4-BE49-F238E27FC236}">
                  <a16:creationId xmlns:a16="http://schemas.microsoft.com/office/drawing/2014/main" id="{F8614F3B-6FEC-D2DF-0326-84F163600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2159829" y="1874955"/>
              <a:ext cx="906953" cy="1656000"/>
            </a:xfrm>
            <a:prstGeom prst="rect">
              <a:avLst/>
            </a:prstGeom>
          </p:spPr>
        </p:pic>
        <p:pic>
          <p:nvPicPr>
            <p:cNvPr id="16" name="Hình ảnh 79">
              <a:extLst>
                <a:ext uri="{FF2B5EF4-FFF2-40B4-BE49-F238E27FC236}">
                  <a16:creationId xmlns:a16="http://schemas.microsoft.com/office/drawing/2014/main" id="{5FBC85AE-DFBA-CB84-52AD-31646FB8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08675" y="2172400"/>
              <a:ext cx="1042506" cy="969348"/>
            </a:xfrm>
            <a:prstGeom prst="rect">
              <a:avLst/>
            </a:prstGeom>
          </p:spPr>
        </p:pic>
      </p:grpSp>
      <p:pic>
        <p:nvPicPr>
          <p:cNvPr id="17" name="Hình ảnh 93">
            <a:extLst>
              <a:ext uri="{FF2B5EF4-FFF2-40B4-BE49-F238E27FC236}">
                <a16:creationId xmlns:a16="http://schemas.microsoft.com/office/drawing/2014/main" id="{9BA51A4F-40E9-1B4C-1F17-2CB67CAC9C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58236" y="1931921"/>
            <a:ext cx="1066892" cy="963251"/>
          </a:xfrm>
          <a:prstGeom prst="rect">
            <a:avLst/>
          </a:prstGeom>
        </p:spPr>
      </p:pic>
      <p:pic>
        <p:nvPicPr>
          <p:cNvPr id="18" name="dap an 1">
            <a:extLst>
              <a:ext uri="{FF2B5EF4-FFF2-40B4-BE49-F238E27FC236}">
                <a16:creationId xmlns:a16="http://schemas.microsoft.com/office/drawing/2014/main" id="{F4329426-796C-3950-5F10-0AE4C5879A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93928" y="1931921"/>
            <a:ext cx="810838" cy="969348"/>
          </a:xfrm>
          <a:prstGeom prst="rect">
            <a:avLst/>
          </a:prstGeom>
        </p:spPr>
      </p:pic>
      <p:pic>
        <p:nvPicPr>
          <p:cNvPr id="19" name="cham hoi 1">
            <a:extLst>
              <a:ext uri="{FF2B5EF4-FFF2-40B4-BE49-F238E27FC236}">
                <a16:creationId xmlns:a16="http://schemas.microsoft.com/office/drawing/2014/main" id="{375CE946-4A02-5364-9DB8-81B2856CD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7831" y="1931920"/>
            <a:ext cx="816935" cy="963251"/>
          </a:xfrm>
          <a:prstGeom prst="rect">
            <a:avLst/>
          </a:prstGeom>
        </p:spPr>
      </p:pic>
      <p:pic>
        <p:nvPicPr>
          <p:cNvPr id="20" name="Hình ảnh 99">
            <a:extLst>
              <a:ext uri="{FF2B5EF4-FFF2-40B4-BE49-F238E27FC236}">
                <a16:creationId xmlns:a16="http://schemas.microsoft.com/office/drawing/2014/main" id="{EB89D937-A949-3B0B-C107-58E88662AE7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59806" y="1925823"/>
            <a:ext cx="1091279" cy="969348"/>
          </a:xfrm>
          <a:prstGeom prst="rect">
            <a:avLst/>
          </a:prstGeom>
        </p:spPr>
      </p:pic>
      <p:pic>
        <p:nvPicPr>
          <p:cNvPr id="21" name="dap an 2">
            <a:extLst>
              <a:ext uri="{FF2B5EF4-FFF2-40B4-BE49-F238E27FC236}">
                <a16:creationId xmlns:a16="http://schemas.microsoft.com/office/drawing/2014/main" id="{68D81C95-E74D-4D62-C241-01847BB61A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95330" y="1959229"/>
            <a:ext cx="810838" cy="969348"/>
          </a:xfrm>
          <a:prstGeom prst="rect">
            <a:avLst/>
          </a:prstGeom>
        </p:spPr>
      </p:pic>
      <p:pic>
        <p:nvPicPr>
          <p:cNvPr id="22" name="cham hoi 2">
            <a:extLst>
              <a:ext uri="{FF2B5EF4-FFF2-40B4-BE49-F238E27FC236}">
                <a16:creationId xmlns:a16="http://schemas.microsoft.com/office/drawing/2014/main" id="{8BDA1218-5FC1-3026-3D06-4B905AADE79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95330" y="1953337"/>
            <a:ext cx="816935" cy="969348"/>
          </a:xfrm>
          <a:prstGeom prst="rect">
            <a:avLst/>
          </a:prstGeom>
        </p:spPr>
      </p:pic>
      <p:grpSp>
        <p:nvGrpSpPr>
          <p:cNvPr id="23" name="Nhóm 106">
            <a:extLst>
              <a:ext uri="{FF2B5EF4-FFF2-40B4-BE49-F238E27FC236}">
                <a16:creationId xmlns:a16="http://schemas.microsoft.com/office/drawing/2014/main" id="{10B095F3-1C39-34B7-9A50-731B2DA9B436}"/>
              </a:ext>
            </a:extLst>
          </p:cNvPr>
          <p:cNvGrpSpPr/>
          <p:nvPr/>
        </p:nvGrpSpPr>
        <p:grpSpPr>
          <a:xfrm>
            <a:off x="2193167" y="4158291"/>
            <a:ext cx="823031" cy="1656000"/>
            <a:chOff x="2193167" y="4158291"/>
            <a:chExt cx="823031" cy="1656000"/>
          </a:xfrm>
        </p:grpSpPr>
        <p:pic>
          <p:nvPicPr>
            <p:cNvPr id="24" name="Đồ họa 15">
              <a:extLst>
                <a:ext uri="{FF2B5EF4-FFF2-40B4-BE49-F238E27FC236}">
                  <a16:creationId xmlns:a16="http://schemas.microsoft.com/office/drawing/2014/main" id="{18E0BB4E-4552-9CDF-B8A6-6BC4C9C04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2200618" y="4158291"/>
              <a:ext cx="815580" cy="1656000"/>
            </a:xfrm>
            <a:prstGeom prst="rect">
              <a:avLst/>
            </a:prstGeom>
          </p:spPr>
        </p:pic>
        <p:pic>
          <p:nvPicPr>
            <p:cNvPr id="25" name="Hình ảnh 105">
              <a:extLst>
                <a:ext uri="{FF2B5EF4-FFF2-40B4-BE49-F238E27FC236}">
                  <a16:creationId xmlns:a16="http://schemas.microsoft.com/office/drawing/2014/main" id="{455870C8-FA71-0423-C7C4-BE611D81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193167" y="4468257"/>
              <a:ext cx="823031" cy="963251"/>
            </a:xfrm>
            <a:prstGeom prst="rect">
              <a:avLst/>
            </a:prstGeom>
          </p:spPr>
        </p:pic>
      </p:grpSp>
      <p:pic>
        <p:nvPicPr>
          <p:cNvPr id="26" name="Hình ảnh 108">
            <a:extLst>
              <a:ext uri="{FF2B5EF4-FFF2-40B4-BE49-F238E27FC236}">
                <a16:creationId xmlns:a16="http://schemas.microsoft.com/office/drawing/2014/main" id="{1B7961C6-6247-0A1D-328A-4B5E7A16C41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67541" y="4309796"/>
            <a:ext cx="1091279" cy="963251"/>
          </a:xfrm>
          <a:prstGeom prst="rect">
            <a:avLst/>
          </a:prstGeom>
        </p:spPr>
      </p:pic>
      <p:pic>
        <p:nvPicPr>
          <p:cNvPr id="27" name="dap an 3">
            <a:extLst>
              <a:ext uri="{FF2B5EF4-FFF2-40B4-BE49-F238E27FC236}">
                <a16:creationId xmlns:a16="http://schemas.microsoft.com/office/drawing/2014/main" id="{0FCEBB2E-5F82-167E-0683-94FB5AAA1E1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23400" y="4372667"/>
            <a:ext cx="823031" cy="969348"/>
          </a:xfrm>
          <a:prstGeom prst="rect">
            <a:avLst/>
          </a:prstGeom>
        </p:spPr>
      </p:pic>
      <p:pic>
        <p:nvPicPr>
          <p:cNvPr id="28" name="cham hoi 3">
            <a:extLst>
              <a:ext uri="{FF2B5EF4-FFF2-40B4-BE49-F238E27FC236}">
                <a16:creationId xmlns:a16="http://schemas.microsoft.com/office/drawing/2014/main" id="{3EB2AFF7-2BAF-F3B7-CAB1-0848984C056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26447" y="4372667"/>
            <a:ext cx="816935" cy="969348"/>
          </a:xfrm>
          <a:prstGeom prst="rect">
            <a:avLst/>
          </a:prstGeom>
        </p:spPr>
      </p:pic>
      <p:pic>
        <p:nvPicPr>
          <p:cNvPr id="29" name="Hình ảnh 127">
            <a:extLst>
              <a:ext uri="{FF2B5EF4-FFF2-40B4-BE49-F238E27FC236}">
                <a16:creationId xmlns:a16="http://schemas.microsoft.com/office/drawing/2014/main" id="{AB8287A3-2D8E-F7E9-F947-3ACE687086C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580539" y="4309795"/>
            <a:ext cx="1152244" cy="963251"/>
          </a:xfrm>
          <a:prstGeom prst="rect">
            <a:avLst/>
          </a:prstGeom>
        </p:spPr>
      </p:pic>
      <p:pic>
        <p:nvPicPr>
          <p:cNvPr id="30" name="dap an 4">
            <a:extLst>
              <a:ext uri="{FF2B5EF4-FFF2-40B4-BE49-F238E27FC236}">
                <a16:creationId xmlns:a16="http://schemas.microsoft.com/office/drawing/2014/main" id="{2BDCAEBD-CC33-E457-D5E2-C6E5763A5E0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76296" y="4372667"/>
            <a:ext cx="1109568" cy="969348"/>
          </a:xfrm>
          <a:prstGeom prst="rect">
            <a:avLst/>
          </a:prstGeom>
        </p:spPr>
      </p:pic>
      <p:pic>
        <p:nvPicPr>
          <p:cNvPr id="31" name="cham hoi 4">
            <a:extLst>
              <a:ext uri="{FF2B5EF4-FFF2-40B4-BE49-F238E27FC236}">
                <a16:creationId xmlns:a16="http://schemas.microsoft.com/office/drawing/2014/main" id="{90F35449-2CFE-BB12-D2F9-ECBB24E2ADA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150980" y="4372667"/>
            <a:ext cx="81693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6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8" name="Picture 7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907A2C74-3073-950D-031C-4CFED8B749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54" y="852126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0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6E2F9D8B-16B1-6664-0C84-CAE385012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9043332" y="2115879"/>
            <a:ext cx="2433652" cy="3613715"/>
          </a:xfrm>
          <a:prstGeom prst="rect">
            <a:avLst/>
          </a:prstGeom>
        </p:spPr>
      </p:pic>
      <p:pic>
        <p:nvPicPr>
          <p:cNvPr id="11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8DC7DD6E-382F-43BB-29BA-254E03CF8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02BA4-9DF8-232A-701A-227795B92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86" y="541315"/>
            <a:ext cx="7498730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40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381</Words>
  <Application>Microsoft Office PowerPoint</Application>
  <PresentationFormat>Widescreen</PresentationFormat>
  <Paragraphs>34</Paragraphs>
  <Slides>13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Aptos</vt:lpstr>
      <vt:lpstr>Aptos Display</vt:lpstr>
      <vt:lpstr>Arial</vt:lpstr>
      <vt:lpstr>Arial-Rounded</vt:lpstr>
      <vt:lpstr>Calibri</vt:lpstr>
      <vt:lpstr>Cambria</vt:lpstr>
      <vt:lpstr>等线</vt:lpstr>
      <vt:lpstr>等线 Light</vt:lpstr>
      <vt:lpstr>UTM Cookies</vt:lpstr>
      <vt:lpstr>2_Office 主题</vt:lpstr>
      <vt:lpstr>https://www.freeppt7.com</vt:lpstr>
      <vt:lpstr>Office Theme</vt:lpstr>
      <vt:lpstr>2_Office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60</cp:revision>
  <dcterms:created xsi:type="dcterms:W3CDTF">2021-07-20T01:55:21Z</dcterms:created>
  <dcterms:modified xsi:type="dcterms:W3CDTF">2026-04-12T10:32:02Z</dcterms:modified>
</cp:coreProperties>
</file>