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84" r:id="rId4"/>
    <p:sldId id="271" r:id="rId5"/>
    <p:sldId id="272" r:id="rId6"/>
    <p:sldId id="285" r:id="rId7"/>
    <p:sldId id="286" r:id="rId8"/>
    <p:sldId id="279" r:id="rId9"/>
    <p:sldId id="280" r:id="rId10"/>
    <p:sldId id="287"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circle with white text and a black background&#10;&#10;Description automatically generated">
            <a:extLst>
              <a:ext uri="{FF2B5EF4-FFF2-40B4-BE49-F238E27FC236}">
                <a16:creationId xmlns:a16="http://schemas.microsoft.com/office/drawing/2014/main" id="{AD02E074-2223-E7E3-293D-51C4C1B5B1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đã bãn 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pic>
        <p:nvPicPr>
          <p:cNvPr id="11" name="Picture 10" descr="A round pink circle with white text and a black background&#10;&#10;Description automatically generated">
            <a:extLst>
              <a:ext uri="{FF2B5EF4-FFF2-40B4-BE49-F238E27FC236}">
                <a16:creationId xmlns:a16="http://schemas.microsoft.com/office/drawing/2014/main" id="{3CDB8547-386E-4FBF-56DD-AFC25373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604</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My PC</cp:lastModifiedBy>
  <cp:revision>53</cp:revision>
  <dcterms:created xsi:type="dcterms:W3CDTF">2024-12-12T12:28:30Z</dcterms:created>
  <dcterms:modified xsi:type="dcterms:W3CDTF">2026-04-12T10:35:13Z</dcterms:modified>
</cp:coreProperties>
</file>