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9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0789-8DE7-F830-D909-C32BE8CC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6223F-C53B-46F3-AC72-CE6BAA1B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6C53C-A2C4-762F-F2D6-7B7CCF37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37864-365F-3E9C-B90D-D0F4930B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D8BA6-E958-FAC0-0279-28AF221F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5461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D66F-E114-1CDB-E76B-723697B7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68306-427A-C2A9-694D-5D4963AF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E8BF6-CB85-E1DB-1F69-5CFD8A95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CC5B5-1C39-19BB-A8B4-50834C62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D08E6-9DE2-03D9-8BCF-2C615DAD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7292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E4F6F-F7A5-F5AA-A689-DA955DAE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ABE16-197E-F2B7-DBC6-17BFEBAFF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D043-0723-214D-C1A7-7F6D601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F854-C7B7-38E0-D9FD-131229AD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6058-016A-B402-56DD-37868D6F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6833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98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6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7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2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0F1A-4245-7655-BCC8-29F7A446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FFC6-EE8D-1CE2-E784-617324E7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D1DB7-1E1A-DE9E-F499-609A9C26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4597-0C23-4ED9-765D-2B43004F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8516-E799-47DA-6D62-42FB4B0F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7870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3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82CF-EB5B-179E-17AB-CE1BD87A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57E9D-C168-E081-2E08-659A7F9E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E07E-E4B1-E6E1-F616-4269006D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CADA-8E1A-CE46-CD24-FDEBE838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4FA3-EBEB-7574-32CE-319222DD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49080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143-CBBC-67E9-E1B4-FB28E9C6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3134-1F5C-AEAC-0DFC-5CDE1222B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5FC34-E8EB-DD39-D03F-B4EBC709B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06150-446B-6275-4BFC-6A408F8B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39851-E47C-44FE-5AC8-D423E4EC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796C5-0C61-699B-C9FB-91C7C0B2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89591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574B-E11C-411E-BE68-280FBD99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FD5B8-46B1-9B5F-B4ED-F5619E864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517DC-1E35-E78D-822B-9E1560C3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732FE-ACC9-EDB3-DAD6-50A7164C2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D8B0B-DBC3-4033-0593-E54321674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F1442-5390-1102-23EE-7FA536A3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B9657-6A6F-BB7C-B7BD-96AB6D72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D5614-B7A0-A03D-33C4-2CA579B9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3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BF8-0C1E-8959-7110-47711A2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D37CA-7A67-508B-CD17-BDC93608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A7041-D77B-2F4A-BA81-EF3E5C30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6B46D-C3C5-7CB3-F42C-F5A6083D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564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40E2B-A3F6-BE72-D56D-E65F96C2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EB99D-E23E-8A82-D704-A49BDB03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D139C-86EB-20C0-5165-C8D8F144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2033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521B-3EF7-D7D5-E097-0EF38094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E139-E055-28D0-18C9-A2D1AC85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83EC3-630E-867D-0388-08547A0D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AD70D-6C5E-66DB-CCE9-7781F6FC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64813-095D-82B9-CC8F-35C6DA11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2DEC1-7E87-8DB3-C651-AB8440D7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3091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DAAB-1EC2-C671-CF43-9BE4410C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C797D-2219-4640-D7AD-B04059343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2B4-3A3C-8EB7-7901-FB415350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61889-E942-6A58-3842-D07E0927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9BBFA-C78E-616E-201B-99CA2EAC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9B91A-70BF-B160-81F5-16FAF94A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6966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BB6081D-DF11-5879-F888-8209610B1A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904" y="0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A560-DD0F-9DEB-EA5C-08185E09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A999-74D4-7CD6-D39E-47ADBE560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Freeform 18">
            <a:extLst>
              <a:ext uri="{FF2B5EF4-FFF2-40B4-BE49-F238E27FC236}">
                <a16:creationId xmlns:a16="http://schemas.microsoft.com/office/drawing/2014/main" id="{CCDF935E-B7C4-BB86-7A07-869FE6212FCC}"/>
              </a:ext>
            </a:extLst>
          </p:cNvPr>
          <p:cNvSpPr/>
          <p:nvPr/>
        </p:nvSpPr>
        <p:spPr>
          <a:xfrm>
            <a:off x="1444752" y="218158"/>
            <a:ext cx="8219563" cy="4747033"/>
          </a:xfrm>
          <a:custGeom>
            <a:avLst/>
            <a:gdLst/>
            <a:ahLst/>
            <a:cxnLst/>
            <a:rect l="l" t="t" r="r" b="b"/>
            <a:pathLst>
              <a:path w="3044185" h="1849342">
                <a:moveTo>
                  <a:pt x="0" y="0"/>
                </a:moveTo>
                <a:lnTo>
                  <a:pt x="3044185" y="0"/>
                </a:lnTo>
                <a:lnTo>
                  <a:pt x="3044185" y="1849342"/>
                </a:lnTo>
                <a:lnTo>
                  <a:pt x="0" y="184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4620AA7-EF9B-1721-63B1-0404DF10F061}"/>
              </a:ext>
            </a:extLst>
          </p:cNvPr>
          <p:cNvSpPr/>
          <p:nvPr/>
        </p:nvSpPr>
        <p:spPr>
          <a:xfrm>
            <a:off x="6990840" y="2459736"/>
            <a:ext cx="5207748" cy="4616412"/>
          </a:xfrm>
          <a:custGeom>
            <a:avLst/>
            <a:gdLst/>
            <a:ahLst/>
            <a:cxnLst/>
            <a:rect l="l" t="t" r="r" b="b"/>
            <a:pathLst>
              <a:path w="3767051" h="3282043">
                <a:moveTo>
                  <a:pt x="0" y="0"/>
                </a:moveTo>
                <a:lnTo>
                  <a:pt x="3767050" y="0"/>
                </a:lnTo>
                <a:lnTo>
                  <a:pt x="3767050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CFD59-6D31-B227-8EFF-D45A84D95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342" y="1690688"/>
            <a:ext cx="6420382" cy="16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1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545336" y="512064"/>
            <a:ext cx="1028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/>
              <a:t>a) Viết rồi đọc phân số chỉ phần đã tô màu của mỗi hình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FCDBB-5053-C6E4-D84A-1CCB1B84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34" y="2182177"/>
            <a:ext cx="8978265" cy="3363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79A1F-5934-08A8-380C-FB29D45C5DC3}"/>
                  </a:ext>
                </a:extLst>
              </p:cNvPr>
              <p:cNvSpPr txBox="1"/>
              <p:nvPr/>
            </p:nvSpPr>
            <p:spPr>
              <a:xfrm>
                <a:off x="1943100" y="5509260"/>
                <a:ext cx="25603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79A1F-5934-08A8-380C-FB29D45C5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5509260"/>
                <a:ext cx="256032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9722BE-E34E-B88B-51C8-1C9968D6B69C}"/>
                  </a:ext>
                </a:extLst>
              </p:cNvPr>
              <p:cNvSpPr txBox="1"/>
              <p:nvPr/>
            </p:nvSpPr>
            <p:spPr>
              <a:xfrm>
                <a:off x="7600950" y="5463540"/>
                <a:ext cx="25603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9722BE-E34E-B88B-51C8-1C9968D6B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0" y="5463540"/>
                <a:ext cx="256032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862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1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545336" y="512064"/>
            <a:ext cx="1028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</a:rPr>
              <a:t>b) Viết rồi đọc hỗn số chỉ phần đã tô màu của mỗi hình dưới đây.</a:t>
            </a:r>
          </a:p>
          <a:p>
            <a:pPr lvl="0"/>
            <a:endParaRPr lang="vi-VN" sz="3600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B110D-0279-7C83-122B-5E5F53BF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977" y="1832610"/>
            <a:ext cx="8048625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67A72B-202A-9A6B-594B-F679CB147BAA}"/>
                  </a:ext>
                </a:extLst>
              </p:cNvPr>
              <p:cNvSpPr txBox="1"/>
              <p:nvPr/>
            </p:nvSpPr>
            <p:spPr>
              <a:xfrm>
                <a:off x="2800350" y="4583430"/>
                <a:ext cx="25603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67A72B-202A-9A6B-594B-F679CB147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0" y="4583430"/>
                <a:ext cx="256032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97BB1A-6DB1-ACCF-3B0D-0F4EB91A63E0}"/>
                  </a:ext>
                </a:extLst>
              </p:cNvPr>
              <p:cNvSpPr txBox="1"/>
              <p:nvPr/>
            </p:nvSpPr>
            <p:spPr>
              <a:xfrm>
                <a:off x="7440930" y="4572000"/>
                <a:ext cx="2560320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97BB1A-6DB1-ACCF-3B0D-0F4EB91A6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30" y="4572000"/>
                <a:ext cx="2560320" cy="1015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554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2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3E112-A06D-47E5-0F95-A0CB318F93D7}"/>
                  </a:ext>
                </a:extLst>
              </p:cNvPr>
              <p:cNvSpPr txBox="1"/>
              <p:nvPr/>
            </p:nvSpPr>
            <p:spPr>
              <a:xfrm>
                <a:off x="1568196" y="459428"/>
                <a:ext cx="10287000" cy="898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𝟏𝟐𝟎</m:t>
                        </m:r>
                      </m:den>
                    </m:f>
                  </m:oMath>
                </a14:m>
                <a:endParaRPr lang="vi-VN" sz="6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3E112-A06D-47E5-0F95-A0CB318F9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96" y="459428"/>
                <a:ext cx="10287000" cy="898195"/>
              </a:xfrm>
              <a:prstGeom prst="rect">
                <a:avLst/>
              </a:prstGeom>
              <a:blipFill>
                <a:blip r:embed="rId3"/>
                <a:stretch>
                  <a:fillRect l="-1777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DD69A2-6216-2FD7-94D1-EDF8E70C375F}"/>
                  </a:ext>
                </a:extLst>
              </p:cNvPr>
              <p:cNvSpPr txBox="1"/>
              <p:nvPr/>
            </p:nvSpPr>
            <p:spPr>
              <a:xfrm>
                <a:off x="2414016" y="1430978"/>
                <a:ext cx="10287000" cy="4327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72 :4 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120 :4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18 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  : 6 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  : 6 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DD69A2-6216-2FD7-94D1-EDF8E70C3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16" y="1430978"/>
                <a:ext cx="10287000" cy="4327723"/>
              </a:xfrm>
              <a:prstGeom prst="rect">
                <a:avLst/>
              </a:prstGeom>
              <a:blipFill>
                <a:blip r:embed="rId4"/>
                <a:stretch>
                  <a:fillRect b="-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17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3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3E112-A06D-47E5-0F95-A0CB318F93D7}"/>
                  </a:ext>
                </a:extLst>
              </p:cNvPr>
              <p:cNvSpPr txBox="1"/>
              <p:nvPr/>
            </p:nvSpPr>
            <p:spPr>
              <a:xfrm>
                <a:off x="1682496" y="390848"/>
                <a:ext cx="10287000" cy="1606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3E112-A06D-47E5-0F95-A0CB318F9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96" y="390848"/>
                <a:ext cx="10287000" cy="1606209"/>
              </a:xfrm>
              <a:prstGeom prst="rect">
                <a:avLst/>
              </a:prstGeom>
              <a:blipFill>
                <a:blip r:embed="rId3"/>
                <a:stretch>
                  <a:fillRect l="-2073" t="-6818" b="-6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07F4C8-B422-7431-3D4D-BA0EFFB2869B}"/>
                  </a:ext>
                </a:extLst>
              </p:cNvPr>
              <p:cNvSpPr txBox="1"/>
              <p:nvPr/>
            </p:nvSpPr>
            <p:spPr>
              <a:xfrm>
                <a:off x="457200" y="2343150"/>
                <a:ext cx="4949190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07F4C8-B422-7431-3D4D-BA0EFFB2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43150"/>
                <a:ext cx="4949190" cy="1305037"/>
              </a:xfrm>
              <a:prstGeom prst="rect">
                <a:avLst/>
              </a:prstGeom>
              <a:blipFill>
                <a:blip r:embed="rId4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B6DD33-1E2B-0041-F1B8-6BDF311BFDF0}"/>
                  </a:ext>
                </a:extLst>
              </p:cNvPr>
              <p:cNvSpPr txBox="1"/>
              <p:nvPr/>
            </p:nvSpPr>
            <p:spPr>
              <a:xfrm>
                <a:off x="5760720" y="2308860"/>
                <a:ext cx="4949190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199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B6DD33-1E2B-0041-F1B8-6BDF311B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2308860"/>
                <a:ext cx="4949190" cy="1305037"/>
              </a:xfrm>
              <a:prstGeom prst="rect">
                <a:avLst/>
              </a:prstGeom>
              <a:blipFill>
                <a:blip r:embed="rId5"/>
                <a:stretch>
                  <a:fillRect b="-15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32307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1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E112-A06D-47E5-0F95-A0CB318F93D7}"/>
              </a:ext>
            </a:extLst>
          </p:cNvPr>
          <p:cNvSpPr txBox="1"/>
          <p:nvPr/>
        </p:nvSpPr>
        <p:spPr>
          <a:xfrm>
            <a:off x="1613916" y="413708"/>
            <a:ext cx="102161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Các bạn Mai, Việt, Nam và Rô-bốt thi giải khối ru-bích. Thời gian hoàn thành của mỗi bạn như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5B3A3C-AFB5-A33E-2899-721B4D0CDBEF}"/>
                  </a:ext>
                </a:extLst>
              </p:cNvPr>
              <p:cNvSpPr txBox="1"/>
              <p:nvPr/>
            </p:nvSpPr>
            <p:spPr>
              <a:xfrm>
                <a:off x="1659636" y="1579568"/>
                <a:ext cx="10216134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ờ,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Nam: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endParaRPr lang="vi-VN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5B3A3C-AFB5-A33E-2899-721B4D0CD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636" y="1579568"/>
                <a:ext cx="10216134" cy="803682"/>
              </a:xfrm>
              <a:prstGeom prst="rect">
                <a:avLst/>
              </a:prstGeom>
              <a:blipFill>
                <a:blip r:embed="rId3"/>
                <a:stretch>
                  <a:fillRect l="-149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AE65495-D8F0-398C-D8D9-16841F20B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905" y="2372677"/>
            <a:ext cx="8172450" cy="2867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7CAE3-E0E5-AFA5-5262-26BFEB932E69}"/>
              </a:ext>
            </a:extLst>
          </p:cNvPr>
          <p:cNvSpPr txBox="1"/>
          <p:nvPr/>
        </p:nvSpPr>
        <p:spPr>
          <a:xfrm>
            <a:off x="1120140" y="5234940"/>
            <a:ext cx="10218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Hỏi bạn nào hoàn thành giải khối ru-bích đầu tiên, bạn nào hoàn thành giải khối ru-bích cuối cùng?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hoàn thành giải khối ru-bích trước những bạn nào?</a:t>
            </a:r>
          </a:p>
        </p:txBody>
      </p:sp>
    </p:spTree>
    <p:extLst>
      <p:ext uri="{BB962C8B-B14F-4D97-AF65-F5344CB8AC3E}">
        <p14:creationId xmlns:p14="http://schemas.microsoft.com/office/powerpoint/2010/main" val="87469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73035-EAA2-D029-D2A5-AD1B81C37815}"/>
              </a:ext>
            </a:extLst>
          </p:cNvPr>
          <p:cNvSpPr txBox="1"/>
          <p:nvPr/>
        </p:nvSpPr>
        <p:spPr>
          <a:xfrm>
            <a:off x="880110" y="1714500"/>
            <a:ext cx="10218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Hỏi bạn nào hoàn thành giải khối ru-bích đầu tiên, bạn nào hoàn thành giải khối ru-bích cuối cùng?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B9CE12-A8F9-36AF-7B8B-A7A2309D0A65}"/>
                  </a:ext>
                </a:extLst>
              </p:cNvPr>
              <p:cNvSpPr txBox="1"/>
              <p:nvPr/>
            </p:nvSpPr>
            <p:spPr>
              <a:xfrm>
                <a:off x="1556766" y="710888"/>
                <a:ext cx="10216134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ờ,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Nam: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endParaRPr lang="vi-VN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B9CE12-A8F9-36AF-7B8B-A7A2309D0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66" y="710888"/>
                <a:ext cx="10216134" cy="803682"/>
              </a:xfrm>
              <a:prstGeom prst="rect">
                <a:avLst/>
              </a:prstGeom>
              <a:blipFill>
                <a:blip r:embed="rId3"/>
                <a:stretch>
                  <a:fillRect l="-1492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EB9E10-5254-5701-C49D-BAB3ADB6D799}"/>
                  </a:ext>
                </a:extLst>
              </p:cNvPr>
              <p:cNvSpPr txBox="1"/>
              <p:nvPr/>
            </p:nvSpPr>
            <p:spPr>
              <a:xfrm>
                <a:off x="880110" y="2914650"/>
                <a:ext cx="10218420" cy="317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bốn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EB9E10-5254-5701-C49D-BAB3ADB6D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" y="2914650"/>
                <a:ext cx="10218420" cy="3177601"/>
              </a:xfrm>
              <a:prstGeom prst="rect">
                <a:avLst/>
              </a:prstGeom>
              <a:blipFill>
                <a:blip r:embed="rId4"/>
                <a:stretch>
                  <a:fillRect l="-1491" r="-2326" b="-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5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548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#9Slide03 AmpleSoft Bold</vt:lpstr>
      <vt:lpstr>Aptos</vt:lpstr>
      <vt:lpstr>Aptos Display</vt:lpstr>
      <vt:lpstr>Arial</vt:lpstr>
      <vt:lpstr>Calibri</vt:lpstr>
      <vt:lpstr>Cambria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My PC</cp:lastModifiedBy>
  <cp:revision>17</cp:revision>
  <dcterms:created xsi:type="dcterms:W3CDTF">2024-08-15T03:29:19Z</dcterms:created>
  <dcterms:modified xsi:type="dcterms:W3CDTF">2026-04-12T10:49:58Z</dcterms:modified>
</cp:coreProperties>
</file>