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0" r:id="rId3"/>
  </p:sldMasterIdLst>
  <p:notesMasterIdLst>
    <p:notesMasterId r:id="rId12"/>
  </p:notesMasterIdLst>
  <p:sldIdLst>
    <p:sldId id="347" r:id="rId4"/>
    <p:sldId id="257" r:id="rId5"/>
    <p:sldId id="258" r:id="rId6"/>
    <p:sldId id="259" r:id="rId7"/>
    <p:sldId id="380" r:id="rId8"/>
    <p:sldId id="4411" r:id="rId9"/>
    <p:sldId id="260" r:id="rId10"/>
    <p:sldId id="389"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7" d="100"/>
          <a:sy n="107" d="100"/>
        </p:scale>
        <p:origin x="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F1155-84E3-4E83-856D-00973BC5A7C1}" type="datetimeFigureOut">
              <a:rPr lang="en-US" smtClean="0"/>
              <a:t>4/12/2026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20209-C7A6-4191-A3F8-5E67A9FF5450}" type="slidenum">
              <a:rPr lang="en-US" smtClean="0"/>
              <a:t>‹#›</a:t>
            </a:fld>
            <a:endParaRPr lang="en-US"/>
          </a:p>
        </p:txBody>
      </p:sp>
    </p:spTree>
    <p:extLst>
      <p:ext uri="{BB962C8B-B14F-4D97-AF65-F5344CB8AC3E}">
        <p14:creationId xmlns:p14="http://schemas.microsoft.com/office/powerpoint/2010/main" val="328013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Zalo 0972115126</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174539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bcf4fa4bf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bcf4fa4bf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bcc728cf7d_0_11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bcc728cf7d_0_11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bcc728cf7d_0_1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bcc728cf7d_0_11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Thiết kế: Hương Thảo – Zalo 0972115126</a:t>
            </a: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34071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2623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cc728cf7d_0_114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bcc728cf7d_0_114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dirty="0"/>
              <a:t>Sau khi HS hoàn thành câu hỏi, thầy cô kích vào cỏ sẽ xuất hiện kéo tỉa và cỏ biến mất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310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17.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8.png"/><Relationship Id="rId4" Type="http://schemas.openxmlformats.org/officeDocument/2006/relationships/image" Target="../media/image1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20"/>
        <p:cNvGrpSpPr/>
        <p:nvPr/>
      </p:nvGrpSpPr>
      <p:grpSpPr>
        <a:xfrm>
          <a:off x="0" y="0"/>
          <a:ext cx="0" cy="0"/>
          <a:chOff x="0" y="0"/>
          <a:chExt cx="0" cy="0"/>
        </a:xfrm>
      </p:grpSpPr>
      <p:pic>
        <p:nvPicPr>
          <p:cNvPr id="21" name="Google Shape;21;p5"/>
          <p:cNvPicPr preferRelativeResize="0"/>
          <p:nvPr/>
        </p:nvPicPr>
        <p:blipFill>
          <a:blip r:embed="rId3">
            <a:alphaModFix/>
          </a:blip>
          <a:stretch>
            <a:fillRect/>
          </a:stretch>
        </p:blipFill>
        <p:spPr>
          <a:xfrm>
            <a:off x="2377600" y="2526644"/>
            <a:ext cx="9814405" cy="1175833"/>
          </a:xfrm>
          <a:prstGeom prst="rect">
            <a:avLst/>
          </a:prstGeom>
          <a:noFill/>
          <a:ln>
            <a:noFill/>
          </a:ln>
        </p:spPr>
      </p:pic>
      <p:pic>
        <p:nvPicPr>
          <p:cNvPr id="22" name="Google Shape;22;p5"/>
          <p:cNvPicPr preferRelativeResize="0"/>
          <p:nvPr/>
        </p:nvPicPr>
        <p:blipFill>
          <a:blip r:embed="rId3">
            <a:alphaModFix/>
          </a:blip>
          <a:stretch>
            <a:fillRect/>
          </a:stretch>
        </p:blipFill>
        <p:spPr>
          <a:xfrm>
            <a:off x="2104334" y="4794330"/>
            <a:ext cx="10087663" cy="1175833"/>
          </a:xfrm>
          <a:prstGeom prst="rect">
            <a:avLst/>
          </a:prstGeom>
          <a:noFill/>
          <a:ln>
            <a:noFill/>
          </a:ln>
        </p:spPr>
      </p:pic>
      <p:sp>
        <p:nvSpPr>
          <p:cNvPr id="23" name="Google Shape;23;p5"/>
          <p:cNvSpPr txBox="1">
            <a:spLocks noGrp="1"/>
          </p:cNvSpPr>
          <p:nvPr>
            <p:ph type="title"/>
          </p:nvPr>
        </p:nvSpPr>
        <p:spPr>
          <a:xfrm>
            <a:off x="1426467" y="593367"/>
            <a:ext cx="9814400" cy="10832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24" name="Google Shape;24;p5"/>
          <p:cNvSpPr txBox="1">
            <a:spLocks noGrp="1"/>
          </p:cNvSpPr>
          <p:nvPr>
            <p:ph type="subTitle" idx="1"/>
          </p:nvPr>
        </p:nvSpPr>
        <p:spPr>
          <a:xfrm>
            <a:off x="3487033" y="1931967"/>
            <a:ext cx="3638800" cy="628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5" name="Google Shape;25;p5"/>
          <p:cNvSpPr txBox="1">
            <a:spLocks noGrp="1"/>
          </p:cNvSpPr>
          <p:nvPr>
            <p:ph type="subTitle" idx="2"/>
          </p:nvPr>
        </p:nvSpPr>
        <p:spPr>
          <a:xfrm>
            <a:off x="3487033" y="2579663"/>
            <a:ext cx="7754000" cy="1033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6" name="Google Shape;26;p5"/>
          <p:cNvSpPr txBox="1">
            <a:spLocks noGrp="1"/>
          </p:cNvSpPr>
          <p:nvPr>
            <p:ph type="subTitle" idx="3"/>
          </p:nvPr>
        </p:nvSpPr>
        <p:spPr>
          <a:xfrm>
            <a:off x="3487033" y="4036567"/>
            <a:ext cx="3638800" cy="62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7" name="Google Shape;27;p5"/>
          <p:cNvSpPr txBox="1">
            <a:spLocks noGrp="1"/>
          </p:cNvSpPr>
          <p:nvPr>
            <p:ph type="subTitle" idx="4"/>
          </p:nvPr>
        </p:nvSpPr>
        <p:spPr>
          <a:xfrm>
            <a:off x="3487033" y="4884097"/>
            <a:ext cx="7754000" cy="1033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973908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 name="Google Shape;17;p4"/>
          <p:cNvSpPr txBox="1">
            <a:spLocks noGrp="1"/>
          </p:cNvSpPr>
          <p:nvPr>
            <p:ph type="subTitle" idx="1"/>
          </p:nvPr>
        </p:nvSpPr>
        <p:spPr>
          <a:xfrm>
            <a:off x="963533" y="1530300"/>
            <a:ext cx="10290000" cy="4561600"/>
          </a:xfrm>
          <a:prstGeom prst="rect">
            <a:avLst/>
          </a:prstGeom>
        </p:spPr>
        <p:txBody>
          <a:bodyPr spcFirstLastPara="1" wrap="square" lIns="91425" tIns="91425" rIns="91425" bIns="91425" anchor="t" anchorCtr="0">
            <a:noAutofit/>
          </a:bodyPr>
          <a:lstStyle>
            <a:lvl1pPr lvl="0">
              <a:spcBef>
                <a:spcPts val="0"/>
              </a:spcBef>
              <a:spcAft>
                <a:spcPts val="0"/>
              </a:spcAft>
              <a:buSzPts val="1600"/>
              <a:buChar char="●"/>
              <a:defRPr/>
            </a:lvl1pPr>
            <a:lvl2pPr lvl="1">
              <a:spcBef>
                <a:spcPts val="0"/>
              </a:spcBef>
              <a:spcAft>
                <a:spcPts val="0"/>
              </a:spcAft>
              <a:buSzPts val="1600"/>
              <a:buChar char="○"/>
              <a:defRPr/>
            </a:lvl2pPr>
            <a:lvl3pPr lvl="2">
              <a:spcBef>
                <a:spcPts val="0"/>
              </a:spcBef>
              <a:spcAft>
                <a:spcPts val="0"/>
              </a:spcAft>
              <a:buSzPts val="1600"/>
              <a:buChar char="■"/>
              <a:defRPr/>
            </a:lvl3pPr>
            <a:lvl4pPr lvl="3">
              <a:spcBef>
                <a:spcPts val="0"/>
              </a:spcBef>
              <a:spcAft>
                <a:spcPts val="0"/>
              </a:spcAft>
              <a:buSzPts val="1600"/>
              <a:buChar char="●"/>
              <a:defRPr/>
            </a:lvl4pPr>
            <a:lvl5pPr lvl="4">
              <a:spcBef>
                <a:spcPts val="0"/>
              </a:spcBef>
              <a:spcAft>
                <a:spcPts val="0"/>
              </a:spcAft>
              <a:buSzPts val="1600"/>
              <a:buChar char="○"/>
              <a:defRPr/>
            </a:lvl5pPr>
            <a:lvl6pPr lvl="5">
              <a:spcBef>
                <a:spcPts val="0"/>
              </a:spcBef>
              <a:spcAft>
                <a:spcPts val="0"/>
              </a:spcAft>
              <a:buSzPts val="1600"/>
              <a:buChar char="■"/>
              <a:defRPr/>
            </a:lvl6pPr>
            <a:lvl7pPr lvl="6">
              <a:spcBef>
                <a:spcPts val="0"/>
              </a:spcBef>
              <a:spcAft>
                <a:spcPts val="0"/>
              </a:spcAft>
              <a:buSzPts val="1600"/>
              <a:buChar char="●"/>
              <a:defRPr/>
            </a:lvl7pPr>
            <a:lvl8pPr lvl="7">
              <a:spcBef>
                <a:spcPts val="0"/>
              </a:spcBef>
              <a:spcAft>
                <a:spcPts val="0"/>
              </a:spcAft>
              <a:buSzPts val="1600"/>
              <a:buChar char="○"/>
              <a:defRPr/>
            </a:lvl8pPr>
            <a:lvl9pPr lvl="8">
              <a:spcBef>
                <a:spcPts val="0"/>
              </a:spcBef>
              <a:spcAft>
                <a:spcPts val="0"/>
              </a:spcAft>
              <a:buSzPts val="1600"/>
              <a:buChar char="■"/>
              <a:defRPr/>
            </a:lvl9pPr>
          </a:lstStyle>
          <a:p>
            <a:endParaRPr/>
          </a:p>
        </p:txBody>
      </p:sp>
      <p:sp>
        <p:nvSpPr>
          <p:cNvPr id="18" name="Google Shape;18;p4"/>
          <p:cNvSpPr/>
          <p:nvPr/>
        </p:nvSpPr>
        <p:spPr>
          <a:xfrm>
            <a:off x="-462133" y="2559833"/>
            <a:ext cx="1910800" cy="4032000"/>
          </a:xfrm>
          <a:custGeom>
            <a:avLst/>
            <a:gdLst/>
            <a:ahLst/>
            <a:cxnLst/>
            <a:rect l="l" t="t" r="r" b="b"/>
            <a:pathLst>
              <a:path w="57324" h="120960" extrusionOk="0">
                <a:moveTo>
                  <a:pt x="12023" y="0"/>
                </a:moveTo>
                <a:cubicBezTo>
                  <a:pt x="19047" y="0"/>
                  <a:pt x="27856" y="631"/>
                  <a:pt x="32169" y="6174"/>
                </a:cubicBezTo>
                <a:cubicBezTo>
                  <a:pt x="35842" y="10895"/>
                  <a:pt x="36219" y="22153"/>
                  <a:pt x="30544" y="24046"/>
                </a:cubicBezTo>
                <a:cubicBezTo>
                  <a:pt x="27254" y="25143"/>
                  <a:pt x="24971" y="15756"/>
                  <a:pt x="27945" y="13972"/>
                </a:cubicBezTo>
                <a:cubicBezTo>
                  <a:pt x="31763" y="11681"/>
                  <a:pt x="39054" y="14028"/>
                  <a:pt x="40618" y="18197"/>
                </a:cubicBezTo>
                <a:cubicBezTo>
                  <a:pt x="44716" y="29120"/>
                  <a:pt x="31924" y="40684"/>
                  <a:pt x="32819" y="52316"/>
                </a:cubicBezTo>
                <a:cubicBezTo>
                  <a:pt x="33460" y="60643"/>
                  <a:pt x="45111" y="63633"/>
                  <a:pt x="51016" y="69538"/>
                </a:cubicBezTo>
                <a:cubicBezTo>
                  <a:pt x="57363" y="75885"/>
                  <a:pt x="59368" y="88389"/>
                  <a:pt x="54915" y="96183"/>
                </a:cubicBezTo>
                <a:cubicBezTo>
                  <a:pt x="48317" y="107729"/>
                  <a:pt x="20773" y="97254"/>
                  <a:pt x="17547" y="110155"/>
                </a:cubicBezTo>
                <a:cubicBezTo>
                  <a:pt x="16475" y="114442"/>
                  <a:pt x="20944" y="120478"/>
                  <a:pt x="25345" y="120878"/>
                </a:cubicBezTo>
                <a:cubicBezTo>
                  <a:pt x="28969" y="121208"/>
                  <a:pt x="32359" y="115708"/>
                  <a:pt x="31844" y="112105"/>
                </a:cubicBezTo>
                <a:cubicBezTo>
                  <a:pt x="30274" y="101116"/>
                  <a:pt x="10531" y="98847"/>
                  <a:pt x="0" y="102357"/>
                </a:cubicBezTo>
              </a:path>
            </a:pathLst>
          </a:custGeom>
          <a:noFill/>
          <a:ln w="19050" cap="flat" cmpd="sng">
            <a:solidFill>
              <a:schemeClr val="accent1"/>
            </a:solidFill>
            <a:prstDash val="dot"/>
            <a:round/>
            <a:headEnd type="none" w="med" len="med"/>
            <a:tailEnd type="none" w="med" len="med"/>
          </a:ln>
        </p:spPr>
      </p:sp>
      <p:sp>
        <p:nvSpPr>
          <p:cNvPr id="19" name="Google Shape;19;p4"/>
          <p:cNvSpPr/>
          <p:nvPr/>
        </p:nvSpPr>
        <p:spPr>
          <a:xfrm>
            <a:off x="8712067" y="-126366"/>
            <a:ext cx="3715200" cy="3368567"/>
          </a:xfrm>
          <a:custGeom>
            <a:avLst/>
            <a:gdLst/>
            <a:ahLst/>
            <a:cxnLst/>
            <a:rect l="l" t="t" r="r" b="b"/>
            <a:pathLst>
              <a:path w="111456" h="101057" extrusionOk="0">
                <a:moveTo>
                  <a:pt x="111456" y="101057"/>
                </a:moveTo>
                <a:cubicBezTo>
                  <a:pt x="107963" y="97564"/>
                  <a:pt x="102886" y="95782"/>
                  <a:pt x="99758" y="91959"/>
                </a:cubicBezTo>
                <a:cubicBezTo>
                  <a:pt x="92204" y="82726"/>
                  <a:pt x="87085" y="70419"/>
                  <a:pt x="87085" y="58490"/>
                </a:cubicBezTo>
                <a:cubicBezTo>
                  <a:pt x="87085" y="55600"/>
                  <a:pt x="86556" y="51529"/>
                  <a:pt x="89034" y="50041"/>
                </a:cubicBezTo>
                <a:cubicBezTo>
                  <a:pt x="93566" y="47320"/>
                  <a:pt x="102445" y="56686"/>
                  <a:pt x="100083" y="61414"/>
                </a:cubicBezTo>
                <a:cubicBezTo>
                  <a:pt x="97662" y="66260"/>
                  <a:pt x="86791" y="62900"/>
                  <a:pt x="84160" y="58165"/>
                </a:cubicBezTo>
                <a:cubicBezTo>
                  <a:pt x="77566" y="46300"/>
                  <a:pt x="96024" y="27763"/>
                  <a:pt x="87085" y="17547"/>
                </a:cubicBezTo>
                <a:cubicBezTo>
                  <a:pt x="76523" y="5476"/>
                  <a:pt x="54986" y="14692"/>
                  <a:pt x="38993" y="15922"/>
                </a:cubicBezTo>
                <a:cubicBezTo>
                  <a:pt x="24995" y="16999"/>
                  <a:pt x="9927" y="9927"/>
                  <a:pt x="0" y="0"/>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3837109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alphaModFix/>
          </a:blip>
          <a:stretch>
            <a:fillRect/>
          </a:stretch>
        </a:blipFill>
        <a:effectLst/>
      </p:bgPr>
    </p:bg>
    <p:spTree>
      <p:nvGrpSpPr>
        <p:cNvPr id="1" name="Shape 20"/>
        <p:cNvGrpSpPr/>
        <p:nvPr/>
      </p:nvGrpSpPr>
      <p:grpSpPr>
        <a:xfrm>
          <a:off x="0" y="0"/>
          <a:ext cx="0" cy="0"/>
          <a:chOff x="0" y="0"/>
          <a:chExt cx="0" cy="0"/>
        </a:xfrm>
      </p:grpSpPr>
      <p:pic>
        <p:nvPicPr>
          <p:cNvPr id="21" name="Google Shape;21;p5"/>
          <p:cNvPicPr preferRelativeResize="0"/>
          <p:nvPr/>
        </p:nvPicPr>
        <p:blipFill>
          <a:blip r:embed="rId3">
            <a:alphaModFix/>
          </a:blip>
          <a:stretch>
            <a:fillRect/>
          </a:stretch>
        </p:blipFill>
        <p:spPr>
          <a:xfrm>
            <a:off x="2377600" y="2526644"/>
            <a:ext cx="9814405" cy="1175833"/>
          </a:xfrm>
          <a:prstGeom prst="rect">
            <a:avLst/>
          </a:prstGeom>
          <a:noFill/>
          <a:ln>
            <a:noFill/>
          </a:ln>
        </p:spPr>
      </p:pic>
      <p:pic>
        <p:nvPicPr>
          <p:cNvPr id="22" name="Google Shape;22;p5"/>
          <p:cNvPicPr preferRelativeResize="0"/>
          <p:nvPr/>
        </p:nvPicPr>
        <p:blipFill>
          <a:blip r:embed="rId3">
            <a:alphaModFix/>
          </a:blip>
          <a:stretch>
            <a:fillRect/>
          </a:stretch>
        </p:blipFill>
        <p:spPr>
          <a:xfrm>
            <a:off x="2104334" y="4794330"/>
            <a:ext cx="10087663" cy="1175833"/>
          </a:xfrm>
          <a:prstGeom prst="rect">
            <a:avLst/>
          </a:prstGeom>
          <a:noFill/>
          <a:ln>
            <a:noFill/>
          </a:ln>
        </p:spPr>
      </p:pic>
      <p:sp>
        <p:nvSpPr>
          <p:cNvPr id="23" name="Google Shape;23;p5"/>
          <p:cNvSpPr txBox="1">
            <a:spLocks noGrp="1"/>
          </p:cNvSpPr>
          <p:nvPr>
            <p:ph type="title"/>
          </p:nvPr>
        </p:nvSpPr>
        <p:spPr>
          <a:xfrm>
            <a:off x="1426467" y="593367"/>
            <a:ext cx="9814400" cy="10832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24" name="Google Shape;24;p5"/>
          <p:cNvSpPr txBox="1">
            <a:spLocks noGrp="1"/>
          </p:cNvSpPr>
          <p:nvPr>
            <p:ph type="subTitle" idx="1"/>
          </p:nvPr>
        </p:nvSpPr>
        <p:spPr>
          <a:xfrm>
            <a:off x="3487033" y="1931967"/>
            <a:ext cx="3638800" cy="628000"/>
          </a:xfrm>
          <a:prstGeom prst="rect">
            <a:avLst/>
          </a:prstGeom>
        </p:spPr>
        <p:txBody>
          <a:bodyPr spcFirstLastPara="1" wrap="square" lIns="91425" tIns="91425" rIns="91425" bIns="91425" anchor="t" anchorCtr="0">
            <a:noAutofit/>
          </a:bodyPr>
          <a:lstStyle>
            <a:lvl1pPr lv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5" name="Google Shape;25;p5"/>
          <p:cNvSpPr txBox="1">
            <a:spLocks noGrp="1"/>
          </p:cNvSpPr>
          <p:nvPr>
            <p:ph type="subTitle" idx="2"/>
          </p:nvPr>
        </p:nvSpPr>
        <p:spPr>
          <a:xfrm>
            <a:off x="3487033" y="2579663"/>
            <a:ext cx="7754000" cy="10336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26" name="Google Shape;26;p5"/>
          <p:cNvSpPr txBox="1">
            <a:spLocks noGrp="1"/>
          </p:cNvSpPr>
          <p:nvPr>
            <p:ph type="subTitle" idx="3"/>
          </p:nvPr>
        </p:nvSpPr>
        <p:spPr>
          <a:xfrm>
            <a:off x="3487033" y="4036567"/>
            <a:ext cx="3638800" cy="62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27" name="Google Shape;27;p5"/>
          <p:cNvSpPr txBox="1">
            <a:spLocks noGrp="1"/>
          </p:cNvSpPr>
          <p:nvPr>
            <p:ph type="subTitle" idx="4"/>
          </p:nvPr>
        </p:nvSpPr>
        <p:spPr>
          <a:xfrm>
            <a:off x="3487033" y="4884097"/>
            <a:ext cx="7754000" cy="10336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extLst>
      <p:ext uri="{BB962C8B-B14F-4D97-AF65-F5344CB8AC3E}">
        <p14:creationId xmlns:p14="http://schemas.microsoft.com/office/powerpoint/2010/main" val="1472044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p:nvPr/>
        </p:nvSpPr>
        <p:spPr>
          <a:xfrm>
            <a:off x="-268108" y="-16933"/>
            <a:ext cx="5331167" cy="2854967"/>
          </a:xfrm>
          <a:custGeom>
            <a:avLst/>
            <a:gdLst/>
            <a:ahLst/>
            <a:cxnLst/>
            <a:rect l="l" t="t" r="r" b="b"/>
            <a:pathLst>
              <a:path w="159935" h="85649" extrusionOk="0">
                <a:moveTo>
                  <a:pt x="1439" y="85649"/>
                </a:moveTo>
                <a:cubicBezTo>
                  <a:pt x="-3013" y="74526"/>
                  <a:pt x="3679" y="55867"/>
                  <a:pt x="15155" y="52426"/>
                </a:cubicBezTo>
                <a:cubicBezTo>
                  <a:pt x="20261" y="50895"/>
                  <a:pt x="26433" y="51817"/>
                  <a:pt x="31005" y="54559"/>
                </a:cubicBezTo>
                <a:cubicBezTo>
                  <a:pt x="36462" y="57831"/>
                  <a:pt x="40249" y="66850"/>
                  <a:pt x="37405" y="72542"/>
                </a:cubicBezTo>
                <a:cubicBezTo>
                  <a:pt x="34942" y="77471"/>
                  <a:pt x="23117" y="76082"/>
                  <a:pt x="20946" y="71018"/>
                </a:cubicBezTo>
                <a:cubicBezTo>
                  <a:pt x="17333" y="62591"/>
                  <a:pt x="20632" y="49588"/>
                  <a:pt x="28261" y="44501"/>
                </a:cubicBezTo>
                <a:cubicBezTo>
                  <a:pt x="40861" y="36099"/>
                  <a:pt x="58626" y="44046"/>
                  <a:pt x="73677" y="45720"/>
                </a:cubicBezTo>
                <a:cubicBezTo>
                  <a:pt x="81657" y="46607"/>
                  <a:pt x="94778" y="38505"/>
                  <a:pt x="92574" y="30785"/>
                </a:cubicBezTo>
                <a:cubicBezTo>
                  <a:pt x="90700" y="24221"/>
                  <a:pt x="74549" y="25917"/>
                  <a:pt x="72153" y="32309"/>
                </a:cubicBezTo>
                <a:cubicBezTo>
                  <a:pt x="70582" y="36499"/>
                  <a:pt x="69896" y="42283"/>
                  <a:pt x="72762" y="45720"/>
                </a:cubicBezTo>
                <a:cubicBezTo>
                  <a:pt x="75355" y="48830"/>
                  <a:pt x="80351" y="50044"/>
                  <a:pt x="84345" y="49378"/>
                </a:cubicBezTo>
                <a:cubicBezTo>
                  <a:pt x="100093" y="46752"/>
                  <a:pt x="106264" y="26143"/>
                  <a:pt x="116653" y="14021"/>
                </a:cubicBezTo>
                <a:cubicBezTo>
                  <a:pt x="126522" y="2506"/>
                  <a:pt x="144770" y="0"/>
                  <a:pt x="159935" y="0"/>
                </a:cubicBezTo>
              </a:path>
            </a:pathLst>
          </a:custGeom>
          <a:noFill/>
          <a:ln w="19050" cap="flat" cmpd="sng">
            <a:solidFill>
              <a:schemeClr val="accent1"/>
            </a:solidFill>
            <a:prstDash val="dot"/>
            <a:round/>
            <a:headEnd type="none" w="med" len="med"/>
            <a:tailEnd type="none" w="med" len="med"/>
          </a:ln>
        </p:spPr>
      </p:sp>
      <p:sp>
        <p:nvSpPr>
          <p:cNvPr id="30" name="Google Shape;30;p6"/>
          <p:cNvSpPr/>
          <p:nvPr/>
        </p:nvSpPr>
        <p:spPr>
          <a:xfrm>
            <a:off x="9541251" y="4097024"/>
            <a:ext cx="3261367" cy="3290800"/>
          </a:xfrm>
          <a:custGeom>
            <a:avLst/>
            <a:gdLst/>
            <a:ahLst/>
            <a:cxnLst/>
            <a:rect l="l" t="t" r="r" b="b"/>
            <a:pathLst>
              <a:path w="97841" h="98724" extrusionOk="0">
                <a:moveTo>
                  <a:pt x="97841" y="7284"/>
                </a:moveTo>
                <a:cubicBezTo>
                  <a:pt x="91670" y="2348"/>
                  <a:pt x="81440" y="398"/>
                  <a:pt x="74371" y="3932"/>
                </a:cubicBezTo>
                <a:cubicBezTo>
                  <a:pt x="68690" y="6772"/>
                  <a:pt x="67964" y="17871"/>
                  <a:pt x="71933" y="22829"/>
                </a:cubicBezTo>
                <a:cubicBezTo>
                  <a:pt x="74032" y="25451"/>
                  <a:pt x="80325" y="25137"/>
                  <a:pt x="81991" y="22220"/>
                </a:cubicBezTo>
                <a:cubicBezTo>
                  <a:pt x="85030" y="16900"/>
                  <a:pt x="84085" y="8639"/>
                  <a:pt x="80163" y="3932"/>
                </a:cubicBezTo>
                <a:cubicBezTo>
                  <a:pt x="74165" y="-3267"/>
                  <a:pt x="56617" y="123"/>
                  <a:pt x="52426" y="8504"/>
                </a:cubicBezTo>
                <a:cubicBezTo>
                  <a:pt x="42894" y="27563"/>
                  <a:pt x="71615" y="53627"/>
                  <a:pt x="60655" y="71902"/>
                </a:cubicBezTo>
                <a:cubicBezTo>
                  <a:pt x="58143" y="76091"/>
                  <a:pt x="51520" y="76169"/>
                  <a:pt x="46635" y="76169"/>
                </a:cubicBezTo>
                <a:cubicBezTo>
                  <a:pt x="36879" y="76169"/>
                  <a:pt x="27090" y="74679"/>
                  <a:pt x="17374" y="75560"/>
                </a:cubicBezTo>
                <a:cubicBezTo>
                  <a:pt x="7762" y="76432"/>
                  <a:pt x="0" y="89072"/>
                  <a:pt x="0" y="98724"/>
                </a:cubicBezTo>
              </a:path>
            </a:pathLst>
          </a:custGeom>
          <a:noFill/>
          <a:ln w="19050" cap="flat" cmpd="sng">
            <a:solidFill>
              <a:schemeClr val="accent1"/>
            </a:solidFill>
            <a:prstDash val="dot"/>
            <a:round/>
            <a:headEnd type="none" w="med" len="med"/>
            <a:tailEnd type="none" w="med" len="med"/>
          </a:ln>
        </p:spPr>
      </p:sp>
      <p:sp>
        <p:nvSpPr>
          <p:cNvPr id="31" name="Google Shape;31;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3648679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2256467"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59" name="Google Shape;59;p13"/>
          <p:cNvSpPr txBox="1">
            <a:spLocks noGrp="1"/>
          </p:cNvSpPr>
          <p:nvPr>
            <p:ph type="title" idx="2" hasCustomPrompt="1"/>
          </p:nvPr>
        </p:nvSpPr>
        <p:spPr>
          <a:xfrm>
            <a:off x="5870188"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0" name="Google Shape;60;p13"/>
          <p:cNvSpPr txBox="1">
            <a:spLocks noGrp="1"/>
          </p:cNvSpPr>
          <p:nvPr>
            <p:ph type="title" idx="3" hasCustomPrompt="1"/>
          </p:nvPr>
        </p:nvSpPr>
        <p:spPr>
          <a:xfrm>
            <a:off x="2256467"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1" name="Google Shape;61;p13"/>
          <p:cNvSpPr txBox="1">
            <a:spLocks noGrp="1"/>
          </p:cNvSpPr>
          <p:nvPr>
            <p:ph type="title" idx="4" hasCustomPrompt="1"/>
          </p:nvPr>
        </p:nvSpPr>
        <p:spPr>
          <a:xfrm>
            <a:off x="5870188"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pic>
        <p:nvPicPr>
          <p:cNvPr id="62" name="Google Shape;62;p13"/>
          <p:cNvPicPr preferRelativeResize="0"/>
          <p:nvPr/>
        </p:nvPicPr>
        <p:blipFill rotWithShape="1">
          <a:blip r:embed="rId3">
            <a:alphaModFix/>
          </a:blip>
          <a:srcRect l="33" r="33693"/>
          <a:stretch/>
        </p:blipFill>
        <p:spPr>
          <a:xfrm>
            <a:off x="8651633" y="2470901"/>
            <a:ext cx="3746736" cy="4518999"/>
          </a:xfrm>
          <a:prstGeom prst="rect">
            <a:avLst/>
          </a:prstGeom>
          <a:noFill/>
          <a:ln>
            <a:noFill/>
          </a:ln>
        </p:spPr>
      </p:pic>
      <p:sp>
        <p:nvSpPr>
          <p:cNvPr id="63" name="Google Shape;63;p13"/>
          <p:cNvSpPr/>
          <p:nvPr/>
        </p:nvSpPr>
        <p:spPr>
          <a:xfrm>
            <a:off x="7824795" y="1753702"/>
            <a:ext cx="4713567" cy="5280633"/>
          </a:xfrm>
          <a:custGeom>
            <a:avLst/>
            <a:gdLst/>
            <a:ahLst/>
            <a:cxnLst/>
            <a:rect l="l" t="t" r="r" b="b"/>
            <a:pathLst>
              <a:path w="141407" h="158419" extrusionOk="0">
                <a:moveTo>
                  <a:pt x="31736" y="158419"/>
                </a:moveTo>
                <a:cubicBezTo>
                  <a:pt x="34442" y="139445"/>
                  <a:pt x="32904" y="119185"/>
                  <a:pt x="26351" y="101174"/>
                </a:cubicBezTo>
                <a:cubicBezTo>
                  <a:pt x="23101" y="92240"/>
                  <a:pt x="8433" y="81768"/>
                  <a:pt x="1130" y="87855"/>
                </a:cubicBezTo>
                <a:cubicBezTo>
                  <a:pt x="-545" y="89251"/>
                  <a:pt x="-254" y="93397"/>
                  <a:pt x="1696" y="94373"/>
                </a:cubicBezTo>
                <a:cubicBezTo>
                  <a:pt x="4275" y="95663"/>
                  <a:pt x="8439" y="92654"/>
                  <a:pt x="9065" y="89839"/>
                </a:cubicBezTo>
                <a:cubicBezTo>
                  <a:pt x="10657" y="82679"/>
                  <a:pt x="8618" y="74578"/>
                  <a:pt x="11898" y="68018"/>
                </a:cubicBezTo>
                <a:cubicBezTo>
                  <a:pt x="15035" y="61744"/>
                  <a:pt x="23154" y="59088"/>
                  <a:pt x="26635" y="52998"/>
                </a:cubicBezTo>
                <a:cubicBezTo>
                  <a:pt x="29653" y="47718"/>
                  <a:pt x="33106" y="38677"/>
                  <a:pt x="39104" y="39679"/>
                </a:cubicBezTo>
                <a:cubicBezTo>
                  <a:pt x="41649" y="40104"/>
                  <a:pt x="43832" y="44749"/>
                  <a:pt x="42221" y="46764"/>
                </a:cubicBezTo>
                <a:cubicBezTo>
                  <a:pt x="41211" y="48027"/>
                  <a:pt x="38972" y="47723"/>
                  <a:pt x="37403" y="47331"/>
                </a:cubicBezTo>
                <a:cubicBezTo>
                  <a:pt x="33751" y="46418"/>
                  <a:pt x="33329" y="40266"/>
                  <a:pt x="34003" y="36562"/>
                </a:cubicBezTo>
                <a:cubicBezTo>
                  <a:pt x="35765" y="26875"/>
                  <a:pt x="48913" y="23698"/>
                  <a:pt x="56390" y="17291"/>
                </a:cubicBezTo>
                <a:cubicBezTo>
                  <a:pt x="61836" y="12624"/>
                  <a:pt x="64204" y="4672"/>
                  <a:pt x="70276" y="855"/>
                </a:cubicBezTo>
                <a:cubicBezTo>
                  <a:pt x="74572" y="-1845"/>
                  <a:pt x="81894" y="2550"/>
                  <a:pt x="84162" y="7089"/>
                </a:cubicBezTo>
                <a:cubicBezTo>
                  <a:pt x="85985" y="10737"/>
                  <a:pt x="85173" y="15343"/>
                  <a:pt x="86996" y="18992"/>
                </a:cubicBezTo>
                <a:cubicBezTo>
                  <a:pt x="89034" y="23070"/>
                  <a:pt x="93808" y="27208"/>
                  <a:pt x="98332" y="26643"/>
                </a:cubicBezTo>
                <a:cubicBezTo>
                  <a:pt x="103253" y="26029"/>
                  <a:pt x="109120" y="21937"/>
                  <a:pt x="109667" y="17008"/>
                </a:cubicBezTo>
                <a:cubicBezTo>
                  <a:pt x="110134" y="12800"/>
                  <a:pt x="104727" y="4095"/>
                  <a:pt x="101733" y="7089"/>
                </a:cubicBezTo>
                <a:cubicBezTo>
                  <a:pt x="96933" y="11889"/>
                  <a:pt x="105754" y="25125"/>
                  <a:pt x="112501" y="24376"/>
                </a:cubicBezTo>
                <a:cubicBezTo>
                  <a:pt x="121518" y="23376"/>
                  <a:pt x="125641" y="11432"/>
                  <a:pt x="133755" y="7373"/>
                </a:cubicBezTo>
                <a:cubicBezTo>
                  <a:pt x="136042" y="6229"/>
                  <a:pt x="138849" y="7940"/>
                  <a:pt x="141407" y="7940"/>
                </a:cubicBezTo>
              </a:path>
            </a:pathLst>
          </a:custGeom>
          <a:noFill/>
          <a:ln w="19050" cap="flat" cmpd="sng">
            <a:solidFill>
              <a:schemeClr val="accent1"/>
            </a:solidFill>
            <a:prstDash val="dot"/>
            <a:round/>
            <a:headEnd type="none" w="med" len="med"/>
            <a:tailEnd type="none" w="med" len="med"/>
          </a:ln>
        </p:spPr>
      </p:sp>
      <p:sp>
        <p:nvSpPr>
          <p:cNvPr id="64" name="Google Shape;64;p13"/>
          <p:cNvSpPr txBox="1">
            <a:spLocks noGrp="1"/>
          </p:cNvSpPr>
          <p:nvPr>
            <p:ph type="subTitle" idx="1"/>
          </p:nvPr>
        </p:nvSpPr>
        <p:spPr>
          <a:xfrm>
            <a:off x="1363067" y="3001933"/>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5" name="Google Shape;65;p13"/>
          <p:cNvSpPr txBox="1">
            <a:spLocks noGrp="1"/>
          </p:cNvSpPr>
          <p:nvPr>
            <p:ph type="subTitle" idx="5"/>
          </p:nvPr>
        </p:nvSpPr>
        <p:spPr>
          <a:xfrm>
            <a:off x="1363067" y="5176067"/>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6" name="Google Shape;66;p13"/>
          <p:cNvSpPr txBox="1">
            <a:spLocks noGrp="1"/>
          </p:cNvSpPr>
          <p:nvPr>
            <p:ph type="title" idx="6"/>
          </p:nvPr>
        </p:nvSpPr>
        <p:spPr>
          <a:xfrm>
            <a:off x="950967" y="593367"/>
            <a:ext cx="858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3"/>
          <p:cNvSpPr txBox="1">
            <a:spLocks noGrp="1"/>
          </p:cNvSpPr>
          <p:nvPr>
            <p:ph type="subTitle" idx="7"/>
          </p:nvPr>
        </p:nvSpPr>
        <p:spPr>
          <a:xfrm>
            <a:off x="1363067"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8" name="Google Shape;68;p13"/>
          <p:cNvSpPr txBox="1">
            <a:spLocks noGrp="1"/>
          </p:cNvSpPr>
          <p:nvPr>
            <p:ph type="subTitle" idx="8"/>
          </p:nvPr>
        </p:nvSpPr>
        <p:spPr>
          <a:xfrm>
            <a:off x="1363067"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9" name="Google Shape;69;p13"/>
          <p:cNvSpPr txBox="1">
            <a:spLocks noGrp="1"/>
          </p:cNvSpPr>
          <p:nvPr>
            <p:ph type="subTitle" idx="9"/>
          </p:nvPr>
        </p:nvSpPr>
        <p:spPr>
          <a:xfrm>
            <a:off x="4974388" y="3001933"/>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0" name="Google Shape;70;p13"/>
          <p:cNvSpPr txBox="1">
            <a:spLocks noGrp="1"/>
          </p:cNvSpPr>
          <p:nvPr>
            <p:ph type="subTitle" idx="13"/>
          </p:nvPr>
        </p:nvSpPr>
        <p:spPr>
          <a:xfrm>
            <a:off x="4974388" y="5176067"/>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1" name="Google Shape;71;p13"/>
          <p:cNvSpPr txBox="1">
            <a:spLocks noGrp="1"/>
          </p:cNvSpPr>
          <p:nvPr>
            <p:ph type="subTitle" idx="14"/>
          </p:nvPr>
        </p:nvSpPr>
        <p:spPr>
          <a:xfrm>
            <a:off x="4976788"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72" name="Google Shape;72;p13"/>
          <p:cNvSpPr txBox="1">
            <a:spLocks noGrp="1"/>
          </p:cNvSpPr>
          <p:nvPr>
            <p:ph type="subTitle" idx="15"/>
          </p:nvPr>
        </p:nvSpPr>
        <p:spPr>
          <a:xfrm>
            <a:off x="4976788"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Tree>
    <p:extLst>
      <p:ext uri="{BB962C8B-B14F-4D97-AF65-F5344CB8AC3E}">
        <p14:creationId xmlns:p14="http://schemas.microsoft.com/office/powerpoint/2010/main" val="1185660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62"/>
        <p:cNvGrpSpPr/>
        <p:nvPr/>
      </p:nvGrpSpPr>
      <p:grpSpPr>
        <a:xfrm>
          <a:off x="0" y="0"/>
          <a:ext cx="0" cy="0"/>
          <a:chOff x="0" y="0"/>
          <a:chExt cx="0" cy="0"/>
        </a:xfrm>
      </p:grpSpPr>
      <p:grpSp>
        <p:nvGrpSpPr>
          <p:cNvPr id="163" name="Google Shape;163;p25"/>
          <p:cNvGrpSpPr/>
          <p:nvPr/>
        </p:nvGrpSpPr>
        <p:grpSpPr>
          <a:xfrm>
            <a:off x="10131507" y="133173"/>
            <a:ext cx="2123184" cy="7294947"/>
            <a:chOff x="7598630" y="99880"/>
            <a:chExt cx="1592388" cy="5471210"/>
          </a:xfrm>
        </p:grpSpPr>
        <p:pic>
          <p:nvPicPr>
            <p:cNvPr id="164" name="Google Shape;164;p25"/>
            <p:cNvPicPr preferRelativeResize="0"/>
            <p:nvPr/>
          </p:nvPicPr>
          <p:blipFill>
            <a:blip r:embed="rId3">
              <a:alphaModFix/>
            </a:blip>
            <a:stretch>
              <a:fillRect/>
            </a:stretch>
          </p:blipFill>
          <p:spPr>
            <a:xfrm>
              <a:off x="7805426" y="288128"/>
              <a:ext cx="509850" cy="515150"/>
            </a:xfrm>
            <a:prstGeom prst="rect">
              <a:avLst/>
            </a:prstGeom>
            <a:noFill/>
            <a:ln>
              <a:noFill/>
            </a:ln>
          </p:spPr>
        </p:pic>
        <p:pic>
          <p:nvPicPr>
            <p:cNvPr id="165" name="Google Shape;165;p25"/>
            <p:cNvPicPr preferRelativeResize="0"/>
            <p:nvPr/>
          </p:nvPicPr>
          <p:blipFill>
            <a:blip r:embed="rId4">
              <a:alphaModFix/>
            </a:blip>
            <a:stretch>
              <a:fillRect/>
            </a:stretch>
          </p:blipFill>
          <p:spPr>
            <a:xfrm rot="722753">
              <a:off x="8074150" y="167650"/>
              <a:ext cx="810775" cy="1528862"/>
            </a:xfrm>
            <a:prstGeom prst="rect">
              <a:avLst/>
            </a:prstGeom>
            <a:noFill/>
            <a:ln>
              <a:noFill/>
            </a:ln>
          </p:spPr>
        </p:pic>
        <p:pic>
          <p:nvPicPr>
            <p:cNvPr id="166" name="Google Shape;166;p25"/>
            <p:cNvPicPr preferRelativeResize="0"/>
            <p:nvPr/>
          </p:nvPicPr>
          <p:blipFill>
            <a:blip r:embed="rId5">
              <a:alphaModFix/>
            </a:blip>
            <a:stretch>
              <a:fillRect/>
            </a:stretch>
          </p:blipFill>
          <p:spPr>
            <a:xfrm>
              <a:off x="8036110" y="1368953"/>
              <a:ext cx="886850" cy="966574"/>
            </a:xfrm>
            <a:prstGeom prst="rect">
              <a:avLst/>
            </a:prstGeom>
            <a:noFill/>
            <a:ln>
              <a:noFill/>
            </a:ln>
          </p:spPr>
        </p:pic>
        <p:pic>
          <p:nvPicPr>
            <p:cNvPr id="167" name="Google Shape;167;p25"/>
            <p:cNvPicPr preferRelativeResize="0"/>
            <p:nvPr/>
          </p:nvPicPr>
          <p:blipFill>
            <a:blip r:embed="rId6">
              <a:alphaModFix/>
            </a:blip>
            <a:stretch>
              <a:fillRect/>
            </a:stretch>
          </p:blipFill>
          <p:spPr>
            <a:xfrm rot="-3802046">
              <a:off x="7776708" y="2278402"/>
              <a:ext cx="594884" cy="582149"/>
            </a:xfrm>
            <a:prstGeom prst="rect">
              <a:avLst/>
            </a:prstGeom>
            <a:noFill/>
            <a:ln>
              <a:noFill/>
            </a:ln>
          </p:spPr>
        </p:pic>
        <p:pic>
          <p:nvPicPr>
            <p:cNvPr id="168" name="Google Shape;168;p25"/>
            <p:cNvPicPr preferRelativeResize="0"/>
            <p:nvPr/>
          </p:nvPicPr>
          <p:blipFill>
            <a:blip r:embed="rId7">
              <a:alphaModFix/>
            </a:blip>
            <a:stretch>
              <a:fillRect/>
            </a:stretch>
          </p:blipFill>
          <p:spPr>
            <a:xfrm>
              <a:off x="7999749" y="2419350"/>
              <a:ext cx="886852" cy="1272813"/>
            </a:xfrm>
            <a:prstGeom prst="rect">
              <a:avLst/>
            </a:prstGeom>
            <a:noFill/>
            <a:ln>
              <a:noFill/>
            </a:ln>
          </p:spPr>
        </p:pic>
        <p:pic>
          <p:nvPicPr>
            <p:cNvPr id="169" name="Google Shape;169;p25"/>
            <p:cNvPicPr preferRelativeResize="0"/>
            <p:nvPr/>
          </p:nvPicPr>
          <p:blipFill>
            <a:blip r:embed="rId8">
              <a:alphaModFix/>
            </a:blip>
            <a:stretch>
              <a:fillRect/>
            </a:stretch>
          </p:blipFill>
          <p:spPr>
            <a:xfrm>
              <a:off x="7923550" y="3616250"/>
              <a:ext cx="878025" cy="951513"/>
            </a:xfrm>
            <a:prstGeom prst="rect">
              <a:avLst/>
            </a:prstGeom>
            <a:noFill/>
            <a:ln>
              <a:noFill/>
            </a:ln>
          </p:spPr>
        </p:pic>
        <p:pic>
          <p:nvPicPr>
            <p:cNvPr id="170" name="Google Shape;170;p25"/>
            <p:cNvPicPr preferRelativeResize="0"/>
            <p:nvPr/>
          </p:nvPicPr>
          <p:blipFill>
            <a:blip r:embed="rId9">
              <a:alphaModFix/>
            </a:blip>
            <a:stretch>
              <a:fillRect/>
            </a:stretch>
          </p:blipFill>
          <p:spPr>
            <a:xfrm rot="-1756290">
              <a:off x="7773948" y="4292600"/>
              <a:ext cx="1241752" cy="1041401"/>
            </a:xfrm>
            <a:prstGeom prst="rect">
              <a:avLst/>
            </a:prstGeom>
            <a:noFill/>
            <a:ln>
              <a:noFill/>
            </a:ln>
          </p:spPr>
        </p:pic>
        <p:pic>
          <p:nvPicPr>
            <p:cNvPr id="171" name="Google Shape;171;p25"/>
            <p:cNvPicPr preferRelativeResize="0"/>
            <p:nvPr/>
          </p:nvPicPr>
          <p:blipFill>
            <a:blip r:embed="rId10">
              <a:alphaModFix/>
            </a:blip>
            <a:stretch>
              <a:fillRect/>
            </a:stretch>
          </p:blipFill>
          <p:spPr>
            <a:xfrm>
              <a:off x="7923554" y="4601234"/>
              <a:ext cx="422250" cy="424118"/>
            </a:xfrm>
            <a:prstGeom prst="rect">
              <a:avLst/>
            </a:prstGeom>
            <a:noFill/>
            <a:ln>
              <a:noFill/>
            </a:ln>
          </p:spPr>
        </p:pic>
      </p:grpSp>
      <p:sp>
        <p:nvSpPr>
          <p:cNvPr id="172" name="Google Shape;172;p25"/>
          <p:cNvSpPr/>
          <p:nvPr/>
        </p:nvSpPr>
        <p:spPr>
          <a:xfrm rot="-163006">
            <a:off x="9277235" y="-108370"/>
            <a:ext cx="1059359" cy="7223940"/>
          </a:xfrm>
          <a:custGeom>
            <a:avLst/>
            <a:gdLst/>
            <a:ahLst/>
            <a:cxnLst/>
            <a:rect l="l" t="t" r="r" b="b"/>
            <a:pathLst>
              <a:path w="31780" h="216713" extrusionOk="0">
                <a:moveTo>
                  <a:pt x="22318" y="0"/>
                </a:moveTo>
                <a:cubicBezTo>
                  <a:pt x="11825" y="8393"/>
                  <a:pt x="3475" y="25253"/>
                  <a:pt x="8298" y="37795"/>
                </a:cubicBezTo>
                <a:cubicBezTo>
                  <a:pt x="10275" y="42935"/>
                  <a:pt x="17171" y="46805"/>
                  <a:pt x="22623" y="46025"/>
                </a:cubicBezTo>
                <a:cubicBezTo>
                  <a:pt x="26750" y="45435"/>
                  <a:pt x="33827" y="40084"/>
                  <a:pt x="31158" y="36881"/>
                </a:cubicBezTo>
                <a:cubicBezTo>
                  <a:pt x="28553" y="33755"/>
                  <a:pt x="21843" y="34613"/>
                  <a:pt x="18966" y="37490"/>
                </a:cubicBezTo>
                <a:cubicBezTo>
                  <a:pt x="16091" y="40365"/>
                  <a:pt x="15910" y="45322"/>
                  <a:pt x="16222" y="49377"/>
                </a:cubicBezTo>
                <a:cubicBezTo>
                  <a:pt x="16964" y="59020"/>
                  <a:pt x="30397" y="64454"/>
                  <a:pt x="31462" y="74066"/>
                </a:cubicBezTo>
                <a:cubicBezTo>
                  <a:pt x="32778" y="85945"/>
                  <a:pt x="16997" y="94473"/>
                  <a:pt x="15918" y="106375"/>
                </a:cubicBezTo>
                <a:cubicBezTo>
                  <a:pt x="14494" y="122083"/>
                  <a:pt x="30933" y="136577"/>
                  <a:pt x="28110" y="152095"/>
                </a:cubicBezTo>
                <a:cubicBezTo>
                  <a:pt x="27569" y="155067"/>
                  <a:pt x="24394" y="157763"/>
                  <a:pt x="21404" y="158191"/>
                </a:cubicBezTo>
                <a:cubicBezTo>
                  <a:pt x="17385" y="158766"/>
                  <a:pt x="11490" y="155825"/>
                  <a:pt x="11041" y="151790"/>
                </a:cubicBezTo>
                <a:cubicBezTo>
                  <a:pt x="10640" y="148186"/>
                  <a:pt x="10610" y="143686"/>
                  <a:pt x="13174" y="141122"/>
                </a:cubicBezTo>
                <a:cubicBezTo>
                  <a:pt x="17025" y="137271"/>
                  <a:pt x="25744" y="139462"/>
                  <a:pt x="29329" y="143561"/>
                </a:cubicBezTo>
                <a:cubicBezTo>
                  <a:pt x="33475" y="148301"/>
                  <a:pt x="30756" y="158054"/>
                  <a:pt x="25976" y="162153"/>
                </a:cubicBezTo>
                <a:cubicBezTo>
                  <a:pt x="20207" y="167100"/>
                  <a:pt x="10724" y="167352"/>
                  <a:pt x="6164" y="173431"/>
                </a:cubicBezTo>
                <a:cubicBezTo>
                  <a:pt x="40" y="181595"/>
                  <a:pt x="-1018" y="193598"/>
                  <a:pt x="982" y="203606"/>
                </a:cubicBezTo>
                <a:cubicBezTo>
                  <a:pt x="1935" y="208374"/>
                  <a:pt x="5845" y="212100"/>
                  <a:pt x="7383" y="216713"/>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3669096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3"/>
        <p:cNvGrpSpPr/>
        <p:nvPr/>
      </p:nvGrpSpPr>
      <p:grpSpPr>
        <a:xfrm>
          <a:off x="0" y="0"/>
          <a:ext cx="0" cy="0"/>
          <a:chOff x="0" y="0"/>
          <a:chExt cx="0" cy="0"/>
        </a:xfrm>
      </p:grpSpPr>
      <p:grpSp>
        <p:nvGrpSpPr>
          <p:cNvPr id="174" name="Google Shape;174;p26"/>
          <p:cNvGrpSpPr/>
          <p:nvPr/>
        </p:nvGrpSpPr>
        <p:grpSpPr>
          <a:xfrm>
            <a:off x="-579367" y="3506421"/>
            <a:ext cx="13432600" cy="4456779"/>
            <a:chOff x="-434525" y="2629816"/>
            <a:chExt cx="10074450" cy="3342584"/>
          </a:xfrm>
        </p:grpSpPr>
        <p:pic>
          <p:nvPicPr>
            <p:cNvPr id="175" name="Google Shape;175;p26"/>
            <p:cNvPicPr preferRelativeResize="0"/>
            <p:nvPr/>
          </p:nvPicPr>
          <p:blipFill rotWithShape="1">
            <a:blip r:embed="rId2">
              <a:alphaModFix/>
            </a:blip>
            <a:srcRect l="79" r="79"/>
            <a:stretch/>
          </p:blipFill>
          <p:spPr>
            <a:xfrm>
              <a:off x="6252554" y="3688012"/>
              <a:ext cx="2681370" cy="2252351"/>
            </a:xfrm>
            <a:prstGeom prst="rect">
              <a:avLst/>
            </a:prstGeom>
            <a:noFill/>
            <a:ln>
              <a:noFill/>
            </a:ln>
          </p:spPr>
        </p:pic>
        <p:pic>
          <p:nvPicPr>
            <p:cNvPr id="176" name="Google Shape;176;p26"/>
            <p:cNvPicPr preferRelativeResize="0"/>
            <p:nvPr/>
          </p:nvPicPr>
          <p:blipFill rotWithShape="1">
            <a:blip r:embed="rId3">
              <a:alphaModFix/>
            </a:blip>
            <a:srcRect l="367" r="377"/>
            <a:stretch/>
          </p:blipFill>
          <p:spPr>
            <a:xfrm>
              <a:off x="111488" y="4694506"/>
              <a:ext cx="518198" cy="524368"/>
            </a:xfrm>
            <a:prstGeom prst="rect">
              <a:avLst/>
            </a:prstGeom>
            <a:noFill/>
            <a:ln>
              <a:noFill/>
            </a:ln>
          </p:spPr>
        </p:pic>
        <p:pic>
          <p:nvPicPr>
            <p:cNvPr id="177" name="Google Shape;177;p26"/>
            <p:cNvPicPr preferRelativeResize="0"/>
            <p:nvPr/>
          </p:nvPicPr>
          <p:blipFill rotWithShape="1">
            <a:blip r:embed="rId4">
              <a:alphaModFix/>
            </a:blip>
            <a:srcRect t="59" b="49"/>
            <a:stretch/>
          </p:blipFill>
          <p:spPr>
            <a:xfrm>
              <a:off x="1899200" y="4163694"/>
              <a:ext cx="1169975" cy="1677238"/>
            </a:xfrm>
            <a:prstGeom prst="rect">
              <a:avLst/>
            </a:prstGeom>
            <a:noFill/>
            <a:ln>
              <a:noFill/>
            </a:ln>
          </p:spPr>
        </p:pic>
        <p:pic>
          <p:nvPicPr>
            <p:cNvPr id="178" name="Google Shape;178;p26"/>
            <p:cNvPicPr preferRelativeResize="0"/>
            <p:nvPr/>
          </p:nvPicPr>
          <p:blipFill rotWithShape="1">
            <a:blip r:embed="rId5">
              <a:alphaModFix/>
            </a:blip>
            <a:srcRect l="129" r="129"/>
            <a:stretch/>
          </p:blipFill>
          <p:spPr>
            <a:xfrm>
              <a:off x="1812237" y="4306684"/>
              <a:ext cx="517645" cy="524368"/>
            </a:xfrm>
            <a:prstGeom prst="rect">
              <a:avLst/>
            </a:prstGeom>
            <a:noFill/>
            <a:ln>
              <a:noFill/>
            </a:ln>
          </p:spPr>
        </p:pic>
        <p:pic>
          <p:nvPicPr>
            <p:cNvPr id="179" name="Google Shape;179;p26"/>
            <p:cNvPicPr preferRelativeResize="0"/>
            <p:nvPr/>
          </p:nvPicPr>
          <p:blipFill rotWithShape="1">
            <a:blip r:embed="rId6">
              <a:alphaModFix/>
            </a:blip>
            <a:srcRect t="19" b="19"/>
            <a:stretch/>
          </p:blipFill>
          <p:spPr>
            <a:xfrm>
              <a:off x="6340926" y="4124958"/>
              <a:ext cx="1272387" cy="1378420"/>
            </a:xfrm>
            <a:prstGeom prst="rect">
              <a:avLst/>
            </a:prstGeom>
            <a:noFill/>
            <a:ln>
              <a:noFill/>
            </a:ln>
          </p:spPr>
        </p:pic>
        <p:pic>
          <p:nvPicPr>
            <p:cNvPr id="180" name="Google Shape;180;p26"/>
            <p:cNvPicPr preferRelativeResize="0"/>
            <p:nvPr/>
          </p:nvPicPr>
          <p:blipFill rotWithShape="1">
            <a:blip r:embed="rId7">
              <a:alphaModFix/>
            </a:blip>
            <a:srcRect l="69" r="69"/>
            <a:stretch/>
          </p:blipFill>
          <p:spPr>
            <a:xfrm rot="955502">
              <a:off x="330810" y="4032505"/>
              <a:ext cx="1606348" cy="1753163"/>
            </a:xfrm>
            <a:prstGeom prst="rect">
              <a:avLst/>
            </a:prstGeom>
            <a:noFill/>
            <a:ln>
              <a:noFill/>
            </a:ln>
          </p:spPr>
        </p:pic>
        <p:pic>
          <p:nvPicPr>
            <p:cNvPr id="181" name="Google Shape;181;p26"/>
            <p:cNvPicPr preferRelativeResize="0"/>
            <p:nvPr/>
          </p:nvPicPr>
          <p:blipFill>
            <a:blip r:embed="rId8">
              <a:alphaModFix/>
            </a:blip>
            <a:stretch>
              <a:fillRect/>
            </a:stretch>
          </p:blipFill>
          <p:spPr>
            <a:xfrm rot="-1625989">
              <a:off x="7690167" y="4316631"/>
              <a:ext cx="611368" cy="598261"/>
            </a:xfrm>
            <a:prstGeom prst="rect">
              <a:avLst/>
            </a:prstGeom>
            <a:noFill/>
            <a:ln>
              <a:noFill/>
            </a:ln>
          </p:spPr>
        </p:pic>
        <p:sp>
          <p:nvSpPr>
            <p:cNvPr id="182" name="Google Shape;182;p26"/>
            <p:cNvSpPr/>
            <p:nvPr/>
          </p:nvSpPr>
          <p:spPr>
            <a:xfrm>
              <a:off x="-434525" y="2629816"/>
              <a:ext cx="10074450" cy="3009775"/>
            </a:xfrm>
            <a:custGeom>
              <a:avLst/>
              <a:gdLst/>
              <a:ahLst/>
              <a:cxnLst/>
              <a:rect l="l" t="t" r="r" b="b"/>
              <a:pathLst>
                <a:path w="402978" h="120391" extrusionOk="0">
                  <a:moveTo>
                    <a:pt x="0" y="58794"/>
                  </a:moveTo>
                  <a:cubicBezTo>
                    <a:pt x="2961" y="44002"/>
                    <a:pt x="26908" y="40538"/>
                    <a:pt x="41941" y="41791"/>
                  </a:cubicBezTo>
                  <a:cubicBezTo>
                    <a:pt x="54606" y="42847"/>
                    <a:pt x="69748" y="46014"/>
                    <a:pt x="79915" y="38390"/>
                  </a:cubicBezTo>
                  <a:cubicBezTo>
                    <a:pt x="82822" y="36210"/>
                    <a:pt x="85896" y="32281"/>
                    <a:pt x="85016" y="28755"/>
                  </a:cubicBezTo>
                  <a:cubicBezTo>
                    <a:pt x="84047" y="24871"/>
                    <a:pt x="77564" y="23817"/>
                    <a:pt x="73681" y="24788"/>
                  </a:cubicBezTo>
                  <a:cubicBezTo>
                    <a:pt x="66025" y="26703"/>
                    <a:pt x="65619" y="40967"/>
                    <a:pt x="69147" y="48026"/>
                  </a:cubicBezTo>
                  <a:cubicBezTo>
                    <a:pt x="71712" y="53157"/>
                    <a:pt x="80452" y="55692"/>
                    <a:pt x="85583" y="53127"/>
                  </a:cubicBezTo>
                  <a:cubicBezTo>
                    <a:pt x="92104" y="49868"/>
                    <a:pt x="97371" y="44098"/>
                    <a:pt x="104287" y="41791"/>
                  </a:cubicBezTo>
                  <a:cubicBezTo>
                    <a:pt x="108562" y="40365"/>
                    <a:pt x="111873" y="46658"/>
                    <a:pt x="115622" y="49159"/>
                  </a:cubicBezTo>
                  <a:cubicBezTo>
                    <a:pt x="119321" y="51627"/>
                    <a:pt x="124439" y="50586"/>
                    <a:pt x="128658" y="51993"/>
                  </a:cubicBezTo>
                  <a:cubicBezTo>
                    <a:pt x="139343" y="55556"/>
                    <a:pt x="133730" y="75202"/>
                    <a:pt x="141694" y="83166"/>
                  </a:cubicBezTo>
                  <a:cubicBezTo>
                    <a:pt x="151373" y="92845"/>
                    <a:pt x="168847" y="89742"/>
                    <a:pt x="180235" y="97335"/>
                  </a:cubicBezTo>
                  <a:cubicBezTo>
                    <a:pt x="184739" y="100338"/>
                    <a:pt x="189484" y="106253"/>
                    <a:pt x="188170" y="111505"/>
                  </a:cubicBezTo>
                  <a:cubicBezTo>
                    <a:pt x="186987" y="116235"/>
                    <a:pt x="180893" y="121546"/>
                    <a:pt x="176267" y="120006"/>
                  </a:cubicBezTo>
                  <a:cubicBezTo>
                    <a:pt x="170699" y="118152"/>
                    <a:pt x="173251" y="106586"/>
                    <a:pt x="177401" y="102436"/>
                  </a:cubicBezTo>
                  <a:cubicBezTo>
                    <a:pt x="181921" y="97916"/>
                    <a:pt x="189209" y="97105"/>
                    <a:pt x="195538" y="96202"/>
                  </a:cubicBezTo>
                  <a:cubicBezTo>
                    <a:pt x="206411" y="94651"/>
                    <a:pt x="214240" y="108783"/>
                    <a:pt x="225010" y="110938"/>
                  </a:cubicBezTo>
                  <a:cubicBezTo>
                    <a:pt x="233475" y="112632"/>
                    <a:pt x="243634" y="107641"/>
                    <a:pt x="248815" y="100736"/>
                  </a:cubicBezTo>
                  <a:cubicBezTo>
                    <a:pt x="254802" y="92757"/>
                    <a:pt x="255297" y="81510"/>
                    <a:pt x="261284" y="73531"/>
                  </a:cubicBezTo>
                  <a:cubicBezTo>
                    <a:pt x="268988" y="63264"/>
                    <a:pt x="277281" y="50986"/>
                    <a:pt x="289623" y="47459"/>
                  </a:cubicBezTo>
                  <a:cubicBezTo>
                    <a:pt x="304247" y="43280"/>
                    <a:pt x="324210" y="41805"/>
                    <a:pt x="334965" y="52560"/>
                  </a:cubicBezTo>
                  <a:cubicBezTo>
                    <a:pt x="336404" y="53999"/>
                    <a:pt x="338361" y="56535"/>
                    <a:pt x="337232" y="58228"/>
                  </a:cubicBezTo>
                  <a:cubicBezTo>
                    <a:pt x="335765" y="60429"/>
                    <a:pt x="331565" y="59589"/>
                    <a:pt x="329297" y="58228"/>
                  </a:cubicBezTo>
                  <a:cubicBezTo>
                    <a:pt x="324102" y="55112"/>
                    <a:pt x="325586" y="43727"/>
                    <a:pt x="330431" y="40091"/>
                  </a:cubicBezTo>
                  <a:cubicBezTo>
                    <a:pt x="336464" y="35564"/>
                    <a:pt x="345367" y="36114"/>
                    <a:pt x="351401" y="31589"/>
                  </a:cubicBezTo>
                  <a:cubicBezTo>
                    <a:pt x="359748" y="25329"/>
                    <a:pt x="359690" y="11469"/>
                    <a:pt x="367838" y="4951"/>
                  </a:cubicBezTo>
                  <a:cubicBezTo>
                    <a:pt x="377004" y="-2381"/>
                    <a:pt x="394678" y="-1082"/>
                    <a:pt x="402978" y="7218"/>
                  </a:cubicBezTo>
                </a:path>
              </a:pathLst>
            </a:custGeom>
            <a:noFill/>
            <a:ln w="19050" cap="flat" cmpd="sng">
              <a:solidFill>
                <a:schemeClr val="accent1"/>
              </a:solidFill>
              <a:prstDash val="dot"/>
              <a:round/>
              <a:headEnd type="none" w="med" len="med"/>
              <a:tailEnd type="none" w="med" len="med"/>
            </a:ln>
          </p:spPr>
        </p:sp>
      </p:grpSp>
    </p:spTree>
    <p:extLst>
      <p:ext uri="{BB962C8B-B14F-4D97-AF65-F5344CB8AC3E}">
        <p14:creationId xmlns:p14="http://schemas.microsoft.com/office/powerpoint/2010/main" val="869985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3"/>
        <p:cNvGrpSpPr/>
        <p:nvPr/>
      </p:nvGrpSpPr>
      <p:grpSpPr>
        <a:xfrm>
          <a:off x="0" y="0"/>
          <a:ext cx="0" cy="0"/>
          <a:chOff x="0" y="0"/>
          <a:chExt cx="0" cy="0"/>
        </a:xfrm>
      </p:grpSpPr>
    </p:spTree>
    <p:extLst>
      <p:ext uri="{BB962C8B-B14F-4D97-AF65-F5344CB8AC3E}">
        <p14:creationId xmlns:p14="http://schemas.microsoft.com/office/powerpoint/2010/main" val="3260786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866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314F7-128D-47A6-B736-546EDBFEE21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4B47CD-C4C4-4F12-B3BA-F449BFDEC6F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A592B9-673F-4B8E-93DC-FDD342DCAED6}"/>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4/12/2026</a:t>
            </a:fld>
            <a:endParaRPr lang="en-US"/>
          </a:p>
        </p:txBody>
      </p:sp>
      <p:sp>
        <p:nvSpPr>
          <p:cNvPr id="5" name="Footer Placeholder 4">
            <a:extLst>
              <a:ext uri="{FF2B5EF4-FFF2-40B4-BE49-F238E27FC236}">
                <a16:creationId xmlns:a16="http://schemas.microsoft.com/office/drawing/2014/main" id="{8B9C46A1-B850-4030-811A-690C9D8E8E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6A5B96A-41D1-4308-9F4E-53CFE9B6F0D1}"/>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9130282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CFB64-308D-43C5-AA0E-4F89F1CFFE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C858345-C9D9-48D5-B735-976AD85E199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CB4323-04B8-47D7-BF3C-45C8BA4B0EA2}"/>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4/12/2026</a:t>
            </a:fld>
            <a:endParaRPr lang="en-US"/>
          </a:p>
        </p:txBody>
      </p:sp>
      <p:sp>
        <p:nvSpPr>
          <p:cNvPr id="5" name="Footer Placeholder 4">
            <a:extLst>
              <a:ext uri="{FF2B5EF4-FFF2-40B4-BE49-F238E27FC236}">
                <a16:creationId xmlns:a16="http://schemas.microsoft.com/office/drawing/2014/main" id="{D81EE880-2711-4DB1-9F31-10B6AC3121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D56B7F9-A76F-4006-86FA-02CC34D98A0C}"/>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301140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6"/>
          <p:cNvSpPr/>
          <p:nvPr/>
        </p:nvSpPr>
        <p:spPr>
          <a:xfrm>
            <a:off x="-268108" y="-16933"/>
            <a:ext cx="5331167" cy="2854967"/>
          </a:xfrm>
          <a:custGeom>
            <a:avLst/>
            <a:gdLst/>
            <a:ahLst/>
            <a:cxnLst/>
            <a:rect l="l" t="t" r="r" b="b"/>
            <a:pathLst>
              <a:path w="159935" h="85649" extrusionOk="0">
                <a:moveTo>
                  <a:pt x="1439" y="85649"/>
                </a:moveTo>
                <a:cubicBezTo>
                  <a:pt x="-3013" y="74526"/>
                  <a:pt x="3679" y="55867"/>
                  <a:pt x="15155" y="52426"/>
                </a:cubicBezTo>
                <a:cubicBezTo>
                  <a:pt x="20261" y="50895"/>
                  <a:pt x="26433" y="51817"/>
                  <a:pt x="31005" y="54559"/>
                </a:cubicBezTo>
                <a:cubicBezTo>
                  <a:pt x="36462" y="57831"/>
                  <a:pt x="40249" y="66850"/>
                  <a:pt x="37405" y="72542"/>
                </a:cubicBezTo>
                <a:cubicBezTo>
                  <a:pt x="34942" y="77471"/>
                  <a:pt x="23117" y="76082"/>
                  <a:pt x="20946" y="71018"/>
                </a:cubicBezTo>
                <a:cubicBezTo>
                  <a:pt x="17333" y="62591"/>
                  <a:pt x="20632" y="49588"/>
                  <a:pt x="28261" y="44501"/>
                </a:cubicBezTo>
                <a:cubicBezTo>
                  <a:pt x="40861" y="36099"/>
                  <a:pt x="58626" y="44046"/>
                  <a:pt x="73677" y="45720"/>
                </a:cubicBezTo>
                <a:cubicBezTo>
                  <a:pt x="81657" y="46607"/>
                  <a:pt x="94778" y="38505"/>
                  <a:pt x="92574" y="30785"/>
                </a:cubicBezTo>
                <a:cubicBezTo>
                  <a:pt x="90700" y="24221"/>
                  <a:pt x="74549" y="25917"/>
                  <a:pt x="72153" y="32309"/>
                </a:cubicBezTo>
                <a:cubicBezTo>
                  <a:pt x="70582" y="36499"/>
                  <a:pt x="69896" y="42283"/>
                  <a:pt x="72762" y="45720"/>
                </a:cubicBezTo>
                <a:cubicBezTo>
                  <a:pt x="75355" y="48830"/>
                  <a:pt x="80351" y="50044"/>
                  <a:pt x="84345" y="49378"/>
                </a:cubicBezTo>
                <a:cubicBezTo>
                  <a:pt x="100093" y="46752"/>
                  <a:pt x="106264" y="26143"/>
                  <a:pt x="116653" y="14021"/>
                </a:cubicBezTo>
                <a:cubicBezTo>
                  <a:pt x="126522" y="2506"/>
                  <a:pt x="144770" y="0"/>
                  <a:pt x="159935" y="0"/>
                </a:cubicBezTo>
              </a:path>
            </a:pathLst>
          </a:custGeom>
          <a:noFill/>
          <a:ln w="19050" cap="flat" cmpd="sng">
            <a:solidFill>
              <a:schemeClr val="accent1"/>
            </a:solidFill>
            <a:prstDash val="dot"/>
            <a:round/>
            <a:headEnd type="none" w="med" len="med"/>
            <a:tailEnd type="none" w="med" len="med"/>
          </a:ln>
        </p:spPr>
      </p:sp>
      <p:sp>
        <p:nvSpPr>
          <p:cNvPr id="30" name="Google Shape;30;p6"/>
          <p:cNvSpPr/>
          <p:nvPr/>
        </p:nvSpPr>
        <p:spPr>
          <a:xfrm>
            <a:off x="9541251" y="4097024"/>
            <a:ext cx="3261367" cy="3290800"/>
          </a:xfrm>
          <a:custGeom>
            <a:avLst/>
            <a:gdLst/>
            <a:ahLst/>
            <a:cxnLst/>
            <a:rect l="l" t="t" r="r" b="b"/>
            <a:pathLst>
              <a:path w="97841" h="98724" extrusionOk="0">
                <a:moveTo>
                  <a:pt x="97841" y="7284"/>
                </a:moveTo>
                <a:cubicBezTo>
                  <a:pt x="91670" y="2348"/>
                  <a:pt x="81440" y="398"/>
                  <a:pt x="74371" y="3932"/>
                </a:cubicBezTo>
                <a:cubicBezTo>
                  <a:pt x="68690" y="6772"/>
                  <a:pt x="67964" y="17871"/>
                  <a:pt x="71933" y="22829"/>
                </a:cubicBezTo>
                <a:cubicBezTo>
                  <a:pt x="74032" y="25451"/>
                  <a:pt x="80325" y="25137"/>
                  <a:pt x="81991" y="22220"/>
                </a:cubicBezTo>
                <a:cubicBezTo>
                  <a:pt x="85030" y="16900"/>
                  <a:pt x="84085" y="8639"/>
                  <a:pt x="80163" y="3932"/>
                </a:cubicBezTo>
                <a:cubicBezTo>
                  <a:pt x="74165" y="-3267"/>
                  <a:pt x="56617" y="123"/>
                  <a:pt x="52426" y="8504"/>
                </a:cubicBezTo>
                <a:cubicBezTo>
                  <a:pt x="42894" y="27563"/>
                  <a:pt x="71615" y="53627"/>
                  <a:pt x="60655" y="71902"/>
                </a:cubicBezTo>
                <a:cubicBezTo>
                  <a:pt x="58143" y="76091"/>
                  <a:pt x="51520" y="76169"/>
                  <a:pt x="46635" y="76169"/>
                </a:cubicBezTo>
                <a:cubicBezTo>
                  <a:pt x="36879" y="76169"/>
                  <a:pt x="27090" y="74679"/>
                  <a:pt x="17374" y="75560"/>
                </a:cubicBezTo>
                <a:cubicBezTo>
                  <a:pt x="7762" y="76432"/>
                  <a:pt x="0" y="89072"/>
                  <a:pt x="0" y="98724"/>
                </a:cubicBezTo>
              </a:path>
            </a:pathLst>
          </a:custGeom>
          <a:noFill/>
          <a:ln w="19050" cap="flat" cmpd="sng">
            <a:solidFill>
              <a:schemeClr val="accent1"/>
            </a:solidFill>
            <a:prstDash val="dot"/>
            <a:round/>
            <a:headEnd type="none" w="med" len="med"/>
            <a:tailEnd type="none" w="med" len="med"/>
          </a:ln>
        </p:spPr>
      </p:sp>
      <p:sp>
        <p:nvSpPr>
          <p:cNvPr id="31" name="Google Shape;31;p6"/>
          <p:cNvSpPr txBox="1">
            <a:spLocks noGrp="1"/>
          </p:cNvSpPr>
          <p:nvPr>
            <p:ph type="title"/>
          </p:nvPr>
        </p:nvSpPr>
        <p:spPr>
          <a:xfrm>
            <a:off x="950967" y="593367"/>
            <a:ext cx="10290000" cy="7636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9338646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4DD07-9EA9-49B3-915C-23548E21B9B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B85C65-AE76-442F-B312-98A8281F8FB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E961DC-7FB3-47B8-9801-B7A209373CA3}"/>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4/12/2026</a:t>
            </a:fld>
            <a:endParaRPr lang="en-US"/>
          </a:p>
        </p:txBody>
      </p:sp>
      <p:sp>
        <p:nvSpPr>
          <p:cNvPr id="5" name="Footer Placeholder 4">
            <a:extLst>
              <a:ext uri="{FF2B5EF4-FFF2-40B4-BE49-F238E27FC236}">
                <a16:creationId xmlns:a16="http://schemas.microsoft.com/office/drawing/2014/main" id="{5962D6D5-1E90-481C-A585-AA7ECD4D1D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AE44AD2-8370-42DE-8A48-D85EC854BC6D}"/>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1588551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DFA11-F897-4BBB-B7E1-4714976358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D52418C-F9F7-4EB8-9EAE-2750190EDF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B8105C-28D4-455F-A394-F04E1A9E860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165AAB-189C-4BF0-84F5-85CA1845BD54}"/>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4/12/2026</a:t>
            </a:fld>
            <a:endParaRPr lang="en-US"/>
          </a:p>
        </p:txBody>
      </p:sp>
      <p:sp>
        <p:nvSpPr>
          <p:cNvPr id="6" name="Footer Placeholder 5">
            <a:extLst>
              <a:ext uri="{FF2B5EF4-FFF2-40B4-BE49-F238E27FC236}">
                <a16:creationId xmlns:a16="http://schemas.microsoft.com/office/drawing/2014/main" id="{4EAB1BBD-90C2-45FE-9EA8-37EEE89799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A2B12A5-F535-40BC-AB12-842B5F791A3E}"/>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3054745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F5766-27D2-421B-A1FB-D814CEE957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F171A41-219C-4A94-9E47-5D2CA951E03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C1BD8-1F7C-480C-A678-AF4BC31498D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57CF8E-C66A-4FFE-B767-0D0FA3139D6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6289EE4-D0B2-4C77-95CE-E2E88EC47672}"/>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15A1CD-C758-4233-8686-FEEAE8C1A0D5}"/>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4/12/2026</a:t>
            </a:fld>
            <a:endParaRPr lang="en-US"/>
          </a:p>
        </p:txBody>
      </p:sp>
      <p:sp>
        <p:nvSpPr>
          <p:cNvPr id="8" name="Footer Placeholder 7">
            <a:extLst>
              <a:ext uri="{FF2B5EF4-FFF2-40B4-BE49-F238E27FC236}">
                <a16:creationId xmlns:a16="http://schemas.microsoft.com/office/drawing/2014/main" id="{66AFA339-50A1-40C6-9924-409FD75067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2E72CB6-3BB2-4765-AB56-C87449F41739}"/>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950533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EE44-DE2F-4AE9-951A-FEFB48512A9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05B3ACF-E1F1-4501-B32B-EDE1C91A93AC}"/>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4/12/2026</a:t>
            </a:fld>
            <a:endParaRPr lang="en-US"/>
          </a:p>
        </p:txBody>
      </p:sp>
      <p:sp>
        <p:nvSpPr>
          <p:cNvPr id="4" name="Footer Placeholder 3">
            <a:extLst>
              <a:ext uri="{FF2B5EF4-FFF2-40B4-BE49-F238E27FC236}">
                <a16:creationId xmlns:a16="http://schemas.microsoft.com/office/drawing/2014/main" id="{B60B1BBD-0988-48D2-96B6-9300BA8740F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329EF3E-BF13-479A-A79C-939BBD7FFA6B}"/>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13984264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BA596C-259E-4EFA-9814-1FC3838E2433}"/>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4/12/2026</a:t>
            </a:fld>
            <a:endParaRPr lang="en-US"/>
          </a:p>
        </p:txBody>
      </p:sp>
      <p:sp>
        <p:nvSpPr>
          <p:cNvPr id="3" name="Footer Placeholder 2">
            <a:extLst>
              <a:ext uri="{FF2B5EF4-FFF2-40B4-BE49-F238E27FC236}">
                <a16:creationId xmlns:a16="http://schemas.microsoft.com/office/drawing/2014/main" id="{465F31C3-190E-4C46-9ECF-C9416CBA3B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FAC8627-9809-46B8-B6BB-1FE44FD17BEE}"/>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4493877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B8C92-9905-4234-B649-F408ACF431A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A46777-837E-40FE-84A6-1B64AB5ECCD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04700E-CB13-4546-A123-8A33CC337C5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FC0889-16A4-4086-91B5-6ECA8AC0C9A7}"/>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4/12/2026</a:t>
            </a:fld>
            <a:endParaRPr lang="en-US"/>
          </a:p>
        </p:txBody>
      </p:sp>
      <p:sp>
        <p:nvSpPr>
          <p:cNvPr id="6" name="Footer Placeholder 5">
            <a:extLst>
              <a:ext uri="{FF2B5EF4-FFF2-40B4-BE49-F238E27FC236}">
                <a16:creationId xmlns:a16="http://schemas.microsoft.com/office/drawing/2014/main" id="{D39E2A24-CD2D-4516-B019-5829114B77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F1D44D8-C6C3-4700-A490-538ECB1EF5C4}"/>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303095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8EC00-A4DC-4BF6-85CD-5A85F64F3B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211D21E-4647-44E3-8D27-5FA28FCAE6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52943D-0FE0-4077-922C-2FF0E97296F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BBD663-8821-42DA-B216-612BE7A00FBD}"/>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4/12/2026</a:t>
            </a:fld>
            <a:endParaRPr lang="en-US"/>
          </a:p>
        </p:txBody>
      </p:sp>
      <p:sp>
        <p:nvSpPr>
          <p:cNvPr id="6" name="Footer Placeholder 5">
            <a:extLst>
              <a:ext uri="{FF2B5EF4-FFF2-40B4-BE49-F238E27FC236}">
                <a16:creationId xmlns:a16="http://schemas.microsoft.com/office/drawing/2014/main" id="{BF86A56B-770A-49E1-B405-3C3D256C3E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2510698-FFA8-4677-9215-8D5E6EFA69C5}"/>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507636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14F2-B4F0-436A-BB08-5D2E910AB41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DF7D8F-1D10-48BE-994C-B23C9DBF42E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7C48D-61B0-48C7-A9BF-A021520D343D}"/>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4/12/2026</a:t>
            </a:fld>
            <a:endParaRPr lang="en-US"/>
          </a:p>
        </p:txBody>
      </p:sp>
      <p:sp>
        <p:nvSpPr>
          <p:cNvPr id="5" name="Footer Placeholder 4">
            <a:extLst>
              <a:ext uri="{FF2B5EF4-FFF2-40B4-BE49-F238E27FC236}">
                <a16:creationId xmlns:a16="http://schemas.microsoft.com/office/drawing/2014/main" id="{90915AAA-F09B-4810-81E7-8D0DA601849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E5B86E7-50E9-4C71-B5BA-532E9326FE36}"/>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34483771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16146-6668-41E4-B2ED-F82F0548F6B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D4122B-F92F-445D-B8FB-6DD339076B8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CFA460-F48A-489C-9C99-343E82E291AC}"/>
              </a:ext>
            </a:extLst>
          </p:cNvPr>
          <p:cNvSpPr>
            <a:spLocks noGrp="1"/>
          </p:cNvSpPr>
          <p:nvPr>
            <p:ph type="dt" sz="half" idx="10"/>
          </p:nvPr>
        </p:nvSpPr>
        <p:spPr>
          <a:xfrm>
            <a:off x="838200" y="6356350"/>
            <a:ext cx="2743200" cy="365125"/>
          </a:xfrm>
          <a:prstGeom prst="rect">
            <a:avLst/>
          </a:prstGeom>
        </p:spPr>
        <p:txBody>
          <a:bodyPr/>
          <a:lstStyle/>
          <a:p>
            <a:fld id="{0DE690C1-67A5-4303-AAF3-885F1516D90F}" type="datetimeFigureOut">
              <a:rPr lang="en-US" smtClean="0"/>
              <a:t>4/12/2026</a:t>
            </a:fld>
            <a:endParaRPr lang="en-US"/>
          </a:p>
        </p:txBody>
      </p:sp>
      <p:sp>
        <p:nvSpPr>
          <p:cNvPr id="5" name="Footer Placeholder 4">
            <a:extLst>
              <a:ext uri="{FF2B5EF4-FFF2-40B4-BE49-F238E27FC236}">
                <a16:creationId xmlns:a16="http://schemas.microsoft.com/office/drawing/2014/main" id="{031501BA-E21D-46AD-A615-008CDD1390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FDFADD-4B2F-4960-8E12-6A00B058D2CF}"/>
              </a:ext>
            </a:extLst>
          </p:cNvPr>
          <p:cNvSpPr>
            <a:spLocks noGrp="1"/>
          </p:cNvSpPr>
          <p:nvPr>
            <p:ph type="sldNum" sz="quarter" idx="12"/>
          </p:nvPr>
        </p:nvSpPr>
        <p:spPr>
          <a:xfrm>
            <a:off x="8610600" y="6356350"/>
            <a:ext cx="2743200" cy="365125"/>
          </a:xfrm>
          <a:prstGeom prst="rect">
            <a:avLst/>
          </a:prstGeom>
        </p:spPr>
        <p:txBody>
          <a:bodyPr/>
          <a:lstStyle/>
          <a:p>
            <a:fld id="{0568AEFE-261E-434F-98D5-C732CAF2A425}" type="slidenum">
              <a:rPr lang="en-US" smtClean="0"/>
              <a:t>‹#›</a:t>
            </a:fld>
            <a:endParaRPr lang="en-US"/>
          </a:p>
        </p:txBody>
      </p:sp>
    </p:spTree>
    <p:extLst>
      <p:ext uri="{BB962C8B-B14F-4D97-AF65-F5344CB8AC3E}">
        <p14:creationId xmlns:p14="http://schemas.microsoft.com/office/powerpoint/2010/main" val="5518881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1135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950967" y="1934359"/>
            <a:ext cx="4328000" cy="1092800"/>
          </a:xfrm>
          <a:prstGeom prst="rect">
            <a:avLst/>
          </a:prstGeom>
        </p:spPr>
        <p:txBody>
          <a:bodyPr spcFirstLastPara="1" wrap="square" lIns="91425" tIns="91425" rIns="91425" bIns="91425" anchor="b" anchorCtr="0">
            <a:noAutofit/>
          </a:bodyPr>
          <a:lstStyle>
            <a:lvl1pPr lvl="0" algn="l">
              <a:spcBef>
                <a:spcPts val="0"/>
              </a:spcBef>
              <a:spcAft>
                <a:spcPts val="0"/>
              </a:spcAft>
              <a:buSzPts val="3500"/>
              <a:buNone/>
              <a:defRPr/>
            </a:lvl1pPr>
            <a:lvl2pPr lvl="1">
              <a:spcBef>
                <a:spcPts val="0"/>
              </a:spcBef>
              <a:spcAft>
                <a:spcPts val="0"/>
              </a:spcAft>
              <a:buSzPts val="4000"/>
              <a:buNone/>
              <a:defRPr sz="5333"/>
            </a:lvl2pPr>
            <a:lvl3pPr lvl="2">
              <a:spcBef>
                <a:spcPts val="0"/>
              </a:spcBef>
              <a:spcAft>
                <a:spcPts val="0"/>
              </a:spcAft>
              <a:buSzPts val="4000"/>
              <a:buNone/>
              <a:defRPr sz="5333"/>
            </a:lvl3pPr>
            <a:lvl4pPr lvl="3">
              <a:spcBef>
                <a:spcPts val="0"/>
              </a:spcBef>
              <a:spcAft>
                <a:spcPts val="0"/>
              </a:spcAft>
              <a:buSzPts val="4000"/>
              <a:buNone/>
              <a:defRPr sz="5333"/>
            </a:lvl4pPr>
            <a:lvl5pPr lvl="4">
              <a:spcBef>
                <a:spcPts val="0"/>
              </a:spcBef>
              <a:spcAft>
                <a:spcPts val="0"/>
              </a:spcAft>
              <a:buSzPts val="4000"/>
              <a:buNone/>
              <a:defRPr sz="5333"/>
            </a:lvl5pPr>
            <a:lvl6pPr lvl="5">
              <a:spcBef>
                <a:spcPts val="0"/>
              </a:spcBef>
              <a:spcAft>
                <a:spcPts val="0"/>
              </a:spcAft>
              <a:buSzPts val="4000"/>
              <a:buNone/>
              <a:defRPr sz="5333"/>
            </a:lvl6pPr>
            <a:lvl7pPr lvl="6">
              <a:spcBef>
                <a:spcPts val="0"/>
              </a:spcBef>
              <a:spcAft>
                <a:spcPts val="0"/>
              </a:spcAft>
              <a:buSzPts val="4000"/>
              <a:buNone/>
              <a:defRPr sz="5333"/>
            </a:lvl7pPr>
            <a:lvl8pPr lvl="7">
              <a:spcBef>
                <a:spcPts val="0"/>
              </a:spcBef>
              <a:spcAft>
                <a:spcPts val="0"/>
              </a:spcAft>
              <a:buSzPts val="4000"/>
              <a:buNone/>
              <a:defRPr sz="5333"/>
            </a:lvl8pPr>
            <a:lvl9pPr lvl="8">
              <a:spcBef>
                <a:spcPts val="0"/>
              </a:spcBef>
              <a:spcAft>
                <a:spcPts val="0"/>
              </a:spcAft>
              <a:buSzPts val="4000"/>
              <a:buNone/>
              <a:defRPr sz="5333"/>
            </a:lvl9pPr>
          </a:lstStyle>
          <a:p>
            <a:endParaRPr/>
          </a:p>
        </p:txBody>
      </p:sp>
      <p:sp>
        <p:nvSpPr>
          <p:cNvPr id="49" name="Google Shape;49;p9"/>
          <p:cNvSpPr txBox="1">
            <a:spLocks noGrp="1"/>
          </p:cNvSpPr>
          <p:nvPr>
            <p:ph type="subTitle" idx="1"/>
          </p:nvPr>
        </p:nvSpPr>
        <p:spPr>
          <a:xfrm>
            <a:off x="950967" y="2940792"/>
            <a:ext cx="4328800" cy="2005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a:lvl1pPr>
            <a:lvl2pPr lvl="1">
              <a:lnSpc>
                <a:spcPct val="100000"/>
              </a:lnSpc>
              <a:spcBef>
                <a:spcPts val="0"/>
              </a:spcBef>
              <a:spcAft>
                <a:spcPts val="0"/>
              </a:spcAft>
              <a:buSzPts val="2100"/>
              <a:buNone/>
              <a:defRPr sz="2800"/>
            </a:lvl2pPr>
            <a:lvl3pPr lvl="2">
              <a:lnSpc>
                <a:spcPct val="100000"/>
              </a:lnSpc>
              <a:spcBef>
                <a:spcPts val="0"/>
              </a:spcBef>
              <a:spcAft>
                <a:spcPts val="0"/>
              </a:spcAft>
              <a:buSzPts val="2100"/>
              <a:buNone/>
              <a:defRPr sz="2800"/>
            </a:lvl3pPr>
            <a:lvl4pPr lvl="3">
              <a:lnSpc>
                <a:spcPct val="100000"/>
              </a:lnSpc>
              <a:spcBef>
                <a:spcPts val="0"/>
              </a:spcBef>
              <a:spcAft>
                <a:spcPts val="0"/>
              </a:spcAft>
              <a:buSzPts val="2100"/>
              <a:buNone/>
              <a:defRPr sz="2800"/>
            </a:lvl4pPr>
            <a:lvl5pPr lvl="4">
              <a:lnSpc>
                <a:spcPct val="100000"/>
              </a:lnSpc>
              <a:spcBef>
                <a:spcPts val="0"/>
              </a:spcBef>
              <a:spcAft>
                <a:spcPts val="0"/>
              </a:spcAft>
              <a:buSzPts val="2100"/>
              <a:buNone/>
              <a:defRPr sz="2800"/>
            </a:lvl5pPr>
            <a:lvl6pPr lvl="5">
              <a:lnSpc>
                <a:spcPct val="100000"/>
              </a:lnSpc>
              <a:spcBef>
                <a:spcPts val="0"/>
              </a:spcBef>
              <a:spcAft>
                <a:spcPts val="0"/>
              </a:spcAft>
              <a:buSzPts val="2100"/>
              <a:buNone/>
              <a:defRPr sz="2800"/>
            </a:lvl6pPr>
            <a:lvl7pPr lvl="6">
              <a:lnSpc>
                <a:spcPct val="100000"/>
              </a:lnSpc>
              <a:spcBef>
                <a:spcPts val="0"/>
              </a:spcBef>
              <a:spcAft>
                <a:spcPts val="0"/>
              </a:spcAft>
              <a:buSzPts val="2100"/>
              <a:buNone/>
              <a:defRPr sz="2800"/>
            </a:lvl7pPr>
            <a:lvl8pPr lvl="7">
              <a:lnSpc>
                <a:spcPct val="100000"/>
              </a:lnSpc>
              <a:spcBef>
                <a:spcPts val="0"/>
              </a:spcBef>
              <a:spcAft>
                <a:spcPts val="0"/>
              </a:spcAft>
              <a:buSzPts val="2100"/>
              <a:buNone/>
              <a:defRPr sz="2800"/>
            </a:lvl8pPr>
            <a:lvl9pPr lvl="8">
              <a:lnSpc>
                <a:spcPct val="100000"/>
              </a:lnSpc>
              <a:spcBef>
                <a:spcPts val="0"/>
              </a:spcBef>
              <a:spcAft>
                <a:spcPts val="0"/>
              </a:spcAft>
              <a:buSzPts val="2100"/>
              <a:buNone/>
              <a:defRPr sz="2800"/>
            </a:lvl9pPr>
          </a:lstStyle>
          <a:p>
            <a:endParaRPr/>
          </a:p>
        </p:txBody>
      </p:sp>
      <p:sp>
        <p:nvSpPr>
          <p:cNvPr id="50" name="Google Shape;50;p9"/>
          <p:cNvSpPr/>
          <p:nvPr/>
        </p:nvSpPr>
        <p:spPr>
          <a:xfrm>
            <a:off x="5652034" y="190067"/>
            <a:ext cx="6999685" cy="6727767"/>
          </a:xfrm>
          <a:custGeom>
            <a:avLst/>
            <a:gdLst/>
            <a:ahLst/>
            <a:cxnLst/>
            <a:rect l="l" t="t" r="r" b="b"/>
            <a:pathLst>
              <a:path w="205129" h="201833" extrusionOk="0">
                <a:moveTo>
                  <a:pt x="51815" y="201833"/>
                </a:moveTo>
                <a:cubicBezTo>
                  <a:pt x="58621" y="199562"/>
                  <a:pt x="61055" y="184749"/>
                  <a:pt x="55216" y="180579"/>
                </a:cubicBezTo>
                <a:cubicBezTo>
                  <a:pt x="51667" y="178044"/>
                  <a:pt x="44599" y="178083"/>
                  <a:pt x="42180" y="181712"/>
                </a:cubicBezTo>
                <a:cubicBezTo>
                  <a:pt x="41069" y="183379"/>
                  <a:pt x="41726" y="186142"/>
                  <a:pt x="43030" y="187663"/>
                </a:cubicBezTo>
                <a:cubicBezTo>
                  <a:pt x="44334" y="189184"/>
                  <a:pt x="47987" y="188553"/>
                  <a:pt x="48982" y="186813"/>
                </a:cubicBezTo>
                <a:cubicBezTo>
                  <a:pt x="53204" y="179431"/>
                  <a:pt x="40158" y="170702"/>
                  <a:pt x="32262" y="167543"/>
                </a:cubicBezTo>
                <a:cubicBezTo>
                  <a:pt x="26624" y="165287"/>
                  <a:pt x="18487" y="167466"/>
                  <a:pt x="14692" y="162725"/>
                </a:cubicBezTo>
                <a:cubicBezTo>
                  <a:pt x="10265" y="157193"/>
                  <a:pt x="10980" y="149042"/>
                  <a:pt x="8740" y="142321"/>
                </a:cubicBezTo>
                <a:cubicBezTo>
                  <a:pt x="3995" y="128085"/>
                  <a:pt x="-1123" y="113057"/>
                  <a:pt x="239" y="98113"/>
                </a:cubicBezTo>
                <a:cubicBezTo>
                  <a:pt x="1220" y="87344"/>
                  <a:pt x="-2225" y="69624"/>
                  <a:pt x="8174" y="66657"/>
                </a:cubicBezTo>
                <a:cubicBezTo>
                  <a:pt x="11259" y="65777"/>
                  <a:pt x="18009" y="71523"/>
                  <a:pt x="15258" y="73174"/>
                </a:cubicBezTo>
                <a:cubicBezTo>
                  <a:pt x="11077" y="75682"/>
                  <a:pt x="4577" y="65633"/>
                  <a:pt x="6757" y="61272"/>
                </a:cubicBezTo>
                <a:cubicBezTo>
                  <a:pt x="9117" y="56552"/>
                  <a:pt x="12803" y="51605"/>
                  <a:pt x="17809" y="49937"/>
                </a:cubicBezTo>
                <a:cubicBezTo>
                  <a:pt x="23726" y="47965"/>
                  <a:pt x="30515" y="51084"/>
                  <a:pt x="36512" y="49370"/>
                </a:cubicBezTo>
                <a:cubicBezTo>
                  <a:pt x="41272" y="48010"/>
                  <a:pt x="43209" y="42076"/>
                  <a:pt x="46431" y="38318"/>
                </a:cubicBezTo>
                <a:cubicBezTo>
                  <a:pt x="50427" y="33656"/>
                  <a:pt x="57236" y="31982"/>
                  <a:pt x="61167" y="27266"/>
                </a:cubicBezTo>
                <a:cubicBezTo>
                  <a:pt x="65242" y="22378"/>
                  <a:pt x="67651" y="12778"/>
                  <a:pt x="63151" y="8278"/>
                </a:cubicBezTo>
                <a:cubicBezTo>
                  <a:pt x="60164" y="5291"/>
                  <a:pt x="54196" y="3667"/>
                  <a:pt x="50682" y="6011"/>
                </a:cubicBezTo>
                <a:cubicBezTo>
                  <a:pt x="48226" y="7649"/>
                  <a:pt x="47461" y="12707"/>
                  <a:pt x="49548" y="14796"/>
                </a:cubicBezTo>
                <a:cubicBezTo>
                  <a:pt x="55140" y="20393"/>
                  <a:pt x="62113" y="4877"/>
                  <a:pt x="69386" y="1761"/>
                </a:cubicBezTo>
                <a:cubicBezTo>
                  <a:pt x="77027" y="-1513"/>
                  <a:pt x="86076" y="728"/>
                  <a:pt x="94324" y="1761"/>
                </a:cubicBezTo>
                <a:cubicBezTo>
                  <a:pt x="100230" y="2501"/>
                  <a:pt x="106403" y="600"/>
                  <a:pt x="112177" y="2044"/>
                </a:cubicBezTo>
                <a:cubicBezTo>
                  <a:pt x="117956" y="3489"/>
                  <a:pt x="125384" y="4933"/>
                  <a:pt x="128047" y="10262"/>
                </a:cubicBezTo>
                <a:cubicBezTo>
                  <a:pt x="132788" y="19749"/>
                  <a:pt x="128473" y="35324"/>
                  <a:pt x="137682" y="40585"/>
                </a:cubicBezTo>
                <a:cubicBezTo>
                  <a:pt x="142301" y="43224"/>
                  <a:pt x="149661" y="40205"/>
                  <a:pt x="152985" y="36051"/>
                </a:cubicBezTo>
                <a:cubicBezTo>
                  <a:pt x="155529" y="32872"/>
                  <a:pt x="155915" y="25378"/>
                  <a:pt x="152135" y="23865"/>
                </a:cubicBezTo>
                <a:cubicBezTo>
                  <a:pt x="147434" y="21984"/>
                  <a:pt x="143539" y="37372"/>
                  <a:pt x="148451" y="38601"/>
                </a:cubicBezTo>
                <a:cubicBezTo>
                  <a:pt x="156991" y="40737"/>
                  <a:pt x="162681" y="28085"/>
                  <a:pt x="170555" y="24148"/>
                </a:cubicBezTo>
                <a:cubicBezTo>
                  <a:pt x="173854" y="22498"/>
                  <a:pt x="178999" y="22107"/>
                  <a:pt x="181607" y="24715"/>
                </a:cubicBezTo>
                <a:cubicBezTo>
                  <a:pt x="184730" y="27838"/>
                  <a:pt x="186605" y="32362"/>
                  <a:pt x="190392" y="34634"/>
                </a:cubicBezTo>
                <a:cubicBezTo>
                  <a:pt x="194667" y="37199"/>
                  <a:pt x="201604" y="35608"/>
                  <a:pt x="205129" y="32083"/>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25532852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F26A098B-D504-42D6-94EF-3066D6FA751A}"/>
              </a:ext>
            </a:extLst>
          </p:cNvPr>
          <p:cNvSpPr/>
          <p:nvPr userDrawn="1"/>
        </p:nvSpPr>
        <p:spPr>
          <a:xfrm>
            <a:off x="4972943" y="1914401"/>
            <a:ext cx="6868521" cy="3802956"/>
          </a:xfrm>
          <a:prstGeom prst="rect">
            <a:avLst/>
          </a:prstGeom>
          <a:solidFill>
            <a:srgbClr val="85D8DE"/>
          </a:solidFill>
          <a:ln w="381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408F9912-75F2-41A5-AF08-9D72784BB0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pic>
        <p:nvPicPr>
          <p:cNvPr id="8" name="图片 7">
            <a:extLst>
              <a:ext uri="{FF2B5EF4-FFF2-40B4-BE49-F238E27FC236}">
                <a16:creationId xmlns:a16="http://schemas.microsoft.com/office/drawing/2014/main" id="{7343C2AB-E622-41D8-AF3A-A919C4F406C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grpSp>
        <p:nvGrpSpPr>
          <p:cNvPr id="18" name="组合 17">
            <a:extLst>
              <a:ext uri="{FF2B5EF4-FFF2-40B4-BE49-F238E27FC236}">
                <a16:creationId xmlns:a16="http://schemas.microsoft.com/office/drawing/2014/main" id="{84554CFF-B746-440E-80FD-BBFE3B44ED2B}"/>
              </a:ext>
            </a:extLst>
          </p:cNvPr>
          <p:cNvGrpSpPr/>
          <p:nvPr userDrawn="1"/>
        </p:nvGrpSpPr>
        <p:grpSpPr>
          <a:xfrm>
            <a:off x="5594832" y="1645879"/>
            <a:ext cx="3937628" cy="4096878"/>
            <a:chOff x="5594832" y="1645879"/>
            <a:chExt cx="3937628" cy="4096878"/>
          </a:xfrm>
          <a:solidFill>
            <a:schemeClr val="bg1">
              <a:alpha val="50000"/>
            </a:schemeClr>
          </a:solidFill>
        </p:grpSpPr>
        <p:sp>
          <p:nvSpPr>
            <p:cNvPr id="14" name="平行四边形 13">
              <a:extLst>
                <a:ext uri="{FF2B5EF4-FFF2-40B4-BE49-F238E27FC236}">
                  <a16:creationId xmlns:a16="http://schemas.microsoft.com/office/drawing/2014/main" id="{969A46BF-5A1C-4FD9-BE6A-0570852B4FB7}"/>
                </a:ext>
              </a:extLst>
            </p:cNvPr>
            <p:cNvSpPr/>
            <p:nvPr userDrawn="1"/>
          </p:nvSpPr>
          <p:spPr>
            <a:xfrm>
              <a:off x="5594832" y="1645879"/>
              <a:ext cx="2860770" cy="4096878"/>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a:extLst>
                <a:ext uri="{FF2B5EF4-FFF2-40B4-BE49-F238E27FC236}">
                  <a16:creationId xmlns:a16="http://schemas.microsoft.com/office/drawing/2014/main" id="{5059F92F-6D7B-4C62-90F9-79083BB9A9D5}"/>
                </a:ext>
              </a:extLst>
            </p:cNvPr>
            <p:cNvSpPr/>
            <p:nvPr userDrawn="1"/>
          </p:nvSpPr>
          <p:spPr>
            <a:xfrm>
              <a:off x="5953785" y="1645879"/>
              <a:ext cx="2860770" cy="4096878"/>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平行四边形 15">
              <a:extLst>
                <a:ext uri="{FF2B5EF4-FFF2-40B4-BE49-F238E27FC236}">
                  <a16:creationId xmlns:a16="http://schemas.microsoft.com/office/drawing/2014/main" id="{EC047FB7-FA1B-4CAE-80D1-90745477BB8E}"/>
                </a:ext>
              </a:extLst>
            </p:cNvPr>
            <p:cNvSpPr/>
            <p:nvPr userDrawn="1"/>
          </p:nvSpPr>
          <p:spPr>
            <a:xfrm>
              <a:off x="6312738" y="1645879"/>
              <a:ext cx="2860770" cy="4096878"/>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平行四边形 16">
              <a:extLst>
                <a:ext uri="{FF2B5EF4-FFF2-40B4-BE49-F238E27FC236}">
                  <a16:creationId xmlns:a16="http://schemas.microsoft.com/office/drawing/2014/main" id="{DF3F7B47-4549-49EC-806B-509376A5ACA4}"/>
                </a:ext>
              </a:extLst>
            </p:cNvPr>
            <p:cNvSpPr/>
            <p:nvPr userDrawn="1"/>
          </p:nvSpPr>
          <p:spPr>
            <a:xfrm>
              <a:off x="6671690" y="1645879"/>
              <a:ext cx="2860770" cy="4096878"/>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a:extLst>
              <a:ext uri="{FF2B5EF4-FFF2-40B4-BE49-F238E27FC236}">
                <a16:creationId xmlns:a16="http://schemas.microsoft.com/office/drawing/2014/main" id="{2BB5A366-227D-4CFC-94D7-F6257B834F07}"/>
              </a:ext>
            </a:extLst>
          </p:cNvPr>
          <p:cNvSpPr/>
          <p:nvPr userDrawn="1"/>
        </p:nvSpPr>
        <p:spPr>
          <a:xfrm>
            <a:off x="4676504" y="1620479"/>
            <a:ext cx="6736457" cy="3617040"/>
          </a:xfrm>
          <a:prstGeom prst="rect">
            <a:avLst/>
          </a:prstGeom>
          <a:solidFill>
            <a:schemeClr val="bg1"/>
          </a:solidFill>
          <a:ln w="1270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图片包含 定居者&#10;&#10;描述已自动生成">
            <a:extLst>
              <a:ext uri="{FF2B5EF4-FFF2-40B4-BE49-F238E27FC236}">
                <a16:creationId xmlns:a16="http://schemas.microsoft.com/office/drawing/2014/main" id="{CF36D730-F0C3-47E1-B754-CC61E5E422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9191497" y="4112654"/>
            <a:ext cx="2409754" cy="1290070"/>
          </a:xfrm>
          <a:prstGeom prst="rect">
            <a:avLst/>
          </a:prstGeom>
        </p:spPr>
      </p:pic>
    </p:spTree>
    <p:extLst>
      <p:ext uri="{BB962C8B-B14F-4D97-AF65-F5344CB8AC3E}">
        <p14:creationId xmlns:p14="http://schemas.microsoft.com/office/powerpoint/2010/main" val="12694876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9"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9" name="矩形 18">
            <a:extLst>
              <a:ext uri="{FF2B5EF4-FFF2-40B4-BE49-F238E27FC236}">
                <a16:creationId xmlns:a16="http://schemas.microsoft.com/office/drawing/2014/main" id="{92F0645A-18B9-437F-8BCE-A8E56994CD1D}"/>
              </a:ext>
            </a:extLst>
          </p:cNvPr>
          <p:cNvSpPr/>
          <p:nvPr userDrawn="1"/>
        </p:nvSpPr>
        <p:spPr>
          <a:xfrm>
            <a:off x="2859717" y="2157826"/>
            <a:ext cx="7333163" cy="2580143"/>
          </a:xfrm>
          <a:prstGeom prst="rect">
            <a:avLst/>
          </a:prstGeom>
          <a:solidFill>
            <a:srgbClr val="85D8DE"/>
          </a:solidFill>
          <a:ln w="127000">
            <a:solidFill>
              <a:srgbClr val="85D8D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480E2959-2275-4A63-94ED-2631360C9CE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pic>
        <p:nvPicPr>
          <p:cNvPr id="8" name="图片 7">
            <a:extLst>
              <a:ext uri="{FF2B5EF4-FFF2-40B4-BE49-F238E27FC236}">
                <a16:creationId xmlns:a16="http://schemas.microsoft.com/office/drawing/2014/main" id="{7472A700-1A0D-4070-ACFA-126C327B9A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sp>
        <p:nvSpPr>
          <p:cNvPr id="9" name="矩形 8">
            <a:extLst>
              <a:ext uri="{FF2B5EF4-FFF2-40B4-BE49-F238E27FC236}">
                <a16:creationId xmlns:a16="http://schemas.microsoft.com/office/drawing/2014/main" id="{F765F7B5-FF41-4AA3-A43C-389A51865F41}"/>
              </a:ext>
            </a:extLst>
          </p:cNvPr>
          <p:cNvSpPr/>
          <p:nvPr userDrawn="1"/>
        </p:nvSpPr>
        <p:spPr>
          <a:xfrm>
            <a:off x="2429417" y="1733396"/>
            <a:ext cx="7333163" cy="2580143"/>
          </a:xfrm>
          <a:prstGeom prst="rect">
            <a:avLst/>
          </a:prstGeom>
          <a:solidFill>
            <a:schemeClr val="bg1"/>
          </a:solidFill>
          <a:ln w="127000">
            <a:solidFill>
              <a:srgbClr val="85D8D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图片包含 定居者&#10;&#10;描述已自动生成">
            <a:extLst>
              <a:ext uri="{FF2B5EF4-FFF2-40B4-BE49-F238E27FC236}">
                <a16:creationId xmlns:a16="http://schemas.microsoft.com/office/drawing/2014/main" id="{B3A40FC9-0E13-4A27-88B0-D9226E3E16B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flipH="1">
            <a:off x="7783126" y="3447899"/>
            <a:ext cx="2409754" cy="1290070"/>
          </a:xfrm>
          <a:prstGeom prst="rect">
            <a:avLst/>
          </a:prstGeom>
        </p:spPr>
      </p:pic>
    </p:spTree>
    <p:extLst>
      <p:ext uri="{BB962C8B-B14F-4D97-AF65-F5344CB8AC3E}">
        <p14:creationId xmlns:p14="http://schemas.microsoft.com/office/powerpoint/2010/main" val="261029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2F10E82C-BCA5-41DA-837F-4DBC4BAF139D}"/>
              </a:ext>
            </a:extLst>
          </p:cNvPr>
          <p:cNvSpPr/>
          <p:nvPr userDrawn="1"/>
        </p:nvSpPr>
        <p:spPr>
          <a:xfrm>
            <a:off x="815898" y="524106"/>
            <a:ext cx="10560204" cy="5809786"/>
          </a:xfrm>
          <a:prstGeom prst="rect">
            <a:avLst/>
          </a:prstGeom>
          <a:solidFill>
            <a:schemeClr val="bg1"/>
          </a:solidFill>
          <a:ln w="1016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B016DAA2-C119-4DE8-8240-3C90EC9993C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pic>
        <p:nvPicPr>
          <p:cNvPr id="8" name="图片 7">
            <a:extLst>
              <a:ext uri="{FF2B5EF4-FFF2-40B4-BE49-F238E27FC236}">
                <a16:creationId xmlns:a16="http://schemas.microsoft.com/office/drawing/2014/main" id="{C525ABEE-41C3-4A5E-A073-CE8889D1CD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grpSp>
        <p:nvGrpSpPr>
          <p:cNvPr id="22" name="组合 21">
            <a:extLst>
              <a:ext uri="{FF2B5EF4-FFF2-40B4-BE49-F238E27FC236}">
                <a16:creationId xmlns:a16="http://schemas.microsoft.com/office/drawing/2014/main" id="{A51F15F9-BA13-4460-8142-9C6FEEA7EF54}"/>
              </a:ext>
            </a:extLst>
          </p:cNvPr>
          <p:cNvGrpSpPr/>
          <p:nvPr userDrawn="1"/>
        </p:nvGrpSpPr>
        <p:grpSpPr>
          <a:xfrm>
            <a:off x="4029548" y="524106"/>
            <a:ext cx="4132903" cy="808792"/>
            <a:chOff x="4029548" y="685471"/>
            <a:chExt cx="4132903" cy="808792"/>
          </a:xfrm>
        </p:grpSpPr>
        <p:sp>
          <p:nvSpPr>
            <p:cNvPr id="11" name="矩形: 圆角 10">
              <a:extLst>
                <a:ext uri="{FF2B5EF4-FFF2-40B4-BE49-F238E27FC236}">
                  <a16:creationId xmlns:a16="http://schemas.microsoft.com/office/drawing/2014/main" id="{26E569E2-751C-463C-8A75-50ABCD6239FA}"/>
                </a:ext>
              </a:extLst>
            </p:cNvPr>
            <p:cNvSpPr/>
            <p:nvPr userDrawn="1"/>
          </p:nvSpPr>
          <p:spPr>
            <a:xfrm>
              <a:off x="4029548" y="947854"/>
              <a:ext cx="4132903" cy="546409"/>
            </a:xfrm>
            <a:prstGeom prst="roundRect">
              <a:avLst>
                <a:gd name="adj" fmla="val 50000"/>
              </a:avLst>
            </a:prstGeom>
            <a:solidFill>
              <a:schemeClr val="bg1"/>
            </a:solidFill>
            <a:ln w="635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21" name="组合 20">
              <a:extLst>
                <a:ext uri="{FF2B5EF4-FFF2-40B4-BE49-F238E27FC236}">
                  <a16:creationId xmlns:a16="http://schemas.microsoft.com/office/drawing/2014/main" id="{384130DF-5256-41EA-9C12-071D06ED52D3}"/>
                </a:ext>
              </a:extLst>
            </p:cNvPr>
            <p:cNvGrpSpPr/>
            <p:nvPr userDrawn="1"/>
          </p:nvGrpSpPr>
          <p:grpSpPr>
            <a:xfrm>
              <a:off x="4228523" y="685471"/>
              <a:ext cx="3743809" cy="642921"/>
              <a:chOff x="4207007" y="685471"/>
              <a:chExt cx="3743809" cy="642921"/>
            </a:xfrm>
          </p:grpSpPr>
          <p:grpSp>
            <p:nvGrpSpPr>
              <p:cNvPr id="17" name="组合 16">
                <a:extLst>
                  <a:ext uri="{FF2B5EF4-FFF2-40B4-BE49-F238E27FC236}">
                    <a16:creationId xmlns:a16="http://schemas.microsoft.com/office/drawing/2014/main" id="{32EF5879-ECE7-4468-98E5-4BC081A6B4CC}"/>
                  </a:ext>
                </a:extLst>
              </p:cNvPr>
              <p:cNvGrpSpPr/>
              <p:nvPr userDrawn="1"/>
            </p:nvGrpSpPr>
            <p:grpSpPr>
              <a:xfrm>
                <a:off x="4207007" y="685471"/>
                <a:ext cx="235133" cy="642921"/>
                <a:chOff x="4454433" y="685471"/>
                <a:chExt cx="235133" cy="642921"/>
              </a:xfrm>
            </p:grpSpPr>
            <p:cxnSp>
              <p:nvCxnSpPr>
                <p:cNvPr id="13" name="直接连接符 12">
                  <a:extLst>
                    <a:ext uri="{FF2B5EF4-FFF2-40B4-BE49-F238E27FC236}">
                      <a16:creationId xmlns:a16="http://schemas.microsoft.com/office/drawing/2014/main" id="{10D593B2-9D37-4401-9C6B-1AEF9632F8F8}"/>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F0FDC6A6-874D-4D2B-95AF-7BC7424C43FB}"/>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a:extLst>
                  <a:ext uri="{FF2B5EF4-FFF2-40B4-BE49-F238E27FC236}">
                    <a16:creationId xmlns:a16="http://schemas.microsoft.com/office/drawing/2014/main" id="{FECAF79D-C9F9-4FD5-BAE0-858E5D5296C2}"/>
                  </a:ext>
                </a:extLst>
              </p:cNvPr>
              <p:cNvGrpSpPr/>
              <p:nvPr userDrawn="1"/>
            </p:nvGrpSpPr>
            <p:grpSpPr>
              <a:xfrm>
                <a:off x="7715683" y="685471"/>
                <a:ext cx="235133" cy="642921"/>
                <a:chOff x="4454433" y="685471"/>
                <a:chExt cx="235133" cy="642921"/>
              </a:xfrm>
            </p:grpSpPr>
            <p:cxnSp>
              <p:nvCxnSpPr>
                <p:cNvPr id="19" name="直接连接符 18">
                  <a:extLst>
                    <a:ext uri="{FF2B5EF4-FFF2-40B4-BE49-F238E27FC236}">
                      <a16:creationId xmlns:a16="http://schemas.microsoft.com/office/drawing/2014/main" id="{9D75DC75-44FF-450A-AFD0-EE1E1D19EC17}"/>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20" name="椭圆 19">
                  <a:extLst>
                    <a:ext uri="{FF2B5EF4-FFF2-40B4-BE49-F238E27FC236}">
                      <a16:creationId xmlns:a16="http://schemas.microsoft.com/office/drawing/2014/main" id="{5493F22F-265D-4EAA-958E-B9F157613B8F}"/>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3085746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D5982FBE-1C8A-40CB-935A-9ECFF77FB202}"/>
              </a:ext>
            </a:extLst>
          </p:cNvPr>
          <p:cNvSpPr/>
          <p:nvPr userDrawn="1"/>
        </p:nvSpPr>
        <p:spPr>
          <a:xfrm>
            <a:off x="815898" y="524106"/>
            <a:ext cx="10560204" cy="5809786"/>
          </a:xfrm>
          <a:prstGeom prst="rect">
            <a:avLst/>
          </a:prstGeom>
          <a:solidFill>
            <a:schemeClr val="bg1"/>
          </a:solidFill>
          <a:ln w="1016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B1676F0A-7FD5-4714-BA6B-22EE52425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pic>
        <p:nvPicPr>
          <p:cNvPr id="12" name="图片 11">
            <a:extLst>
              <a:ext uri="{FF2B5EF4-FFF2-40B4-BE49-F238E27FC236}">
                <a16:creationId xmlns:a16="http://schemas.microsoft.com/office/drawing/2014/main" id="{BB7F5AAC-CB42-41FD-9562-F142B6647F4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grpSp>
        <p:nvGrpSpPr>
          <p:cNvPr id="13" name="组合 12">
            <a:extLst>
              <a:ext uri="{FF2B5EF4-FFF2-40B4-BE49-F238E27FC236}">
                <a16:creationId xmlns:a16="http://schemas.microsoft.com/office/drawing/2014/main" id="{AD88DA1E-8532-41E4-826B-BC6E552CD37D}"/>
              </a:ext>
            </a:extLst>
          </p:cNvPr>
          <p:cNvGrpSpPr/>
          <p:nvPr userDrawn="1"/>
        </p:nvGrpSpPr>
        <p:grpSpPr>
          <a:xfrm>
            <a:off x="4029548" y="524106"/>
            <a:ext cx="4132903" cy="808792"/>
            <a:chOff x="4029548" y="685471"/>
            <a:chExt cx="4132903" cy="808792"/>
          </a:xfrm>
        </p:grpSpPr>
        <p:sp>
          <p:nvSpPr>
            <p:cNvPr id="14" name="矩形: 圆角 13">
              <a:extLst>
                <a:ext uri="{FF2B5EF4-FFF2-40B4-BE49-F238E27FC236}">
                  <a16:creationId xmlns:a16="http://schemas.microsoft.com/office/drawing/2014/main" id="{16AE8B10-5C3A-4604-9B2E-37FBA072957A}"/>
                </a:ext>
              </a:extLst>
            </p:cNvPr>
            <p:cNvSpPr/>
            <p:nvPr userDrawn="1"/>
          </p:nvSpPr>
          <p:spPr>
            <a:xfrm>
              <a:off x="4029548" y="947854"/>
              <a:ext cx="4132903" cy="546409"/>
            </a:xfrm>
            <a:prstGeom prst="roundRect">
              <a:avLst>
                <a:gd name="adj" fmla="val 50000"/>
              </a:avLst>
            </a:prstGeom>
            <a:solidFill>
              <a:schemeClr val="bg1"/>
            </a:solidFill>
            <a:ln w="635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5" name="组合 14">
              <a:extLst>
                <a:ext uri="{FF2B5EF4-FFF2-40B4-BE49-F238E27FC236}">
                  <a16:creationId xmlns:a16="http://schemas.microsoft.com/office/drawing/2014/main" id="{B94BF722-B479-4702-BB30-417A26BC04FB}"/>
                </a:ext>
              </a:extLst>
            </p:cNvPr>
            <p:cNvGrpSpPr/>
            <p:nvPr userDrawn="1"/>
          </p:nvGrpSpPr>
          <p:grpSpPr>
            <a:xfrm>
              <a:off x="4228523" y="685471"/>
              <a:ext cx="3743809" cy="642921"/>
              <a:chOff x="4207007" y="685471"/>
              <a:chExt cx="3743809" cy="642921"/>
            </a:xfrm>
          </p:grpSpPr>
          <p:grpSp>
            <p:nvGrpSpPr>
              <p:cNvPr id="16" name="组合 15">
                <a:extLst>
                  <a:ext uri="{FF2B5EF4-FFF2-40B4-BE49-F238E27FC236}">
                    <a16:creationId xmlns:a16="http://schemas.microsoft.com/office/drawing/2014/main" id="{E5B5F2D1-364F-45A2-816B-A9C7AE715FF8}"/>
                  </a:ext>
                </a:extLst>
              </p:cNvPr>
              <p:cNvGrpSpPr/>
              <p:nvPr userDrawn="1"/>
            </p:nvGrpSpPr>
            <p:grpSpPr>
              <a:xfrm>
                <a:off x="4207007" y="685471"/>
                <a:ext cx="235133" cy="642921"/>
                <a:chOff x="4454433" y="685471"/>
                <a:chExt cx="235133" cy="642921"/>
              </a:xfrm>
            </p:grpSpPr>
            <p:cxnSp>
              <p:nvCxnSpPr>
                <p:cNvPr id="20" name="直接连接符 19">
                  <a:extLst>
                    <a:ext uri="{FF2B5EF4-FFF2-40B4-BE49-F238E27FC236}">
                      <a16:creationId xmlns:a16="http://schemas.microsoft.com/office/drawing/2014/main" id="{0C786428-846B-4280-AE92-FB2B3C5062B1}"/>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50DCD29A-3CF1-4415-8C1D-B387A2EB1980}"/>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a:extLst>
                  <a:ext uri="{FF2B5EF4-FFF2-40B4-BE49-F238E27FC236}">
                    <a16:creationId xmlns:a16="http://schemas.microsoft.com/office/drawing/2014/main" id="{17BE55E5-5514-49FC-8942-75BDC779AD33}"/>
                  </a:ext>
                </a:extLst>
              </p:cNvPr>
              <p:cNvGrpSpPr/>
              <p:nvPr userDrawn="1"/>
            </p:nvGrpSpPr>
            <p:grpSpPr>
              <a:xfrm>
                <a:off x="7715683" y="685471"/>
                <a:ext cx="235133" cy="642921"/>
                <a:chOff x="4454433" y="685471"/>
                <a:chExt cx="235133" cy="642921"/>
              </a:xfrm>
            </p:grpSpPr>
            <p:cxnSp>
              <p:nvCxnSpPr>
                <p:cNvPr id="18" name="直接连接符 17">
                  <a:extLst>
                    <a:ext uri="{FF2B5EF4-FFF2-40B4-BE49-F238E27FC236}">
                      <a16:creationId xmlns:a16="http://schemas.microsoft.com/office/drawing/2014/main" id="{B8B6B3AF-9B46-4555-9483-231493111B97}"/>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19" name="椭圆 18">
                  <a:extLst>
                    <a:ext uri="{FF2B5EF4-FFF2-40B4-BE49-F238E27FC236}">
                      <a16:creationId xmlns:a16="http://schemas.microsoft.com/office/drawing/2014/main" id="{C81ABF99-5387-4EF9-B39C-D7EFD6F4FB3E}"/>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147379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759FFFEB-D577-46C2-83B6-E986266027BD}"/>
              </a:ext>
            </a:extLst>
          </p:cNvPr>
          <p:cNvSpPr/>
          <p:nvPr userDrawn="1"/>
        </p:nvSpPr>
        <p:spPr>
          <a:xfrm>
            <a:off x="815898" y="524106"/>
            <a:ext cx="10560204" cy="5809786"/>
          </a:xfrm>
          <a:prstGeom prst="rect">
            <a:avLst/>
          </a:prstGeom>
          <a:solidFill>
            <a:schemeClr val="bg1"/>
          </a:solidFill>
          <a:ln w="1016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a:extLst>
              <a:ext uri="{FF2B5EF4-FFF2-40B4-BE49-F238E27FC236}">
                <a16:creationId xmlns:a16="http://schemas.microsoft.com/office/drawing/2014/main" id="{3A896F24-1165-4292-AC1A-48F7D77E489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pic>
        <p:nvPicPr>
          <p:cNvPr id="8" name="图片 7">
            <a:extLst>
              <a:ext uri="{FF2B5EF4-FFF2-40B4-BE49-F238E27FC236}">
                <a16:creationId xmlns:a16="http://schemas.microsoft.com/office/drawing/2014/main" id="{C8D913F4-5503-4A6A-AC87-6F4491D42C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grpSp>
        <p:nvGrpSpPr>
          <p:cNvPr id="9" name="组合 8">
            <a:extLst>
              <a:ext uri="{FF2B5EF4-FFF2-40B4-BE49-F238E27FC236}">
                <a16:creationId xmlns:a16="http://schemas.microsoft.com/office/drawing/2014/main" id="{4D082E6F-EC48-413E-BE38-D1AA8769D900}"/>
              </a:ext>
            </a:extLst>
          </p:cNvPr>
          <p:cNvGrpSpPr/>
          <p:nvPr userDrawn="1"/>
        </p:nvGrpSpPr>
        <p:grpSpPr>
          <a:xfrm>
            <a:off x="4029548" y="524106"/>
            <a:ext cx="4132903" cy="808792"/>
            <a:chOff x="4029548" y="685471"/>
            <a:chExt cx="4132903" cy="808792"/>
          </a:xfrm>
        </p:grpSpPr>
        <p:sp>
          <p:nvSpPr>
            <p:cNvPr id="10" name="矩形: 圆角 9">
              <a:extLst>
                <a:ext uri="{FF2B5EF4-FFF2-40B4-BE49-F238E27FC236}">
                  <a16:creationId xmlns:a16="http://schemas.microsoft.com/office/drawing/2014/main" id="{586A89F1-5537-4804-BF13-3E2E8CF6897C}"/>
                </a:ext>
              </a:extLst>
            </p:cNvPr>
            <p:cNvSpPr/>
            <p:nvPr userDrawn="1"/>
          </p:nvSpPr>
          <p:spPr>
            <a:xfrm>
              <a:off x="4029548" y="947854"/>
              <a:ext cx="4132903" cy="546409"/>
            </a:xfrm>
            <a:prstGeom prst="roundRect">
              <a:avLst>
                <a:gd name="adj" fmla="val 50000"/>
              </a:avLst>
            </a:prstGeom>
            <a:solidFill>
              <a:schemeClr val="bg1"/>
            </a:solidFill>
            <a:ln w="635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zh-CN" altLang="en-US"/>
            </a:p>
          </p:txBody>
        </p:sp>
        <p:grpSp>
          <p:nvGrpSpPr>
            <p:cNvPr id="11" name="组合 10">
              <a:extLst>
                <a:ext uri="{FF2B5EF4-FFF2-40B4-BE49-F238E27FC236}">
                  <a16:creationId xmlns:a16="http://schemas.microsoft.com/office/drawing/2014/main" id="{68A9C95B-1DA7-47A3-96A3-343759102BE4}"/>
                </a:ext>
              </a:extLst>
            </p:cNvPr>
            <p:cNvGrpSpPr/>
            <p:nvPr userDrawn="1"/>
          </p:nvGrpSpPr>
          <p:grpSpPr>
            <a:xfrm>
              <a:off x="4228523" y="685471"/>
              <a:ext cx="3743809" cy="642921"/>
              <a:chOff x="4207007" y="685471"/>
              <a:chExt cx="3743809" cy="642921"/>
            </a:xfrm>
          </p:grpSpPr>
          <p:grpSp>
            <p:nvGrpSpPr>
              <p:cNvPr id="12" name="组合 11">
                <a:extLst>
                  <a:ext uri="{FF2B5EF4-FFF2-40B4-BE49-F238E27FC236}">
                    <a16:creationId xmlns:a16="http://schemas.microsoft.com/office/drawing/2014/main" id="{C78FFD77-09F1-4B70-85A6-08152CD00B82}"/>
                  </a:ext>
                </a:extLst>
              </p:cNvPr>
              <p:cNvGrpSpPr/>
              <p:nvPr userDrawn="1"/>
            </p:nvGrpSpPr>
            <p:grpSpPr>
              <a:xfrm>
                <a:off x="4207007" y="685471"/>
                <a:ext cx="235133" cy="642921"/>
                <a:chOff x="4454433" y="685471"/>
                <a:chExt cx="235133" cy="642921"/>
              </a:xfrm>
            </p:grpSpPr>
            <p:cxnSp>
              <p:nvCxnSpPr>
                <p:cNvPr id="16" name="直接连接符 15">
                  <a:extLst>
                    <a:ext uri="{FF2B5EF4-FFF2-40B4-BE49-F238E27FC236}">
                      <a16:creationId xmlns:a16="http://schemas.microsoft.com/office/drawing/2014/main" id="{D17C174F-2A54-44A8-9BCA-6C54FCAE7F18}"/>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17" name="椭圆 16">
                  <a:extLst>
                    <a:ext uri="{FF2B5EF4-FFF2-40B4-BE49-F238E27FC236}">
                      <a16:creationId xmlns:a16="http://schemas.microsoft.com/office/drawing/2014/main" id="{5707558A-0E85-4828-8332-C0888E6B850E}"/>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a:extLst>
                  <a:ext uri="{FF2B5EF4-FFF2-40B4-BE49-F238E27FC236}">
                    <a16:creationId xmlns:a16="http://schemas.microsoft.com/office/drawing/2014/main" id="{56E7A15D-08C8-49FE-A2F4-6ED4E1709CC7}"/>
                  </a:ext>
                </a:extLst>
              </p:cNvPr>
              <p:cNvGrpSpPr/>
              <p:nvPr userDrawn="1"/>
            </p:nvGrpSpPr>
            <p:grpSpPr>
              <a:xfrm>
                <a:off x="7715683" y="685471"/>
                <a:ext cx="235133" cy="642921"/>
                <a:chOff x="4454433" y="685471"/>
                <a:chExt cx="235133" cy="642921"/>
              </a:xfrm>
            </p:grpSpPr>
            <p:cxnSp>
              <p:nvCxnSpPr>
                <p:cNvPr id="14" name="直接连接符 13">
                  <a:extLst>
                    <a:ext uri="{FF2B5EF4-FFF2-40B4-BE49-F238E27FC236}">
                      <a16:creationId xmlns:a16="http://schemas.microsoft.com/office/drawing/2014/main" id="{8EAD2DED-C37A-4B33-AB12-1EA125863C77}"/>
                    </a:ext>
                  </a:extLst>
                </p:cNvPr>
                <p:cNvCxnSpPr>
                  <a:cxnSpLocks/>
                </p:cNvCxnSpPr>
                <p:nvPr userDrawn="1"/>
              </p:nvCxnSpPr>
              <p:spPr>
                <a:xfrm>
                  <a:off x="4572000" y="685471"/>
                  <a:ext cx="0" cy="525355"/>
                </a:xfrm>
                <a:prstGeom prst="line">
                  <a:avLst/>
                </a:prstGeom>
                <a:ln w="38100">
                  <a:solidFill>
                    <a:srgbClr val="85D8DE"/>
                  </a:solidFill>
                  <a:tailEnd type="oval"/>
                </a:ln>
              </p:spPr>
              <p:style>
                <a:lnRef idx="1">
                  <a:schemeClr val="accent1"/>
                </a:lnRef>
                <a:fillRef idx="0">
                  <a:schemeClr val="accent1"/>
                </a:fillRef>
                <a:effectRef idx="0">
                  <a:schemeClr val="accent1"/>
                </a:effectRef>
                <a:fontRef idx="minor">
                  <a:schemeClr val="tx1"/>
                </a:fontRef>
              </p:style>
            </p:cxnSp>
            <p:sp>
              <p:nvSpPr>
                <p:cNvPr id="15" name="椭圆 14">
                  <a:extLst>
                    <a:ext uri="{FF2B5EF4-FFF2-40B4-BE49-F238E27FC236}">
                      <a16:creationId xmlns:a16="http://schemas.microsoft.com/office/drawing/2014/main" id="{FCE5F093-2CE0-4931-A94A-42FE38861863}"/>
                    </a:ext>
                  </a:extLst>
                </p:cNvPr>
                <p:cNvSpPr/>
                <p:nvPr userDrawn="1"/>
              </p:nvSpPr>
              <p:spPr>
                <a:xfrm>
                  <a:off x="4454433" y="1093259"/>
                  <a:ext cx="235133" cy="235133"/>
                </a:xfrm>
                <a:prstGeom prst="ellipse">
                  <a:avLst/>
                </a:prstGeom>
                <a:noFill/>
                <a:ln w="38100">
                  <a:solidFill>
                    <a:srgbClr val="85D8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138284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949AB25D-8BA0-45D3-A76A-2B6D6C2237B1}"/>
              </a:ext>
            </a:extLst>
          </p:cNvPr>
          <p:cNvSpPr/>
          <p:nvPr userDrawn="1"/>
        </p:nvSpPr>
        <p:spPr>
          <a:xfrm>
            <a:off x="1583871" y="935916"/>
            <a:ext cx="9024257" cy="4996542"/>
          </a:xfrm>
          <a:prstGeom prst="rect">
            <a:avLst/>
          </a:prstGeom>
          <a:solidFill>
            <a:srgbClr val="85D8DE"/>
          </a:solidFill>
          <a:ln w="381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a:extLst>
              <a:ext uri="{FF2B5EF4-FFF2-40B4-BE49-F238E27FC236}">
                <a16:creationId xmlns:a16="http://schemas.microsoft.com/office/drawing/2014/main" id="{6ABA5CDA-4DA1-4E0D-88BE-82994794FC4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pic>
        <p:nvPicPr>
          <p:cNvPr id="20" name="图片 19">
            <a:extLst>
              <a:ext uri="{FF2B5EF4-FFF2-40B4-BE49-F238E27FC236}">
                <a16:creationId xmlns:a16="http://schemas.microsoft.com/office/drawing/2014/main" id="{C9C3D7CD-9E38-4913-A3E6-8BFB6C16938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pic>
        <p:nvPicPr>
          <p:cNvPr id="21" name="图片 20">
            <a:extLst>
              <a:ext uri="{FF2B5EF4-FFF2-40B4-BE49-F238E27FC236}">
                <a16:creationId xmlns:a16="http://schemas.microsoft.com/office/drawing/2014/main" id="{2F2D619F-17D3-4169-96B3-1A137F2E7DB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342" b="4653"/>
          <a:stretch/>
        </p:blipFill>
        <p:spPr>
          <a:xfrm>
            <a:off x="9806360" y="4313539"/>
            <a:ext cx="2320653" cy="2455251"/>
          </a:xfrm>
          <a:prstGeom prst="rect">
            <a:avLst/>
          </a:prstGeom>
          <a:effectLst>
            <a:outerShdw blurRad="50800" dist="38100" dir="2700000" algn="tl" rotWithShape="0">
              <a:prstClr val="black">
                <a:alpha val="40000"/>
              </a:prstClr>
            </a:outerShdw>
          </a:effectLst>
        </p:spPr>
      </p:pic>
      <p:grpSp>
        <p:nvGrpSpPr>
          <p:cNvPr id="22" name="组合 21">
            <a:extLst>
              <a:ext uri="{FF2B5EF4-FFF2-40B4-BE49-F238E27FC236}">
                <a16:creationId xmlns:a16="http://schemas.microsoft.com/office/drawing/2014/main" id="{088F8910-914E-4F34-8B1B-758EC85C9D52}"/>
              </a:ext>
            </a:extLst>
          </p:cNvPr>
          <p:cNvGrpSpPr/>
          <p:nvPr userDrawn="1"/>
        </p:nvGrpSpPr>
        <p:grpSpPr>
          <a:xfrm>
            <a:off x="5522050" y="925542"/>
            <a:ext cx="3942764" cy="5059622"/>
            <a:chOff x="5522050" y="925542"/>
            <a:chExt cx="3942764" cy="5059622"/>
          </a:xfrm>
          <a:solidFill>
            <a:schemeClr val="bg1">
              <a:alpha val="50000"/>
            </a:schemeClr>
          </a:solidFill>
        </p:grpSpPr>
        <p:sp>
          <p:nvSpPr>
            <p:cNvPr id="23" name="平行四边形 22">
              <a:extLst>
                <a:ext uri="{FF2B5EF4-FFF2-40B4-BE49-F238E27FC236}">
                  <a16:creationId xmlns:a16="http://schemas.microsoft.com/office/drawing/2014/main" id="{DEE1B63D-60C5-4D6D-9E98-AB07B50F60A8}"/>
                </a:ext>
              </a:extLst>
            </p:cNvPr>
            <p:cNvSpPr/>
            <p:nvPr userDrawn="1"/>
          </p:nvSpPr>
          <p:spPr>
            <a:xfrm>
              <a:off x="5882715" y="925542"/>
              <a:ext cx="2860770" cy="5059622"/>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平行四边形 23">
              <a:extLst>
                <a:ext uri="{FF2B5EF4-FFF2-40B4-BE49-F238E27FC236}">
                  <a16:creationId xmlns:a16="http://schemas.microsoft.com/office/drawing/2014/main" id="{2FC027C7-455F-4ED0-BC86-CAEFB87DB698}"/>
                </a:ext>
              </a:extLst>
            </p:cNvPr>
            <p:cNvSpPr/>
            <p:nvPr userDrawn="1"/>
          </p:nvSpPr>
          <p:spPr>
            <a:xfrm>
              <a:off x="6243380" y="925542"/>
              <a:ext cx="2860770" cy="5059622"/>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平行四边形 24">
              <a:extLst>
                <a:ext uri="{FF2B5EF4-FFF2-40B4-BE49-F238E27FC236}">
                  <a16:creationId xmlns:a16="http://schemas.microsoft.com/office/drawing/2014/main" id="{DCB66CEE-F0D2-45F0-967A-1E1CEBEB4C9A}"/>
                </a:ext>
              </a:extLst>
            </p:cNvPr>
            <p:cNvSpPr/>
            <p:nvPr userDrawn="1"/>
          </p:nvSpPr>
          <p:spPr>
            <a:xfrm>
              <a:off x="6604044" y="925542"/>
              <a:ext cx="2860770" cy="5059622"/>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a:extLst>
                <a:ext uri="{FF2B5EF4-FFF2-40B4-BE49-F238E27FC236}">
                  <a16:creationId xmlns:a16="http://schemas.microsoft.com/office/drawing/2014/main" id="{ACFFF094-B6AE-449D-B877-2CB6DD807425}"/>
                </a:ext>
              </a:extLst>
            </p:cNvPr>
            <p:cNvSpPr/>
            <p:nvPr userDrawn="1"/>
          </p:nvSpPr>
          <p:spPr>
            <a:xfrm>
              <a:off x="5522050" y="925542"/>
              <a:ext cx="2860770" cy="5059622"/>
            </a:xfrm>
            <a:prstGeom prst="parallelogram">
              <a:avLst>
                <a:gd name="adj" fmla="val 931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a:extLst>
              <a:ext uri="{FF2B5EF4-FFF2-40B4-BE49-F238E27FC236}">
                <a16:creationId xmlns:a16="http://schemas.microsoft.com/office/drawing/2014/main" id="{F0C840D3-E7F6-49F3-8147-7C247C695BC0}"/>
              </a:ext>
            </a:extLst>
          </p:cNvPr>
          <p:cNvSpPr/>
          <p:nvPr userDrawn="1"/>
        </p:nvSpPr>
        <p:spPr>
          <a:xfrm>
            <a:off x="2429417" y="1620479"/>
            <a:ext cx="7333163" cy="3617040"/>
          </a:xfrm>
          <a:prstGeom prst="rect">
            <a:avLst/>
          </a:prstGeom>
          <a:solidFill>
            <a:schemeClr val="bg1"/>
          </a:solidFill>
          <a:ln w="127000">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图片 27" descr="图片包含 定居者&#10;&#10;描述已自动生成">
            <a:extLst>
              <a:ext uri="{FF2B5EF4-FFF2-40B4-BE49-F238E27FC236}">
                <a16:creationId xmlns:a16="http://schemas.microsoft.com/office/drawing/2014/main" id="{A8D24D6F-CBF0-40A6-9E32-40ADD2481A1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762024" y="4150526"/>
            <a:ext cx="3309134" cy="1771556"/>
          </a:xfrm>
          <a:prstGeom prst="rect">
            <a:avLst/>
          </a:prstGeom>
        </p:spPr>
      </p:pic>
    </p:spTree>
    <p:extLst>
      <p:ext uri="{BB962C8B-B14F-4D97-AF65-F5344CB8AC3E}">
        <p14:creationId xmlns:p14="http://schemas.microsoft.com/office/powerpoint/2010/main" val="153633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53" presetClass="entr" presetSubtype="16"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p:cTn id="12" dur="500" fill="hold"/>
                                        <p:tgtEl>
                                          <p:spTgt spid="19"/>
                                        </p:tgtEl>
                                        <p:attrNameLst>
                                          <p:attrName>ppt_w</p:attrName>
                                        </p:attrNameLst>
                                      </p:cBhvr>
                                      <p:tavLst>
                                        <p:tav tm="0">
                                          <p:val>
                                            <p:fltVal val="0"/>
                                          </p:val>
                                        </p:tav>
                                        <p:tav tm="100000">
                                          <p:val>
                                            <p:strVal val="#ppt_w"/>
                                          </p:val>
                                        </p:tav>
                                      </p:tavLst>
                                    </p:anim>
                                    <p:anim calcmode="lin" valueType="num">
                                      <p:cBhvr>
                                        <p:cTn id="13" dur="500" fill="hold"/>
                                        <p:tgtEl>
                                          <p:spTgt spid="19"/>
                                        </p:tgtEl>
                                        <p:attrNameLst>
                                          <p:attrName>ppt_h</p:attrName>
                                        </p:attrNameLst>
                                      </p:cBhvr>
                                      <p:tavLst>
                                        <p:tav tm="0">
                                          <p:val>
                                            <p:fltVal val="0"/>
                                          </p:val>
                                        </p:tav>
                                        <p:tav tm="100000">
                                          <p:val>
                                            <p:strVal val="#ppt_h"/>
                                          </p:val>
                                        </p:tav>
                                      </p:tavLst>
                                    </p:anim>
                                    <p:animEffect transition="in" filter="fade">
                                      <p:cBhvr>
                                        <p:cTn id="14" dur="500"/>
                                        <p:tgtEl>
                                          <p:spTgt spid="19"/>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53" presetClass="entr" presetSubtype="1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B44AB3F5-4055-4785-9A4C-C51DAAAF237A}"/>
              </a:ext>
            </a:extLst>
          </p:cNvPr>
          <p:cNvSpPr/>
          <p:nvPr userDrawn="1"/>
        </p:nvSpPr>
        <p:spPr>
          <a:xfrm>
            <a:off x="815898" y="524106"/>
            <a:ext cx="10560204" cy="5809786"/>
          </a:xfrm>
          <a:prstGeom prst="rect">
            <a:avLst/>
          </a:prstGeom>
          <a:solidFill>
            <a:schemeClr val="bg1"/>
          </a:solidFill>
          <a:ln w="101600">
            <a:solidFill>
              <a:srgbClr val="85D8D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9CB77B5C-CB19-4DAB-97BC-8A001350AF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0" b="68905"/>
          <a:stretch/>
        </p:blipFill>
        <p:spPr>
          <a:xfrm rot="5400000">
            <a:off x="7332615" y="1998617"/>
            <a:ext cx="6858000" cy="2860769"/>
          </a:xfrm>
          <a:prstGeom prst="rect">
            <a:avLst/>
          </a:prstGeom>
        </p:spPr>
      </p:pic>
      <p:pic>
        <p:nvPicPr>
          <p:cNvPr id="10" name="图片 9">
            <a:extLst>
              <a:ext uri="{FF2B5EF4-FFF2-40B4-BE49-F238E27FC236}">
                <a16:creationId xmlns:a16="http://schemas.microsoft.com/office/drawing/2014/main" id="{27C56B0F-8B8F-4C51-A2F3-90D2DA9E0BC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857"/>
          <a:stretch/>
        </p:blipFill>
        <p:spPr>
          <a:xfrm rot="5400000">
            <a:off x="-1090748" y="1090748"/>
            <a:ext cx="6858000" cy="4676503"/>
          </a:xfrm>
          <a:prstGeom prst="rect">
            <a:avLst/>
          </a:prstGeom>
        </p:spPr>
      </p:pic>
    </p:spTree>
    <p:extLst>
      <p:ext uri="{BB962C8B-B14F-4D97-AF65-F5344CB8AC3E}">
        <p14:creationId xmlns:p14="http://schemas.microsoft.com/office/powerpoint/2010/main" val="2106962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alphaModFix/>
          </a:blip>
          <a:stretch>
            <a:fillRect/>
          </a:stretch>
        </a:blipFill>
        <a:effectLst/>
      </p:bgPr>
    </p:bg>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2256467"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59" name="Google Shape;59;p13"/>
          <p:cNvSpPr txBox="1">
            <a:spLocks noGrp="1"/>
          </p:cNvSpPr>
          <p:nvPr>
            <p:ph type="title" idx="2" hasCustomPrompt="1"/>
          </p:nvPr>
        </p:nvSpPr>
        <p:spPr>
          <a:xfrm>
            <a:off x="5870188" y="4009468"/>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0" name="Google Shape;60;p13"/>
          <p:cNvSpPr txBox="1">
            <a:spLocks noGrp="1"/>
          </p:cNvSpPr>
          <p:nvPr>
            <p:ph type="title" idx="3" hasCustomPrompt="1"/>
          </p:nvPr>
        </p:nvSpPr>
        <p:spPr>
          <a:xfrm>
            <a:off x="2256467"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sp>
        <p:nvSpPr>
          <p:cNvPr id="61" name="Google Shape;61;p13"/>
          <p:cNvSpPr txBox="1">
            <a:spLocks noGrp="1"/>
          </p:cNvSpPr>
          <p:nvPr>
            <p:ph type="title" idx="4" hasCustomPrompt="1"/>
          </p:nvPr>
        </p:nvSpPr>
        <p:spPr>
          <a:xfrm>
            <a:off x="5870188" y="1826069"/>
            <a:ext cx="152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500"/>
              <a:buNone/>
              <a:defRPr>
                <a:solidFill>
                  <a:schemeClr val="dk2"/>
                </a:solidFill>
              </a:defRPr>
            </a:lvl1pPr>
            <a:lvl2pPr lvl="1" algn="ctr" rtl="0">
              <a:spcBef>
                <a:spcPts val="0"/>
              </a:spcBef>
              <a:spcAft>
                <a:spcPts val="0"/>
              </a:spcAft>
              <a:buClr>
                <a:schemeClr val="dk2"/>
              </a:buClr>
              <a:buSzPts val="3500"/>
              <a:buNone/>
              <a:defRPr sz="4667">
                <a:solidFill>
                  <a:schemeClr val="dk2"/>
                </a:solidFill>
              </a:defRPr>
            </a:lvl2pPr>
            <a:lvl3pPr lvl="2" algn="ctr" rtl="0">
              <a:spcBef>
                <a:spcPts val="0"/>
              </a:spcBef>
              <a:spcAft>
                <a:spcPts val="0"/>
              </a:spcAft>
              <a:buClr>
                <a:schemeClr val="dk2"/>
              </a:buClr>
              <a:buSzPts val="3500"/>
              <a:buNone/>
              <a:defRPr sz="4667">
                <a:solidFill>
                  <a:schemeClr val="dk2"/>
                </a:solidFill>
              </a:defRPr>
            </a:lvl3pPr>
            <a:lvl4pPr lvl="3" algn="ctr" rtl="0">
              <a:spcBef>
                <a:spcPts val="0"/>
              </a:spcBef>
              <a:spcAft>
                <a:spcPts val="0"/>
              </a:spcAft>
              <a:buClr>
                <a:schemeClr val="dk2"/>
              </a:buClr>
              <a:buSzPts val="3500"/>
              <a:buNone/>
              <a:defRPr sz="4667">
                <a:solidFill>
                  <a:schemeClr val="dk2"/>
                </a:solidFill>
              </a:defRPr>
            </a:lvl4pPr>
            <a:lvl5pPr lvl="4" algn="ctr" rtl="0">
              <a:spcBef>
                <a:spcPts val="0"/>
              </a:spcBef>
              <a:spcAft>
                <a:spcPts val="0"/>
              </a:spcAft>
              <a:buClr>
                <a:schemeClr val="dk2"/>
              </a:buClr>
              <a:buSzPts val="3500"/>
              <a:buNone/>
              <a:defRPr sz="4667">
                <a:solidFill>
                  <a:schemeClr val="dk2"/>
                </a:solidFill>
              </a:defRPr>
            </a:lvl5pPr>
            <a:lvl6pPr lvl="5" algn="ctr" rtl="0">
              <a:spcBef>
                <a:spcPts val="0"/>
              </a:spcBef>
              <a:spcAft>
                <a:spcPts val="0"/>
              </a:spcAft>
              <a:buClr>
                <a:schemeClr val="dk2"/>
              </a:buClr>
              <a:buSzPts val="3500"/>
              <a:buNone/>
              <a:defRPr sz="4667">
                <a:solidFill>
                  <a:schemeClr val="dk2"/>
                </a:solidFill>
              </a:defRPr>
            </a:lvl6pPr>
            <a:lvl7pPr lvl="6" algn="ctr" rtl="0">
              <a:spcBef>
                <a:spcPts val="0"/>
              </a:spcBef>
              <a:spcAft>
                <a:spcPts val="0"/>
              </a:spcAft>
              <a:buClr>
                <a:schemeClr val="dk2"/>
              </a:buClr>
              <a:buSzPts val="3500"/>
              <a:buNone/>
              <a:defRPr sz="4667">
                <a:solidFill>
                  <a:schemeClr val="dk2"/>
                </a:solidFill>
              </a:defRPr>
            </a:lvl7pPr>
            <a:lvl8pPr lvl="7" algn="ctr" rtl="0">
              <a:spcBef>
                <a:spcPts val="0"/>
              </a:spcBef>
              <a:spcAft>
                <a:spcPts val="0"/>
              </a:spcAft>
              <a:buClr>
                <a:schemeClr val="dk2"/>
              </a:buClr>
              <a:buSzPts val="3500"/>
              <a:buNone/>
              <a:defRPr sz="4667">
                <a:solidFill>
                  <a:schemeClr val="dk2"/>
                </a:solidFill>
              </a:defRPr>
            </a:lvl8pPr>
            <a:lvl9pPr lvl="8" algn="ctr" rtl="0">
              <a:spcBef>
                <a:spcPts val="0"/>
              </a:spcBef>
              <a:spcAft>
                <a:spcPts val="0"/>
              </a:spcAft>
              <a:buClr>
                <a:schemeClr val="dk2"/>
              </a:buClr>
              <a:buSzPts val="3500"/>
              <a:buNone/>
              <a:defRPr sz="4667">
                <a:solidFill>
                  <a:schemeClr val="dk2"/>
                </a:solidFill>
              </a:defRPr>
            </a:lvl9pPr>
          </a:lstStyle>
          <a:p>
            <a:r>
              <a:t>xx%</a:t>
            </a:r>
          </a:p>
        </p:txBody>
      </p:sp>
      <p:pic>
        <p:nvPicPr>
          <p:cNvPr id="62" name="Google Shape;62;p13"/>
          <p:cNvPicPr preferRelativeResize="0"/>
          <p:nvPr/>
        </p:nvPicPr>
        <p:blipFill rotWithShape="1">
          <a:blip r:embed="rId3">
            <a:alphaModFix/>
          </a:blip>
          <a:srcRect l="33" r="33693"/>
          <a:stretch/>
        </p:blipFill>
        <p:spPr>
          <a:xfrm>
            <a:off x="8651633" y="2470901"/>
            <a:ext cx="3746736" cy="4518999"/>
          </a:xfrm>
          <a:prstGeom prst="rect">
            <a:avLst/>
          </a:prstGeom>
          <a:noFill/>
          <a:ln>
            <a:noFill/>
          </a:ln>
        </p:spPr>
      </p:pic>
      <p:sp>
        <p:nvSpPr>
          <p:cNvPr id="63" name="Google Shape;63;p13"/>
          <p:cNvSpPr/>
          <p:nvPr/>
        </p:nvSpPr>
        <p:spPr>
          <a:xfrm>
            <a:off x="7824795" y="1753702"/>
            <a:ext cx="4713567" cy="5280633"/>
          </a:xfrm>
          <a:custGeom>
            <a:avLst/>
            <a:gdLst/>
            <a:ahLst/>
            <a:cxnLst/>
            <a:rect l="l" t="t" r="r" b="b"/>
            <a:pathLst>
              <a:path w="141407" h="158419" extrusionOk="0">
                <a:moveTo>
                  <a:pt x="31736" y="158419"/>
                </a:moveTo>
                <a:cubicBezTo>
                  <a:pt x="34442" y="139445"/>
                  <a:pt x="32904" y="119185"/>
                  <a:pt x="26351" y="101174"/>
                </a:cubicBezTo>
                <a:cubicBezTo>
                  <a:pt x="23101" y="92240"/>
                  <a:pt x="8433" y="81768"/>
                  <a:pt x="1130" y="87855"/>
                </a:cubicBezTo>
                <a:cubicBezTo>
                  <a:pt x="-545" y="89251"/>
                  <a:pt x="-254" y="93397"/>
                  <a:pt x="1696" y="94373"/>
                </a:cubicBezTo>
                <a:cubicBezTo>
                  <a:pt x="4275" y="95663"/>
                  <a:pt x="8439" y="92654"/>
                  <a:pt x="9065" y="89839"/>
                </a:cubicBezTo>
                <a:cubicBezTo>
                  <a:pt x="10657" y="82679"/>
                  <a:pt x="8618" y="74578"/>
                  <a:pt x="11898" y="68018"/>
                </a:cubicBezTo>
                <a:cubicBezTo>
                  <a:pt x="15035" y="61744"/>
                  <a:pt x="23154" y="59088"/>
                  <a:pt x="26635" y="52998"/>
                </a:cubicBezTo>
                <a:cubicBezTo>
                  <a:pt x="29653" y="47718"/>
                  <a:pt x="33106" y="38677"/>
                  <a:pt x="39104" y="39679"/>
                </a:cubicBezTo>
                <a:cubicBezTo>
                  <a:pt x="41649" y="40104"/>
                  <a:pt x="43832" y="44749"/>
                  <a:pt x="42221" y="46764"/>
                </a:cubicBezTo>
                <a:cubicBezTo>
                  <a:pt x="41211" y="48027"/>
                  <a:pt x="38972" y="47723"/>
                  <a:pt x="37403" y="47331"/>
                </a:cubicBezTo>
                <a:cubicBezTo>
                  <a:pt x="33751" y="46418"/>
                  <a:pt x="33329" y="40266"/>
                  <a:pt x="34003" y="36562"/>
                </a:cubicBezTo>
                <a:cubicBezTo>
                  <a:pt x="35765" y="26875"/>
                  <a:pt x="48913" y="23698"/>
                  <a:pt x="56390" y="17291"/>
                </a:cubicBezTo>
                <a:cubicBezTo>
                  <a:pt x="61836" y="12624"/>
                  <a:pt x="64204" y="4672"/>
                  <a:pt x="70276" y="855"/>
                </a:cubicBezTo>
                <a:cubicBezTo>
                  <a:pt x="74572" y="-1845"/>
                  <a:pt x="81894" y="2550"/>
                  <a:pt x="84162" y="7089"/>
                </a:cubicBezTo>
                <a:cubicBezTo>
                  <a:pt x="85985" y="10737"/>
                  <a:pt x="85173" y="15343"/>
                  <a:pt x="86996" y="18992"/>
                </a:cubicBezTo>
                <a:cubicBezTo>
                  <a:pt x="89034" y="23070"/>
                  <a:pt x="93808" y="27208"/>
                  <a:pt x="98332" y="26643"/>
                </a:cubicBezTo>
                <a:cubicBezTo>
                  <a:pt x="103253" y="26029"/>
                  <a:pt x="109120" y="21937"/>
                  <a:pt x="109667" y="17008"/>
                </a:cubicBezTo>
                <a:cubicBezTo>
                  <a:pt x="110134" y="12800"/>
                  <a:pt x="104727" y="4095"/>
                  <a:pt x="101733" y="7089"/>
                </a:cubicBezTo>
                <a:cubicBezTo>
                  <a:pt x="96933" y="11889"/>
                  <a:pt x="105754" y="25125"/>
                  <a:pt x="112501" y="24376"/>
                </a:cubicBezTo>
                <a:cubicBezTo>
                  <a:pt x="121518" y="23376"/>
                  <a:pt x="125641" y="11432"/>
                  <a:pt x="133755" y="7373"/>
                </a:cubicBezTo>
                <a:cubicBezTo>
                  <a:pt x="136042" y="6229"/>
                  <a:pt x="138849" y="7940"/>
                  <a:pt x="141407" y="7940"/>
                </a:cubicBezTo>
              </a:path>
            </a:pathLst>
          </a:custGeom>
          <a:noFill/>
          <a:ln w="19050" cap="flat" cmpd="sng">
            <a:solidFill>
              <a:schemeClr val="accent1"/>
            </a:solidFill>
            <a:prstDash val="dot"/>
            <a:round/>
            <a:headEnd type="none" w="med" len="med"/>
            <a:tailEnd type="none" w="med" len="med"/>
          </a:ln>
        </p:spPr>
      </p:sp>
      <p:sp>
        <p:nvSpPr>
          <p:cNvPr id="64" name="Google Shape;64;p13"/>
          <p:cNvSpPr txBox="1">
            <a:spLocks noGrp="1"/>
          </p:cNvSpPr>
          <p:nvPr>
            <p:ph type="subTitle" idx="1"/>
          </p:nvPr>
        </p:nvSpPr>
        <p:spPr>
          <a:xfrm>
            <a:off x="1363067" y="3001933"/>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5" name="Google Shape;65;p13"/>
          <p:cNvSpPr txBox="1">
            <a:spLocks noGrp="1"/>
          </p:cNvSpPr>
          <p:nvPr>
            <p:ph type="subTitle" idx="5"/>
          </p:nvPr>
        </p:nvSpPr>
        <p:spPr>
          <a:xfrm>
            <a:off x="1363067" y="5176067"/>
            <a:ext cx="33116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66" name="Google Shape;66;p13"/>
          <p:cNvSpPr txBox="1">
            <a:spLocks noGrp="1"/>
          </p:cNvSpPr>
          <p:nvPr>
            <p:ph type="title" idx="6"/>
          </p:nvPr>
        </p:nvSpPr>
        <p:spPr>
          <a:xfrm>
            <a:off x="950967" y="593367"/>
            <a:ext cx="858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3"/>
          <p:cNvSpPr txBox="1">
            <a:spLocks noGrp="1"/>
          </p:cNvSpPr>
          <p:nvPr>
            <p:ph type="subTitle" idx="7"/>
          </p:nvPr>
        </p:nvSpPr>
        <p:spPr>
          <a:xfrm>
            <a:off x="1363067"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8" name="Google Shape;68;p13"/>
          <p:cNvSpPr txBox="1">
            <a:spLocks noGrp="1"/>
          </p:cNvSpPr>
          <p:nvPr>
            <p:ph type="subTitle" idx="8"/>
          </p:nvPr>
        </p:nvSpPr>
        <p:spPr>
          <a:xfrm>
            <a:off x="1363067"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69" name="Google Shape;69;p13"/>
          <p:cNvSpPr txBox="1">
            <a:spLocks noGrp="1"/>
          </p:cNvSpPr>
          <p:nvPr>
            <p:ph type="subTitle" idx="9"/>
          </p:nvPr>
        </p:nvSpPr>
        <p:spPr>
          <a:xfrm>
            <a:off x="4974388" y="3001933"/>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0" name="Google Shape;70;p13"/>
          <p:cNvSpPr txBox="1">
            <a:spLocks noGrp="1"/>
          </p:cNvSpPr>
          <p:nvPr>
            <p:ph type="subTitle" idx="13"/>
          </p:nvPr>
        </p:nvSpPr>
        <p:spPr>
          <a:xfrm>
            <a:off x="4974388" y="5176067"/>
            <a:ext cx="3316400" cy="88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71" name="Google Shape;71;p13"/>
          <p:cNvSpPr txBox="1">
            <a:spLocks noGrp="1"/>
          </p:cNvSpPr>
          <p:nvPr>
            <p:ph type="subTitle" idx="14"/>
          </p:nvPr>
        </p:nvSpPr>
        <p:spPr>
          <a:xfrm>
            <a:off x="4976788" y="2546933"/>
            <a:ext cx="3311600" cy="6140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
        <p:nvSpPr>
          <p:cNvPr id="72" name="Google Shape;72;p13"/>
          <p:cNvSpPr txBox="1">
            <a:spLocks noGrp="1"/>
          </p:cNvSpPr>
          <p:nvPr>
            <p:ph type="subTitle" idx="15"/>
          </p:nvPr>
        </p:nvSpPr>
        <p:spPr>
          <a:xfrm>
            <a:off x="4976788" y="4721067"/>
            <a:ext cx="3311600" cy="6096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1pPr>
            <a:lvl2pPr lvl="1"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2pPr>
            <a:lvl3pPr lvl="2"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3pPr>
            <a:lvl4pPr lvl="3"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4pPr>
            <a:lvl5pPr lvl="4"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5pPr>
            <a:lvl6pPr lvl="5"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6pPr>
            <a:lvl7pPr lvl="6"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7pPr>
            <a:lvl8pPr lvl="7"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8pPr>
            <a:lvl9pPr lvl="8" algn="ctr" rtl="0">
              <a:spcBef>
                <a:spcPts val="0"/>
              </a:spcBef>
              <a:spcAft>
                <a:spcPts val="0"/>
              </a:spcAft>
              <a:buClr>
                <a:schemeClr val="accent2"/>
              </a:buClr>
              <a:buSzPts val="2100"/>
              <a:buFont typeface="Merienda One"/>
              <a:buNone/>
              <a:defRPr sz="2800">
                <a:solidFill>
                  <a:schemeClr val="accent2"/>
                </a:solidFill>
                <a:latin typeface="Merienda One"/>
                <a:ea typeface="Merienda One"/>
                <a:cs typeface="Merienda One"/>
                <a:sym typeface="Merienda One"/>
              </a:defRPr>
            </a:lvl9pPr>
          </a:lstStyle>
          <a:p>
            <a:endParaRPr/>
          </a:p>
        </p:txBody>
      </p:sp>
    </p:spTree>
    <p:extLst>
      <p:ext uri="{BB962C8B-B14F-4D97-AF65-F5344CB8AC3E}">
        <p14:creationId xmlns:p14="http://schemas.microsoft.com/office/powerpoint/2010/main" val="366938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alphaModFix/>
          </a:blip>
          <a:stretch>
            <a:fillRect/>
          </a:stretch>
        </a:blipFill>
        <a:effectLst/>
      </p:bgPr>
    </p:bg>
    <p:spTree>
      <p:nvGrpSpPr>
        <p:cNvPr id="1" name="Shape 73"/>
        <p:cNvGrpSpPr/>
        <p:nvPr/>
      </p:nvGrpSpPr>
      <p:grpSpPr>
        <a:xfrm>
          <a:off x="0" y="0"/>
          <a:ext cx="0" cy="0"/>
          <a:chOff x="0" y="0"/>
          <a:chExt cx="0" cy="0"/>
        </a:xfrm>
      </p:grpSpPr>
      <p:sp>
        <p:nvSpPr>
          <p:cNvPr id="74" name="Google Shape;74;p14"/>
          <p:cNvSpPr txBox="1">
            <a:spLocks noGrp="1"/>
          </p:cNvSpPr>
          <p:nvPr>
            <p:ph type="title"/>
          </p:nvPr>
        </p:nvSpPr>
        <p:spPr>
          <a:xfrm>
            <a:off x="5334200" y="4296800"/>
            <a:ext cx="4072000" cy="682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75" name="Google Shape;75;p14"/>
          <p:cNvSpPr txBox="1">
            <a:spLocks noGrp="1"/>
          </p:cNvSpPr>
          <p:nvPr>
            <p:ph type="subTitle" idx="1"/>
          </p:nvPr>
        </p:nvSpPr>
        <p:spPr>
          <a:xfrm>
            <a:off x="2785800" y="1807600"/>
            <a:ext cx="6620400" cy="2387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500"/>
              <a:buNone/>
              <a:defRPr sz="3333"/>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Tree>
    <p:extLst>
      <p:ext uri="{BB962C8B-B14F-4D97-AF65-F5344CB8AC3E}">
        <p14:creationId xmlns:p14="http://schemas.microsoft.com/office/powerpoint/2010/main" val="2858572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alphaModFix/>
          </a:blip>
          <a:stretch>
            <a:fillRect/>
          </a:stretch>
        </a:blipFill>
        <a:effectLst/>
      </p:bgPr>
    </p:bg>
    <p:spTree>
      <p:nvGrpSpPr>
        <p:cNvPr id="1" name="Shape 162"/>
        <p:cNvGrpSpPr/>
        <p:nvPr/>
      </p:nvGrpSpPr>
      <p:grpSpPr>
        <a:xfrm>
          <a:off x="0" y="0"/>
          <a:ext cx="0" cy="0"/>
          <a:chOff x="0" y="0"/>
          <a:chExt cx="0" cy="0"/>
        </a:xfrm>
      </p:grpSpPr>
      <p:grpSp>
        <p:nvGrpSpPr>
          <p:cNvPr id="163" name="Google Shape;163;p25"/>
          <p:cNvGrpSpPr/>
          <p:nvPr/>
        </p:nvGrpSpPr>
        <p:grpSpPr>
          <a:xfrm>
            <a:off x="10131507" y="133173"/>
            <a:ext cx="2123184" cy="7294947"/>
            <a:chOff x="7598630" y="99880"/>
            <a:chExt cx="1592388" cy="5471210"/>
          </a:xfrm>
        </p:grpSpPr>
        <p:pic>
          <p:nvPicPr>
            <p:cNvPr id="164" name="Google Shape;164;p25"/>
            <p:cNvPicPr preferRelativeResize="0"/>
            <p:nvPr/>
          </p:nvPicPr>
          <p:blipFill>
            <a:blip r:embed="rId3">
              <a:alphaModFix/>
            </a:blip>
            <a:stretch>
              <a:fillRect/>
            </a:stretch>
          </p:blipFill>
          <p:spPr>
            <a:xfrm>
              <a:off x="7805426" y="288128"/>
              <a:ext cx="509850" cy="515150"/>
            </a:xfrm>
            <a:prstGeom prst="rect">
              <a:avLst/>
            </a:prstGeom>
            <a:noFill/>
            <a:ln>
              <a:noFill/>
            </a:ln>
          </p:spPr>
        </p:pic>
        <p:pic>
          <p:nvPicPr>
            <p:cNvPr id="165" name="Google Shape;165;p25"/>
            <p:cNvPicPr preferRelativeResize="0"/>
            <p:nvPr/>
          </p:nvPicPr>
          <p:blipFill>
            <a:blip r:embed="rId4">
              <a:alphaModFix/>
            </a:blip>
            <a:stretch>
              <a:fillRect/>
            </a:stretch>
          </p:blipFill>
          <p:spPr>
            <a:xfrm rot="722753">
              <a:off x="8074150" y="167650"/>
              <a:ext cx="810775" cy="1528862"/>
            </a:xfrm>
            <a:prstGeom prst="rect">
              <a:avLst/>
            </a:prstGeom>
            <a:noFill/>
            <a:ln>
              <a:noFill/>
            </a:ln>
          </p:spPr>
        </p:pic>
        <p:pic>
          <p:nvPicPr>
            <p:cNvPr id="166" name="Google Shape;166;p25"/>
            <p:cNvPicPr preferRelativeResize="0"/>
            <p:nvPr/>
          </p:nvPicPr>
          <p:blipFill>
            <a:blip r:embed="rId5">
              <a:alphaModFix/>
            </a:blip>
            <a:stretch>
              <a:fillRect/>
            </a:stretch>
          </p:blipFill>
          <p:spPr>
            <a:xfrm>
              <a:off x="8036110" y="1368953"/>
              <a:ext cx="886850" cy="966574"/>
            </a:xfrm>
            <a:prstGeom prst="rect">
              <a:avLst/>
            </a:prstGeom>
            <a:noFill/>
            <a:ln>
              <a:noFill/>
            </a:ln>
          </p:spPr>
        </p:pic>
        <p:pic>
          <p:nvPicPr>
            <p:cNvPr id="167" name="Google Shape;167;p25"/>
            <p:cNvPicPr preferRelativeResize="0"/>
            <p:nvPr/>
          </p:nvPicPr>
          <p:blipFill>
            <a:blip r:embed="rId6">
              <a:alphaModFix/>
            </a:blip>
            <a:stretch>
              <a:fillRect/>
            </a:stretch>
          </p:blipFill>
          <p:spPr>
            <a:xfrm rot="-3802046">
              <a:off x="7776708" y="2278402"/>
              <a:ext cx="594884" cy="582149"/>
            </a:xfrm>
            <a:prstGeom prst="rect">
              <a:avLst/>
            </a:prstGeom>
            <a:noFill/>
            <a:ln>
              <a:noFill/>
            </a:ln>
          </p:spPr>
        </p:pic>
        <p:pic>
          <p:nvPicPr>
            <p:cNvPr id="168" name="Google Shape;168;p25"/>
            <p:cNvPicPr preferRelativeResize="0"/>
            <p:nvPr/>
          </p:nvPicPr>
          <p:blipFill>
            <a:blip r:embed="rId7">
              <a:alphaModFix/>
            </a:blip>
            <a:stretch>
              <a:fillRect/>
            </a:stretch>
          </p:blipFill>
          <p:spPr>
            <a:xfrm>
              <a:off x="7999749" y="2419350"/>
              <a:ext cx="886852" cy="1272813"/>
            </a:xfrm>
            <a:prstGeom prst="rect">
              <a:avLst/>
            </a:prstGeom>
            <a:noFill/>
            <a:ln>
              <a:noFill/>
            </a:ln>
          </p:spPr>
        </p:pic>
        <p:pic>
          <p:nvPicPr>
            <p:cNvPr id="169" name="Google Shape;169;p25"/>
            <p:cNvPicPr preferRelativeResize="0"/>
            <p:nvPr/>
          </p:nvPicPr>
          <p:blipFill>
            <a:blip r:embed="rId8">
              <a:alphaModFix/>
            </a:blip>
            <a:stretch>
              <a:fillRect/>
            </a:stretch>
          </p:blipFill>
          <p:spPr>
            <a:xfrm>
              <a:off x="7923550" y="3616250"/>
              <a:ext cx="878025" cy="951513"/>
            </a:xfrm>
            <a:prstGeom prst="rect">
              <a:avLst/>
            </a:prstGeom>
            <a:noFill/>
            <a:ln>
              <a:noFill/>
            </a:ln>
          </p:spPr>
        </p:pic>
        <p:pic>
          <p:nvPicPr>
            <p:cNvPr id="170" name="Google Shape;170;p25"/>
            <p:cNvPicPr preferRelativeResize="0"/>
            <p:nvPr/>
          </p:nvPicPr>
          <p:blipFill>
            <a:blip r:embed="rId9">
              <a:alphaModFix/>
            </a:blip>
            <a:stretch>
              <a:fillRect/>
            </a:stretch>
          </p:blipFill>
          <p:spPr>
            <a:xfrm rot="-1756290">
              <a:off x="7773948" y="4292600"/>
              <a:ext cx="1241752" cy="1041401"/>
            </a:xfrm>
            <a:prstGeom prst="rect">
              <a:avLst/>
            </a:prstGeom>
            <a:noFill/>
            <a:ln>
              <a:noFill/>
            </a:ln>
          </p:spPr>
        </p:pic>
        <p:pic>
          <p:nvPicPr>
            <p:cNvPr id="171" name="Google Shape;171;p25"/>
            <p:cNvPicPr preferRelativeResize="0"/>
            <p:nvPr/>
          </p:nvPicPr>
          <p:blipFill>
            <a:blip r:embed="rId10">
              <a:alphaModFix/>
            </a:blip>
            <a:stretch>
              <a:fillRect/>
            </a:stretch>
          </p:blipFill>
          <p:spPr>
            <a:xfrm>
              <a:off x="7923554" y="4601234"/>
              <a:ext cx="422250" cy="424118"/>
            </a:xfrm>
            <a:prstGeom prst="rect">
              <a:avLst/>
            </a:prstGeom>
            <a:noFill/>
            <a:ln>
              <a:noFill/>
            </a:ln>
          </p:spPr>
        </p:pic>
      </p:grpSp>
      <p:sp>
        <p:nvSpPr>
          <p:cNvPr id="172" name="Google Shape;172;p25"/>
          <p:cNvSpPr/>
          <p:nvPr/>
        </p:nvSpPr>
        <p:spPr>
          <a:xfrm rot="-163006">
            <a:off x="9277235" y="-108370"/>
            <a:ext cx="1059359" cy="7223940"/>
          </a:xfrm>
          <a:custGeom>
            <a:avLst/>
            <a:gdLst/>
            <a:ahLst/>
            <a:cxnLst/>
            <a:rect l="l" t="t" r="r" b="b"/>
            <a:pathLst>
              <a:path w="31780" h="216713" extrusionOk="0">
                <a:moveTo>
                  <a:pt x="22318" y="0"/>
                </a:moveTo>
                <a:cubicBezTo>
                  <a:pt x="11825" y="8393"/>
                  <a:pt x="3475" y="25253"/>
                  <a:pt x="8298" y="37795"/>
                </a:cubicBezTo>
                <a:cubicBezTo>
                  <a:pt x="10275" y="42935"/>
                  <a:pt x="17171" y="46805"/>
                  <a:pt x="22623" y="46025"/>
                </a:cubicBezTo>
                <a:cubicBezTo>
                  <a:pt x="26750" y="45435"/>
                  <a:pt x="33827" y="40084"/>
                  <a:pt x="31158" y="36881"/>
                </a:cubicBezTo>
                <a:cubicBezTo>
                  <a:pt x="28553" y="33755"/>
                  <a:pt x="21843" y="34613"/>
                  <a:pt x="18966" y="37490"/>
                </a:cubicBezTo>
                <a:cubicBezTo>
                  <a:pt x="16091" y="40365"/>
                  <a:pt x="15910" y="45322"/>
                  <a:pt x="16222" y="49377"/>
                </a:cubicBezTo>
                <a:cubicBezTo>
                  <a:pt x="16964" y="59020"/>
                  <a:pt x="30397" y="64454"/>
                  <a:pt x="31462" y="74066"/>
                </a:cubicBezTo>
                <a:cubicBezTo>
                  <a:pt x="32778" y="85945"/>
                  <a:pt x="16997" y="94473"/>
                  <a:pt x="15918" y="106375"/>
                </a:cubicBezTo>
                <a:cubicBezTo>
                  <a:pt x="14494" y="122083"/>
                  <a:pt x="30933" y="136577"/>
                  <a:pt x="28110" y="152095"/>
                </a:cubicBezTo>
                <a:cubicBezTo>
                  <a:pt x="27569" y="155067"/>
                  <a:pt x="24394" y="157763"/>
                  <a:pt x="21404" y="158191"/>
                </a:cubicBezTo>
                <a:cubicBezTo>
                  <a:pt x="17385" y="158766"/>
                  <a:pt x="11490" y="155825"/>
                  <a:pt x="11041" y="151790"/>
                </a:cubicBezTo>
                <a:cubicBezTo>
                  <a:pt x="10640" y="148186"/>
                  <a:pt x="10610" y="143686"/>
                  <a:pt x="13174" y="141122"/>
                </a:cubicBezTo>
                <a:cubicBezTo>
                  <a:pt x="17025" y="137271"/>
                  <a:pt x="25744" y="139462"/>
                  <a:pt x="29329" y="143561"/>
                </a:cubicBezTo>
                <a:cubicBezTo>
                  <a:pt x="33475" y="148301"/>
                  <a:pt x="30756" y="158054"/>
                  <a:pt x="25976" y="162153"/>
                </a:cubicBezTo>
                <a:cubicBezTo>
                  <a:pt x="20207" y="167100"/>
                  <a:pt x="10724" y="167352"/>
                  <a:pt x="6164" y="173431"/>
                </a:cubicBezTo>
                <a:cubicBezTo>
                  <a:pt x="40" y="181595"/>
                  <a:pt x="-1018" y="193598"/>
                  <a:pt x="982" y="203606"/>
                </a:cubicBezTo>
                <a:cubicBezTo>
                  <a:pt x="1935" y="208374"/>
                  <a:pt x="5845" y="212100"/>
                  <a:pt x="7383" y="216713"/>
                </a:cubicBezTo>
              </a:path>
            </a:pathLst>
          </a:custGeom>
          <a:noFill/>
          <a:ln w="19050" cap="flat" cmpd="sng">
            <a:solidFill>
              <a:schemeClr val="accent1"/>
            </a:solidFill>
            <a:prstDash val="dot"/>
            <a:round/>
            <a:headEnd type="none" w="med" len="med"/>
            <a:tailEnd type="none" w="med" len="med"/>
          </a:ln>
        </p:spPr>
      </p:sp>
    </p:spTree>
    <p:extLst>
      <p:ext uri="{BB962C8B-B14F-4D97-AF65-F5344CB8AC3E}">
        <p14:creationId xmlns:p14="http://schemas.microsoft.com/office/powerpoint/2010/main" val="76944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73"/>
        <p:cNvGrpSpPr/>
        <p:nvPr/>
      </p:nvGrpSpPr>
      <p:grpSpPr>
        <a:xfrm>
          <a:off x="0" y="0"/>
          <a:ext cx="0" cy="0"/>
          <a:chOff x="0" y="0"/>
          <a:chExt cx="0" cy="0"/>
        </a:xfrm>
      </p:grpSpPr>
      <p:grpSp>
        <p:nvGrpSpPr>
          <p:cNvPr id="174" name="Google Shape;174;p26"/>
          <p:cNvGrpSpPr/>
          <p:nvPr/>
        </p:nvGrpSpPr>
        <p:grpSpPr>
          <a:xfrm>
            <a:off x="-579367" y="3506421"/>
            <a:ext cx="13432600" cy="4456779"/>
            <a:chOff x="-434525" y="2629816"/>
            <a:chExt cx="10074450" cy="3342584"/>
          </a:xfrm>
        </p:grpSpPr>
        <p:pic>
          <p:nvPicPr>
            <p:cNvPr id="175" name="Google Shape;175;p26"/>
            <p:cNvPicPr preferRelativeResize="0"/>
            <p:nvPr/>
          </p:nvPicPr>
          <p:blipFill rotWithShape="1">
            <a:blip r:embed="rId2">
              <a:alphaModFix/>
            </a:blip>
            <a:srcRect l="79" r="79"/>
            <a:stretch/>
          </p:blipFill>
          <p:spPr>
            <a:xfrm>
              <a:off x="6252554" y="3688012"/>
              <a:ext cx="2681370" cy="2252351"/>
            </a:xfrm>
            <a:prstGeom prst="rect">
              <a:avLst/>
            </a:prstGeom>
            <a:noFill/>
            <a:ln>
              <a:noFill/>
            </a:ln>
          </p:spPr>
        </p:pic>
        <p:pic>
          <p:nvPicPr>
            <p:cNvPr id="176" name="Google Shape;176;p26"/>
            <p:cNvPicPr preferRelativeResize="0"/>
            <p:nvPr/>
          </p:nvPicPr>
          <p:blipFill rotWithShape="1">
            <a:blip r:embed="rId3">
              <a:alphaModFix/>
            </a:blip>
            <a:srcRect l="367" r="377"/>
            <a:stretch/>
          </p:blipFill>
          <p:spPr>
            <a:xfrm>
              <a:off x="111488" y="4694506"/>
              <a:ext cx="518198" cy="524368"/>
            </a:xfrm>
            <a:prstGeom prst="rect">
              <a:avLst/>
            </a:prstGeom>
            <a:noFill/>
            <a:ln>
              <a:noFill/>
            </a:ln>
          </p:spPr>
        </p:pic>
        <p:pic>
          <p:nvPicPr>
            <p:cNvPr id="177" name="Google Shape;177;p26"/>
            <p:cNvPicPr preferRelativeResize="0"/>
            <p:nvPr/>
          </p:nvPicPr>
          <p:blipFill rotWithShape="1">
            <a:blip r:embed="rId4">
              <a:alphaModFix/>
            </a:blip>
            <a:srcRect t="59" b="49"/>
            <a:stretch/>
          </p:blipFill>
          <p:spPr>
            <a:xfrm>
              <a:off x="1899200" y="4163694"/>
              <a:ext cx="1169975" cy="1677238"/>
            </a:xfrm>
            <a:prstGeom prst="rect">
              <a:avLst/>
            </a:prstGeom>
            <a:noFill/>
            <a:ln>
              <a:noFill/>
            </a:ln>
          </p:spPr>
        </p:pic>
        <p:pic>
          <p:nvPicPr>
            <p:cNvPr id="178" name="Google Shape;178;p26"/>
            <p:cNvPicPr preferRelativeResize="0"/>
            <p:nvPr/>
          </p:nvPicPr>
          <p:blipFill rotWithShape="1">
            <a:blip r:embed="rId5">
              <a:alphaModFix/>
            </a:blip>
            <a:srcRect l="129" r="129"/>
            <a:stretch/>
          </p:blipFill>
          <p:spPr>
            <a:xfrm>
              <a:off x="1812237" y="4306684"/>
              <a:ext cx="517645" cy="524368"/>
            </a:xfrm>
            <a:prstGeom prst="rect">
              <a:avLst/>
            </a:prstGeom>
            <a:noFill/>
            <a:ln>
              <a:noFill/>
            </a:ln>
          </p:spPr>
        </p:pic>
        <p:pic>
          <p:nvPicPr>
            <p:cNvPr id="179" name="Google Shape;179;p26"/>
            <p:cNvPicPr preferRelativeResize="0"/>
            <p:nvPr/>
          </p:nvPicPr>
          <p:blipFill rotWithShape="1">
            <a:blip r:embed="rId6">
              <a:alphaModFix/>
            </a:blip>
            <a:srcRect t="19" b="19"/>
            <a:stretch/>
          </p:blipFill>
          <p:spPr>
            <a:xfrm>
              <a:off x="6340926" y="4124958"/>
              <a:ext cx="1272387" cy="1378420"/>
            </a:xfrm>
            <a:prstGeom prst="rect">
              <a:avLst/>
            </a:prstGeom>
            <a:noFill/>
            <a:ln>
              <a:noFill/>
            </a:ln>
          </p:spPr>
        </p:pic>
        <p:pic>
          <p:nvPicPr>
            <p:cNvPr id="180" name="Google Shape;180;p26"/>
            <p:cNvPicPr preferRelativeResize="0"/>
            <p:nvPr/>
          </p:nvPicPr>
          <p:blipFill rotWithShape="1">
            <a:blip r:embed="rId7">
              <a:alphaModFix/>
            </a:blip>
            <a:srcRect l="69" r="69"/>
            <a:stretch/>
          </p:blipFill>
          <p:spPr>
            <a:xfrm rot="955502">
              <a:off x="330810" y="4032505"/>
              <a:ext cx="1606348" cy="1753163"/>
            </a:xfrm>
            <a:prstGeom prst="rect">
              <a:avLst/>
            </a:prstGeom>
            <a:noFill/>
            <a:ln>
              <a:noFill/>
            </a:ln>
          </p:spPr>
        </p:pic>
        <p:pic>
          <p:nvPicPr>
            <p:cNvPr id="181" name="Google Shape;181;p26"/>
            <p:cNvPicPr preferRelativeResize="0"/>
            <p:nvPr/>
          </p:nvPicPr>
          <p:blipFill>
            <a:blip r:embed="rId8">
              <a:alphaModFix/>
            </a:blip>
            <a:stretch>
              <a:fillRect/>
            </a:stretch>
          </p:blipFill>
          <p:spPr>
            <a:xfrm rot="-1625989">
              <a:off x="7690167" y="4316631"/>
              <a:ext cx="611368" cy="598261"/>
            </a:xfrm>
            <a:prstGeom prst="rect">
              <a:avLst/>
            </a:prstGeom>
            <a:noFill/>
            <a:ln>
              <a:noFill/>
            </a:ln>
          </p:spPr>
        </p:pic>
        <p:sp>
          <p:nvSpPr>
            <p:cNvPr id="182" name="Google Shape;182;p26"/>
            <p:cNvSpPr/>
            <p:nvPr/>
          </p:nvSpPr>
          <p:spPr>
            <a:xfrm>
              <a:off x="-434525" y="2629816"/>
              <a:ext cx="10074450" cy="3009775"/>
            </a:xfrm>
            <a:custGeom>
              <a:avLst/>
              <a:gdLst/>
              <a:ahLst/>
              <a:cxnLst/>
              <a:rect l="l" t="t" r="r" b="b"/>
              <a:pathLst>
                <a:path w="402978" h="120391" extrusionOk="0">
                  <a:moveTo>
                    <a:pt x="0" y="58794"/>
                  </a:moveTo>
                  <a:cubicBezTo>
                    <a:pt x="2961" y="44002"/>
                    <a:pt x="26908" y="40538"/>
                    <a:pt x="41941" y="41791"/>
                  </a:cubicBezTo>
                  <a:cubicBezTo>
                    <a:pt x="54606" y="42847"/>
                    <a:pt x="69748" y="46014"/>
                    <a:pt x="79915" y="38390"/>
                  </a:cubicBezTo>
                  <a:cubicBezTo>
                    <a:pt x="82822" y="36210"/>
                    <a:pt x="85896" y="32281"/>
                    <a:pt x="85016" y="28755"/>
                  </a:cubicBezTo>
                  <a:cubicBezTo>
                    <a:pt x="84047" y="24871"/>
                    <a:pt x="77564" y="23817"/>
                    <a:pt x="73681" y="24788"/>
                  </a:cubicBezTo>
                  <a:cubicBezTo>
                    <a:pt x="66025" y="26703"/>
                    <a:pt x="65619" y="40967"/>
                    <a:pt x="69147" y="48026"/>
                  </a:cubicBezTo>
                  <a:cubicBezTo>
                    <a:pt x="71712" y="53157"/>
                    <a:pt x="80452" y="55692"/>
                    <a:pt x="85583" y="53127"/>
                  </a:cubicBezTo>
                  <a:cubicBezTo>
                    <a:pt x="92104" y="49868"/>
                    <a:pt x="97371" y="44098"/>
                    <a:pt x="104287" y="41791"/>
                  </a:cubicBezTo>
                  <a:cubicBezTo>
                    <a:pt x="108562" y="40365"/>
                    <a:pt x="111873" y="46658"/>
                    <a:pt x="115622" y="49159"/>
                  </a:cubicBezTo>
                  <a:cubicBezTo>
                    <a:pt x="119321" y="51627"/>
                    <a:pt x="124439" y="50586"/>
                    <a:pt x="128658" y="51993"/>
                  </a:cubicBezTo>
                  <a:cubicBezTo>
                    <a:pt x="139343" y="55556"/>
                    <a:pt x="133730" y="75202"/>
                    <a:pt x="141694" y="83166"/>
                  </a:cubicBezTo>
                  <a:cubicBezTo>
                    <a:pt x="151373" y="92845"/>
                    <a:pt x="168847" y="89742"/>
                    <a:pt x="180235" y="97335"/>
                  </a:cubicBezTo>
                  <a:cubicBezTo>
                    <a:pt x="184739" y="100338"/>
                    <a:pt x="189484" y="106253"/>
                    <a:pt x="188170" y="111505"/>
                  </a:cubicBezTo>
                  <a:cubicBezTo>
                    <a:pt x="186987" y="116235"/>
                    <a:pt x="180893" y="121546"/>
                    <a:pt x="176267" y="120006"/>
                  </a:cubicBezTo>
                  <a:cubicBezTo>
                    <a:pt x="170699" y="118152"/>
                    <a:pt x="173251" y="106586"/>
                    <a:pt x="177401" y="102436"/>
                  </a:cubicBezTo>
                  <a:cubicBezTo>
                    <a:pt x="181921" y="97916"/>
                    <a:pt x="189209" y="97105"/>
                    <a:pt x="195538" y="96202"/>
                  </a:cubicBezTo>
                  <a:cubicBezTo>
                    <a:pt x="206411" y="94651"/>
                    <a:pt x="214240" y="108783"/>
                    <a:pt x="225010" y="110938"/>
                  </a:cubicBezTo>
                  <a:cubicBezTo>
                    <a:pt x="233475" y="112632"/>
                    <a:pt x="243634" y="107641"/>
                    <a:pt x="248815" y="100736"/>
                  </a:cubicBezTo>
                  <a:cubicBezTo>
                    <a:pt x="254802" y="92757"/>
                    <a:pt x="255297" y="81510"/>
                    <a:pt x="261284" y="73531"/>
                  </a:cubicBezTo>
                  <a:cubicBezTo>
                    <a:pt x="268988" y="63264"/>
                    <a:pt x="277281" y="50986"/>
                    <a:pt x="289623" y="47459"/>
                  </a:cubicBezTo>
                  <a:cubicBezTo>
                    <a:pt x="304247" y="43280"/>
                    <a:pt x="324210" y="41805"/>
                    <a:pt x="334965" y="52560"/>
                  </a:cubicBezTo>
                  <a:cubicBezTo>
                    <a:pt x="336404" y="53999"/>
                    <a:pt x="338361" y="56535"/>
                    <a:pt x="337232" y="58228"/>
                  </a:cubicBezTo>
                  <a:cubicBezTo>
                    <a:pt x="335765" y="60429"/>
                    <a:pt x="331565" y="59589"/>
                    <a:pt x="329297" y="58228"/>
                  </a:cubicBezTo>
                  <a:cubicBezTo>
                    <a:pt x="324102" y="55112"/>
                    <a:pt x="325586" y="43727"/>
                    <a:pt x="330431" y="40091"/>
                  </a:cubicBezTo>
                  <a:cubicBezTo>
                    <a:pt x="336464" y="35564"/>
                    <a:pt x="345367" y="36114"/>
                    <a:pt x="351401" y="31589"/>
                  </a:cubicBezTo>
                  <a:cubicBezTo>
                    <a:pt x="359748" y="25329"/>
                    <a:pt x="359690" y="11469"/>
                    <a:pt x="367838" y="4951"/>
                  </a:cubicBezTo>
                  <a:cubicBezTo>
                    <a:pt x="377004" y="-2381"/>
                    <a:pt x="394678" y="-1082"/>
                    <a:pt x="402978" y="7218"/>
                  </a:cubicBezTo>
                </a:path>
              </a:pathLst>
            </a:custGeom>
            <a:noFill/>
            <a:ln w="19050" cap="flat" cmpd="sng">
              <a:solidFill>
                <a:schemeClr val="accent1"/>
              </a:solidFill>
              <a:prstDash val="dot"/>
              <a:round/>
              <a:headEnd type="none" w="med" len="med"/>
              <a:tailEnd type="none" w="med" len="med"/>
            </a:ln>
          </p:spPr>
        </p:sp>
      </p:grpSp>
    </p:spTree>
    <p:extLst>
      <p:ext uri="{BB962C8B-B14F-4D97-AF65-F5344CB8AC3E}">
        <p14:creationId xmlns:p14="http://schemas.microsoft.com/office/powerpoint/2010/main" val="3495255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83"/>
        <p:cNvGrpSpPr/>
        <p:nvPr/>
      </p:nvGrpSpPr>
      <p:grpSpPr>
        <a:xfrm>
          <a:off x="0" y="0"/>
          <a:ext cx="0" cy="0"/>
          <a:chOff x="0" y="0"/>
          <a:chExt cx="0" cy="0"/>
        </a:xfrm>
      </p:grpSpPr>
    </p:spTree>
    <p:extLst>
      <p:ext uri="{BB962C8B-B14F-4D97-AF65-F5344CB8AC3E}">
        <p14:creationId xmlns:p14="http://schemas.microsoft.com/office/powerpoint/2010/main" val="110883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5800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1.jp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1">
            <a:alphaModFix/>
          </a:blip>
          <a:stretch>
            <a:fillRect/>
          </a:stretch>
        </a:blipFill>
        <a:effectLst/>
      </p:bgPr>
    </p:bg>
    <p:spTree>
      <p:nvGrpSpPr>
        <p:cNvPr id="1" name="Shape 5"/>
        <p:cNvGrpSpPr/>
        <p:nvPr/>
      </p:nvGrpSpPr>
      <p:grpSpPr>
        <a:xfrm>
          <a:off x="0" y="0"/>
          <a:ext cx="0" cy="0"/>
          <a:chOff x="0" y="0"/>
          <a:chExt cx="0" cy="0"/>
        </a:xfrm>
      </p:grpSpPr>
      <p:pic>
        <p:nvPicPr>
          <p:cNvPr id="5" name="Picture 4" descr="A round pink circle with white text and a black background&#10;&#10;Description automatically generated">
            <a:extLst>
              <a:ext uri="{FF2B5EF4-FFF2-40B4-BE49-F238E27FC236}">
                <a16:creationId xmlns:a16="http://schemas.microsoft.com/office/drawing/2014/main" id="{156038A9-A095-407F-D7D4-24BF43DC2CA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792374" y="73572"/>
            <a:ext cx="1500711" cy="1500711"/>
          </a:xfrm>
          <a:prstGeom prst="rect">
            <a:avLst/>
          </a:prstGeom>
        </p:spPr>
      </p:pic>
    </p:spTree>
    <p:extLst>
      <p:ext uri="{BB962C8B-B14F-4D97-AF65-F5344CB8AC3E}">
        <p14:creationId xmlns:p14="http://schemas.microsoft.com/office/powerpoint/2010/main" val="339963877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329416854"/>
      </p:ext>
    </p:extLst>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60577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0.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3" Type="http://schemas.microsoft.com/office/2007/relationships/hdphoto" Target="../media/hdphoto6.wdp"/><Relationship Id="rId18" Type="http://schemas.microsoft.com/office/2007/relationships/hdphoto" Target="../media/hdphoto7.wdp"/><Relationship Id="rId26" Type="http://schemas.openxmlformats.org/officeDocument/2006/relationships/image" Target="../media/image40.png"/><Relationship Id="rId21" Type="http://schemas.openxmlformats.org/officeDocument/2006/relationships/image" Target="../media/image35.png"/><Relationship Id="rId34" Type="http://schemas.microsoft.com/office/2007/relationships/hdphoto" Target="../media/hdphoto9.wdp"/><Relationship Id="rId7" Type="http://schemas.microsoft.com/office/2007/relationships/hdphoto" Target="../media/hdphoto4.wdp"/><Relationship Id="rId12" Type="http://schemas.openxmlformats.org/officeDocument/2006/relationships/image" Target="../media/image29.png"/><Relationship Id="rId17" Type="http://schemas.openxmlformats.org/officeDocument/2006/relationships/image" Target="../media/image33.png"/><Relationship Id="rId25" Type="http://schemas.openxmlformats.org/officeDocument/2006/relationships/image" Target="../media/image39.png"/><Relationship Id="rId33" Type="http://schemas.openxmlformats.org/officeDocument/2006/relationships/image" Target="../media/image47.png"/><Relationship Id="rId38" Type="http://schemas.microsoft.com/office/2007/relationships/hdphoto" Target="../media/hdphoto11.wdp"/><Relationship Id="rId2" Type="http://schemas.openxmlformats.org/officeDocument/2006/relationships/notesSlide" Target="../notesSlides/notesSlide3.xml"/><Relationship Id="rId16" Type="http://schemas.openxmlformats.org/officeDocument/2006/relationships/image" Target="../media/image32.png"/><Relationship Id="rId20" Type="http://schemas.microsoft.com/office/2007/relationships/hdphoto" Target="../media/hdphoto8.wdp"/><Relationship Id="rId29"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25.png"/><Relationship Id="rId11" Type="http://schemas.microsoft.com/office/2007/relationships/hdphoto" Target="../media/hdphoto5.wdp"/><Relationship Id="rId24" Type="http://schemas.openxmlformats.org/officeDocument/2006/relationships/image" Target="../media/image38.png"/><Relationship Id="rId32" Type="http://schemas.openxmlformats.org/officeDocument/2006/relationships/image" Target="../media/image46.gif"/><Relationship Id="rId37" Type="http://schemas.openxmlformats.org/officeDocument/2006/relationships/image" Target="../media/image49.png"/><Relationship Id="rId5" Type="http://schemas.microsoft.com/office/2007/relationships/hdphoto" Target="../media/hdphoto3.wdp"/><Relationship Id="rId15" Type="http://schemas.openxmlformats.org/officeDocument/2006/relationships/image" Target="../media/image31.png"/><Relationship Id="rId23" Type="http://schemas.openxmlformats.org/officeDocument/2006/relationships/image" Target="../media/image37.png"/><Relationship Id="rId28" Type="http://schemas.openxmlformats.org/officeDocument/2006/relationships/image" Target="../media/image42.png"/><Relationship Id="rId36" Type="http://schemas.microsoft.com/office/2007/relationships/hdphoto" Target="../media/hdphoto10.wdp"/><Relationship Id="rId10" Type="http://schemas.openxmlformats.org/officeDocument/2006/relationships/image" Target="../media/image28.png"/><Relationship Id="rId19" Type="http://schemas.openxmlformats.org/officeDocument/2006/relationships/image" Target="../media/image34.png"/><Relationship Id="rId31" Type="http://schemas.openxmlformats.org/officeDocument/2006/relationships/image" Target="../media/image45.png"/><Relationship Id="rId4" Type="http://schemas.openxmlformats.org/officeDocument/2006/relationships/image" Target="../media/image24.png"/><Relationship Id="rId9" Type="http://schemas.openxmlformats.org/officeDocument/2006/relationships/image" Target="../media/image27.png"/><Relationship Id="rId14" Type="http://schemas.openxmlformats.org/officeDocument/2006/relationships/image" Target="../media/image30.png"/><Relationship Id="rId22" Type="http://schemas.openxmlformats.org/officeDocument/2006/relationships/image" Target="../media/image36.png"/><Relationship Id="rId27" Type="http://schemas.openxmlformats.org/officeDocument/2006/relationships/image" Target="../media/image41.png"/><Relationship Id="rId30" Type="http://schemas.openxmlformats.org/officeDocument/2006/relationships/image" Target="../media/image44.png"/><Relationship Id="rId35" Type="http://schemas.openxmlformats.org/officeDocument/2006/relationships/image" Target="../media/image48.png"/><Relationship Id="rId8" Type="http://schemas.openxmlformats.org/officeDocument/2006/relationships/image" Target="../media/image26.jpeg"/><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56.png"/><Relationship Id="rId3" Type="http://schemas.openxmlformats.org/officeDocument/2006/relationships/image" Target="../media/image50.jpg"/><Relationship Id="rId7" Type="http://schemas.openxmlformats.org/officeDocument/2006/relationships/image" Target="../media/image53.png"/><Relationship Id="rId12" Type="http://schemas.microsoft.com/office/2007/relationships/hdphoto" Target="../media/hdphoto14.wd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12.wdp"/><Relationship Id="rId11" Type="http://schemas.openxmlformats.org/officeDocument/2006/relationships/image" Target="../media/image55.png"/><Relationship Id="rId5" Type="http://schemas.openxmlformats.org/officeDocument/2006/relationships/image" Target="../media/image52.png"/><Relationship Id="rId10" Type="http://schemas.microsoft.com/office/2007/relationships/hdphoto" Target="../media/hdphoto13.wdp"/><Relationship Id="rId4" Type="http://schemas.openxmlformats.org/officeDocument/2006/relationships/image" Target="../media/image51.jpeg"/><Relationship Id="rId9" Type="http://schemas.openxmlformats.org/officeDocument/2006/relationships/image" Target="../media/image54.png"/><Relationship Id="rId14" Type="http://schemas.microsoft.com/office/2007/relationships/hdphoto" Target="../media/hdphoto11.wdp"/></Relationships>
</file>

<file path=ppt/slides/_rels/slide5.xml.rels><?xml version="1.0" encoding="UTF-8" standalone="yes"?>
<Relationships xmlns="http://schemas.openxmlformats.org/package/2006/relationships"><Relationship Id="rId3" Type="http://schemas.openxmlformats.org/officeDocument/2006/relationships/image" Target="../media/image57.png"/><Relationship Id="rId7" Type="http://schemas.microsoft.com/office/2007/relationships/hdphoto" Target="../media/hdphoto3.wdp"/><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58.png"/><Relationship Id="rId4" Type="http://schemas.microsoft.com/office/2007/relationships/hdphoto" Target="../media/hdphoto15.wdp"/></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73.png"/><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microsoft.com/office/2007/relationships/hdphoto" Target="../media/hdphoto3.wdp"/><Relationship Id="rId5" Type="http://schemas.openxmlformats.org/officeDocument/2006/relationships/image" Target="../media/image24.png"/><Relationship Id="rId4" Type="http://schemas.microsoft.com/office/2007/relationships/hdphoto" Target="../media/hdphoto15.wdp"/></Relationships>
</file>

<file path=ppt/slides/_rels/slide7.xml.rels><?xml version="1.0" encoding="UTF-8" standalone="yes"?>
<Relationships xmlns="http://schemas.openxmlformats.org/package/2006/relationships"><Relationship Id="rId8" Type="http://schemas.microsoft.com/office/2007/relationships/hdphoto" Target="../media/hdphoto16.wdp"/><Relationship Id="rId13" Type="http://schemas.openxmlformats.org/officeDocument/2006/relationships/image" Target="../media/image61.png"/><Relationship Id="rId18" Type="http://schemas.openxmlformats.org/officeDocument/2006/relationships/image" Target="../media/image65.png"/><Relationship Id="rId3" Type="http://schemas.openxmlformats.org/officeDocument/2006/relationships/image" Target="../media/image52.png"/><Relationship Id="rId7" Type="http://schemas.openxmlformats.org/officeDocument/2006/relationships/image" Target="../media/image59.png"/><Relationship Id="rId12" Type="http://schemas.microsoft.com/office/2007/relationships/hdphoto" Target="../media/hdphoto17.wdp"/><Relationship Id="rId17" Type="http://schemas.openxmlformats.org/officeDocument/2006/relationships/image" Target="../media/image64.png"/><Relationship Id="rId2" Type="http://schemas.openxmlformats.org/officeDocument/2006/relationships/notesSlide" Target="../notesSlides/notesSlide7.xml"/><Relationship Id="rId16" Type="http://schemas.microsoft.com/office/2007/relationships/hdphoto" Target="../media/hdphoto18.wdp"/><Relationship Id="rId20" Type="http://schemas.microsoft.com/office/2007/relationships/hdphoto" Target="../media/hdphoto19.wdp"/><Relationship Id="rId1" Type="http://schemas.openxmlformats.org/officeDocument/2006/relationships/slideLayout" Target="../slideLayouts/slideLayout5.xml"/><Relationship Id="rId6" Type="http://schemas.microsoft.com/office/2007/relationships/hdphoto" Target="../media/hdphoto6.wdp"/><Relationship Id="rId11" Type="http://schemas.openxmlformats.org/officeDocument/2006/relationships/image" Target="../media/image60.png"/><Relationship Id="rId5" Type="http://schemas.openxmlformats.org/officeDocument/2006/relationships/image" Target="../media/image53.png"/><Relationship Id="rId15" Type="http://schemas.openxmlformats.org/officeDocument/2006/relationships/image" Target="../media/image63.png"/><Relationship Id="rId10" Type="http://schemas.openxmlformats.org/officeDocument/2006/relationships/image" Target="../media/image27.png"/><Relationship Id="rId19" Type="http://schemas.openxmlformats.org/officeDocument/2006/relationships/image" Target="../media/image66.png"/><Relationship Id="rId4" Type="http://schemas.microsoft.com/office/2007/relationships/hdphoto" Target="../media/hdphoto12.wdp"/><Relationship Id="rId9" Type="http://schemas.openxmlformats.org/officeDocument/2006/relationships/image" Target="../media/image26.jpeg"/><Relationship Id="rId14" Type="http://schemas.openxmlformats.org/officeDocument/2006/relationships/image" Target="../media/image62.png"/></Relationships>
</file>

<file path=ppt/slides/_rels/slide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7.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7.xml"/><Relationship Id="rId6" Type="http://schemas.microsoft.com/office/2007/relationships/hdphoto" Target="../media/hdphoto12.wdp"/><Relationship Id="rId5" Type="http://schemas.openxmlformats.org/officeDocument/2006/relationships/image" Target="../media/image52.png"/><Relationship Id="rId4" Type="http://schemas.microsoft.com/office/2007/relationships/hdphoto" Target="../media/hdphoto1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 name="Picture 1">
            <a:extLst>
              <a:ext uri="{FF2B5EF4-FFF2-40B4-BE49-F238E27FC236}">
                <a16:creationId xmlns:a16="http://schemas.microsoft.com/office/drawing/2014/main" id="{06DDA374-17D4-0FEB-32BE-A1DB0F70487C}"/>
              </a:ext>
            </a:extLst>
          </p:cNvPr>
          <p:cNvPicPr>
            <a:picLocks noChangeAspect="1"/>
          </p:cNvPicPr>
          <p:nvPr/>
        </p:nvPicPr>
        <p:blipFill>
          <a:blip r:embed="rId3"/>
          <a:stretch>
            <a:fillRect/>
          </a:stretch>
        </p:blipFill>
        <p:spPr>
          <a:xfrm>
            <a:off x="0" y="5113"/>
            <a:ext cx="12192000" cy="6847775"/>
          </a:xfrm>
          <a:prstGeom prst="rect">
            <a:avLst/>
          </a:prstGeom>
        </p:spPr>
      </p:pic>
    </p:spTree>
    <p:extLst>
      <p:ext uri="{BB962C8B-B14F-4D97-AF65-F5344CB8AC3E}">
        <p14:creationId xmlns:p14="http://schemas.microsoft.com/office/powerpoint/2010/main" val="1242965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pic>
        <p:nvPicPr>
          <p:cNvPr id="2060" name="Picture 12" descr="From the thousands of photographs on-line with regards to Lounge Room  Vector, we choices the very be… | Living room vector, Living room clipart,  Vector illustration">
            <a:extLst>
              <a:ext uri="{FF2B5EF4-FFF2-40B4-BE49-F238E27FC236}">
                <a16:creationId xmlns:a16="http://schemas.microsoft.com/office/drawing/2014/main" id="{328E959A-FC04-44C8-ABA4-EF07D48ED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532E2820-D1F1-411C-8EBC-7691D5F8388B}"/>
              </a:ext>
            </a:extLst>
          </p:cNvPr>
          <p:cNvSpPr/>
          <p:nvPr/>
        </p:nvSpPr>
        <p:spPr>
          <a:xfrm>
            <a:off x="411125" y="257543"/>
            <a:ext cx="4706680" cy="1148316"/>
          </a:xfrm>
          <a:prstGeom prst="wedgeRoundRectCallout">
            <a:avLst>
              <a:gd name="adj1" fmla="val -45833"/>
              <a:gd name="adj2" fmla="val 64969"/>
              <a:gd name="adj3" fmla="val 16667"/>
            </a:avLst>
          </a:prstGeom>
          <a:solidFill>
            <a:srgbClr val="FFCCCC"/>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vi-VN" sz="1867" b="1" kern="0" dirty="0">
                <a:solidFill>
                  <a:srgbClr val="002060"/>
                </a:solidFill>
                <a:latin typeface="Arial" panose="020B0604020202020204" pitchFamily="34" charset="0"/>
                <a:sym typeface="Arial"/>
              </a:rPr>
              <a:t>Chị Su</a:t>
            </a:r>
          </a:p>
          <a:p>
            <a:pPr algn="just" defTabSz="1219170">
              <a:buClr>
                <a:srgbClr val="000000"/>
              </a:buClr>
            </a:pPr>
            <a:r>
              <a:rPr lang="vi-VN" sz="1867" kern="0" dirty="0">
                <a:solidFill>
                  <a:srgbClr val="002060"/>
                </a:solidFill>
                <a:latin typeface="Arial" panose="020B0604020202020204" pitchFamily="34" charset="0"/>
                <a:sym typeface="Arial"/>
              </a:rPr>
              <a:t>Hai đứa ra trông cửa hàng giúp chị với. Chị có việc gấp phải đi.</a:t>
            </a:r>
            <a:endParaRPr lang="en-US" sz="1867" kern="0" dirty="0">
              <a:solidFill>
                <a:srgbClr val="002060"/>
              </a:solidFill>
              <a:latin typeface="Arial"/>
              <a:sym typeface="Arial"/>
            </a:endParaRPr>
          </a:p>
        </p:txBody>
      </p:sp>
      <p:sp>
        <p:nvSpPr>
          <p:cNvPr id="19" name="Speech Bubble: Rectangle with Corners Rounded 18">
            <a:extLst>
              <a:ext uri="{FF2B5EF4-FFF2-40B4-BE49-F238E27FC236}">
                <a16:creationId xmlns:a16="http://schemas.microsoft.com/office/drawing/2014/main" id="{516613ED-F4BD-490D-AE2D-FB59BAAB0819}"/>
              </a:ext>
            </a:extLst>
          </p:cNvPr>
          <p:cNvSpPr/>
          <p:nvPr/>
        </p:nvSpPr>
        <p:spPr>
          <a:xfrm>
            <a:off x="411125" y="1663403"/>
            <a:ext cx="4706680" cy="647408"/>
          </a:xfrm>
          <a:prstGeom prst="wedgeRoundRectCallout">
            <a:avLst>
              <a:gd name="adj1" fmla="val 49046"/>
              <a:gd name="adj2" fmla="val 67438"/>
              <a:gd name="adj3" fmla="val 16667"/>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219170">
              <a:buClr>
                <a:srgbClr val="000000"/>
              </a:buClr>
            </a:pPr>
            <a:r>
              <a:rPr lang="vi-VN" sz="1867" b="1" kern="0" dirty="0">
                <a:solidFill>
                  <a:srgbClr val="002060"/>
                </a:solidFill>
                <a:latin typeface="Arial" panose="020B0604020202020204" pitchFamily="34" charset="0"/>
                <a:sym typeface="Arial"/>
              </a:rPr>
              <a:t>Tôi</a:t>
            </a:r>
          </a:p>
          <a:p>
            <a:pPr algn="just" defTabSz="1219170">
              <a:buClr>
                <a:srgbClr val="000000"/>
              </a:buClr>
            </a:pPr>
            <a:r>
              <a:rPr lang="vi-VN" sz="1867" kern="0" dirty="0">
                <a:solidFill>
                  <a:srgbClr val="002060"/>
                </a:solidFill>
                <a:latin typeface="Arial" panose="020B0604020202020204" pitchFamily="34" charset="0"/>
                <a:sym typeface="Arial"/>
              </a:rPr>
              <a:t>Vâng ạ!</a:t>
            </a:r>
            <a:endParaRPr lang="en-US" sz="1867" kern="0" dirty="0">
              <a:solidFill>
                <a:srgbClr val="002060"/>
              </a:solidFill>
              <a:latin typeface="Arial"/>
              <a:sym typeface="Arial"/>
            </a:endParaRPr>
          </a:p>
        </p:txBody>
      </p:sp>
      <p:sp>
        <p:nvSpPr>
          <p:cNvPr id="8" name="Speech Bubble: Rectangle with Corners Rounded 7">
            <a:extLst>
              <a:ext uri="{FF2B5EF4-FFF2-40B4-BE49-F238E27FC236}">
                <a16:creationId xmlns:a16="http://schemas.microsoft.com/office/drawing/2014/main" id="{1F75AF25-2FF2-4767-A831-6C7853C929CB}"/>
              </a:ext>
            </a:extLst>
          </p:cNvPr>
          <p:cNvSpPr/>
          <p:nvPr/>
        </p:nvSpPr>
        <p:spPr>
          <a:xfrm>
            <a:off x="94114" y="1155633"/>
            <a:ext cx="5949109" cy="1148316"/>
          </a:xfrm>
          <a:prstGeom prst="wedgeRoundRectCallout">
            <a:avLst>
              <a:gd name="adj1" fmla="val -92"/>
              <a:gd name="adj2" fmla="val 84246"/>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667" kern="0" dirty="0">
                <a:solidFill>
                  <a:srgbClr val="002060"/>
                </a:solidFill>
                <a:latin typeface="Arial" panose="020B0604020202020204" pitchFamily="34" charset="0"/>
                <a:sym typeface="Arial"/>
              </a:rPr>
              <a:t>Mimi thay đồ đi. Chị em mình ra trông hàng cho chị Su đi có việc nhé!</a:t>
            </a:r>
            <a:endParaRPr lang="en-US" sz="2667" kern="0" dirty="0">
              <a:solidFill>
                <a:srgbClr val="002060"/>
              </a:solidFill>
              <a:latin typeface="Arial"/>
              <a:sym typeface="Arial"/>
            </a:endParaRPr>
          </a:p>
        </p:txBody>
      </p:sp>
      <p:sp>
        <p:nvSpPr>
          <p:cNvPr id="21" name="Speech Bubble: Rectangle with Corners Rounded 20">
            <a:extLst>
              <a:ext uri="{FF2B5EF4-FFF2-40B4-BE49-F238E27FC236}">
                <a16:creationId xmlns:a16="http://schemas.microsoft.com/office/drawing/2014/main" id="{FDA7CF99-C063-411C-A3E1-78F017EAFB72}"/>
              </a:ext>
            </a:extLst>
          </p:cNvPr>
          <p:cNvSpPr/>
          <p:nvPr/>
        </p:nvSpPr>
        <p:spPr>
          <a:xfrm>
            <a:off x="6797700" y="2459373"/>
            <a:ext cx="5262193" cy="968657"/>
          </a:xfrm>
          <a:prstGeom prst="wedgeRoundRectCallout">
            <a:avLst>
              <a:gd name="adj1" fmla="val -14971"/>
              <a:gd name="adj2" fmla="val 79181"/>
              <a:gd name="adj3" fmla="val 16667"/>
            </a:avLst>
          </a:prstGeom>
          <a:solidFill>
            <a:srgbClr val="FFCC99"/>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667" kern="0" dirty="0">
                <a:solidFill>
                  <a:srgbClr val="002060"/>
                </a:solidFill>
                <a:latin typeface="Arial" panose="020B0604020202020204" pitchFamily="34" charset="0"/>
                <a:sym typeface="Arial"/>
              </a:rPr>
              <a:t>Vâng ạ, để em đi luôn. </a:t>
            </a:r>
          </a:p>
          <a:p>
            <a:pPr algn="ctr" defTabSz="1219170">
              <a:buClr>
                <a:srgbClr val="000000"/>
              </a:buClr>
            </a:pPr>
            <a:r>
              <a:rPr lang="vi-VN" sz="2667" kern="0" dirty="0">
                <a:solidFill>
                  <a:srgbClr val="002060"/>
                </a:solidFill>
                <a:latin typeface="Arial" panose="020B0604020202020204" pitchFamily="34" charset="0"/>
                <a:sym typeface="Arial"/>
              </a:rPr>
              <a:t>Em rất thích ra cửa hàng chị Su.</a:t>
            </a:r>
            <a:endParaRPr lang="en-US" sz="2667" kern="0" dirty="0">
              <a:solidFill>
                <a:srgbClr val="002060"/>
              </a:solidFill>
              <a:latin typeface="Arial"/>
              <a:sym typeface="Arial"/>
            </a:endParaRPr>
          </a:p>
        </p:txBody>
      </p:sp>
      <p:pic>
        <p:nvPicPr>
          <p:cNvPr id="9" name="Picture 10" descr="Premium Vector | Cute girl online shopping on mobile phone cartoon art  illustration">
            <a:extLst>
              <a:ext uri="{FF2B5EF4-FFF2-40B4-BE49-F238E27FC236}">
                <a16:creationId xmlns:a16="http://schemas.microsoft.com/office/drawing/2014/main" id="{3E294A15-9322-428A-9D53-F5468A82EAA4}"/>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63205" y="1562804"/>
            <a:ext cx="5262193" cy="4203029"/>
          </a:xfrm>
          <a:prstGeom prst="rect">
            <a:avLst/>
          </a:prstGeom>
          <a:noFill/>
          <a:extLst>
            <a:ext uri="{909E8E84-426E-40DD-AFC4-6F175D3DCCD1}">
              <a14:hiddenFill xmlns:a14="http://schemas.microsoft.com/office/drawing/2010/main">
                <a:solidFill>
                  <a:srgbClr val="FFFFFF"/>
                </a:solidFill>
              </a14:hiddenFill>
            </a:ext>
          </a:extLst>
        </p:spPr>
      </p:pic>
      <p:pic>
        <p:nvPicPr>
          <p:cNvPr id="30722" name="Picture 2" descr="สุนิษา เสนสิทธิ์ (sunisawiwi) - โปรไฟล์ | Pinterest">
            <a:extLst>
              <a:ext uri="{FF2B5EF4-FFF2-40B4-BE49-F238E27FC236}">
                <a16:creationId xmlns:a16="http://schemas.microsoft.com/office/drawing/2014/main" id="{AF48FF16-00AA-4BAC-B4DC-2C7D5E7799F3}"/>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57508" y1="70400" x2="63259" y2="748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770884" y="3631617"/>
            <a:ext cx="4489232" cy="35856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3" presetClass="exit" presetSubtype="10" fill="hold" grpId="1" nodeType="withEffect">
                                  <p:stCondLst>
                                    <p:cond delay="0"/>
                                  </p:stCondLst>
                                  <p:childTnLst>
                                    <p:animEffect transition="out" filter="blinds(horizontal)">
                                      <p:cBhvr>
                                        <p:cTn id="19" dur="500"/>
                                        <p:tgtEl>
                                          <p:spTgt spid="19"/>
                                        </p:tgtEl>
                                      </p:cBhvr>
                                    </p:animEffect>
                                    <p:set>
                                      <p:cBhvr>
                                        <p:cTn id="20" dur="1" fill="hold">
                                          <p:stCondLst>
                                            <p:cond delay="499"/>
                                          </p:stCondLst>
                                        </p:cTn>
                                        <p:tgtEl>
                                          <p:spTgt spid="1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3" presetClass="path" presetSubtype="0" accel="50000" decel="50000" fill="hold" nodeType="clickEffect">
                                  <p:stCondLst>
                                    <p:cond delay="0"/>
                                  </p:stCondLst>
                                  <p:childTnLst>
                                    <p:animMotion origin="layout" path="M 8.33333E-7 6.17284E-7 L -0.4316 6.17284E-7 " pathEditMode="relative" rAng="0" ptsTypes="AA">
                                      <p:cBhvr>
                                        <p:cTn id="29" dur="2000" fill="hold"/>
                                        <p:tgtEl>
                                          <p:spTgt spid="30722"/>
                                        </p:tgtEl>
                                        <p:attrNameLst>
                                          <p:attrName>ppt_x</p:attrName>
                                          <p:attrName>ppt_y</p:attrName>
                                        </p:attrNameLst>
                                      </p:cBhvr>
                                      <p:rCtr x="-21580" y="0"/>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9" grpId="0" animBg="1"/>
      <p:bldP spid="19" grpId="1" animBg="1"/>
      <p:bldP spid="8" grpId="0" animBg="1"/>
      <p:bldP spid="2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4"/>
        <p:cNvGrpSpPr/>
        <p:nvPr/>
      </p:nvGrpSpPr>
      <p:grpSpPr>
        <a:xfrm>
          <a:off x="0" y="0"/>
          <a:ext cx="0" cy="0"/>
          <a:chOff x="0" y="0"/>
          <a:chExt cx="0" cy="0"/>
        </a:xfrm>
      </p:grpSpPr>
      <p:grpSp>
        <p:nvGrpSpPr>
          <p:cNvPr id="6" name="Group 5">
            <a:extLst>
              <a:ext uri="{FF2B5EF4-FFF2-40B4-BE49-F238E27FC236}">
                <a16:creationId xmlns:a16="http://schemas.microsoft.com/office/drawing/2014/main" id="{5FE572AA-60CD-4ED3-BC0D-62AF60AA5235}"/>
              </a:ext>
            </a:extLst>
          </p:cNvPr>
          <p:cNvGrpSpPr/>
          <p:nvPr/>
        </p:nvGrpSpPr>
        <p:grpSpPr>
          <a:xfrm>
            <a:off x="-265626" y="-283535"/>
            <a:ext cx="12716335" cy="7141536"/>
            <a:chOff x="-199220" y="-212651"/>
            <a:chExt cx="9537251" cy="5356152"/>
          </a:xfrm>
        </p:grpSpPr>
        <p:pic>
          <p:nvPicPr>
            <p:cNvPr id="35"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5882D13D-DC09-4312-BC6A-0046A614887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3162996" y="388381"/>
              <a:ext cx="2942062" cy="294660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ED9699E-E33B-47B9-A5C7-56CD944CA7CB}"/>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5391004" y="-212651"/>
              <a:ext cx="1858361" cy="1556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06FC424B-8EA1-4FFB-8854-75CA349C1E91}"/>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52713"/>
            <a:stretch/>
          </p:blipFill>
          <p:spPr bwMode="auto">
            <a:xfrm>
              <a:off x="-1" y="4051005"/>
              <a:ext cx="9144001" cy="109249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AFB34D-8BAF-421A-9F29-4830CAA34FA1}"/>
                </a:ext>
              </a:extLst>
            </p:cNvPr>
            <p:cNvPicPr>
              <a:picLocks noChangeAspect="1"/>
            </p:cNvPicPr>
            <p:nvPr/>
          </p:nvPicPr>
          <p:blipFill rotWithShape="1">
            <a:blip r:embed="rId9"/>
            <a:srcRect l="16242" t="57679" r="48162" b="17089"/>
            <a:stretch/>
          </p:blipFill>
          <p:spPr>
            <a:xfrm>
              <a:off x="2062716" y="2571750"/>
              <a:ext cx="4859080" cy="1936505"/>
            </a:xfrm>
            <a:prstGeom prst="rect">
              <a:avLst/>
            </a:prstGeom>
          </p:spPr>
        </p:pic>
        <p:pic>
          <p:nvPicPr>
            <p:cNvPr id="1038"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9E0A9B78-1DEF-4DF8-8976-B974870FC76C}"/>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a:off x="-199220"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4" descr="Hình ảnh Kệ Thuận Tiện Minh Họa Hoạt Hình Minh Họa Bằng Gỗ Gỗ Minh Họa,  Họa, Kệ, Minh Họa Hoạt Hình miễn phí tải tập tin PNG PSDComment và Vector">
              <a:extLst>
                <a:ext uri="{FF2B5EF4-FFF2-40B4-BE49-F238E27FC236}">
                  <a16:creationId xmlns:a16="http://schemas.microsoft.com/office/drawing/2014/main" id="{383DD8DA-D011-401D-9A90-106AFE97B8BC}"/>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2344">
                          <a14:foregroundMark x1="90313" y1="75699" x2="92344" y2="81398"/>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7076095" y="1808510"/>
              <a:ext cx="2261936" cy="32864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ecal Dán Tường Hình Cây Xương Rồng | Shopee Việt Nam">
              <a:extLst>
                <a:ext uri="{FF2B5EF4-FFF2-40B4-BE49-F238E27FC236}">
                  <a16:creationId xmlns:a16="http://schemas.microsoft.com/office/drawing/2014/main" id="{DCBDD0DD-0783-4DE7-88E8-C9672993DB0A}"/>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3250" b="30750" l="2875" r="30500">
                          <a14:foregroundMark x1="2875" y1="7500" x2="6000" y2="20625"/>
                          <a14:foregroundMark x1="3625" y1="21625" x2="6750" y2="27375"/>
                          <a14:foregroundMark x1="3000" y1="30750" x2="3000" y2="30750"/>
                          <a14:foregroundMark x1="29500" y1="9250" x2="29500" y2="9250"/>
                          <a14:foregroundMark x1="30500" y1="10000" x2="30500" y2="10000"/>
                          <a14:foregroundMark x1="20000" y1="30125" x2="24375" y2="30125"/>
                        </a14:backgroundRemoval>
                      </a14:imgEffect>
                    </a14:imgLayer>
                  </a14:imgProps>
                </a:ext>
                <a:ext uri="{28A0092B-C50C-407E-A947-70E740481C1C}">
                  <a14:useLocalDpi xmlns:a14="http://schemas.microsoft.com/office/drawing/2010/main" val="0"/>
                </a:ext>
              </a:extLst>
            </a:blip>
            <a:srcRect r="67768" b="66786"/>
            <a:stretch/>
          </p:blipFill>
          <p:spPr bwMode="auto">
            <a:xfrm>
              <a:off x="426595" y="2112251"/>
              <a:ext cx="891841" cy="91899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Decal Dán Tường Hình Cây Xương Rồng | Shopee Việt Nam">
              <a:extLst>
                <a:ext uri="{FF2B5EF4-FFF2-40B4-BE49-F238E27FC236}">
                  <a16:creationId xmlns:a16="http://schemas.microsoft.com/office/drawing/2014/main" id="{7E006A40-91BF-4000-AD00-A294767726E1}"/>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3">
                      <a14:imgEffect>
                        <a14:backgroundRemoval t="7500" b="30375" l="33500" r="63375">
                          <a14:foregroundMark x1="37432" y1="15268" x2="38000" y2="20000"/>
                          <a14:foregroundMark x1="37112" y1="12598" x2="37395" y2="14957"/>
                          <a14:foregroundMark x1="36500" y1="7500" x2="36816" y2="10133"/>
                          <a14:foregroundMark x1="33500" y1="18750" x2="39750" y2="26125"/>
                          <a14:foregroundMark x1="39750" y1="26125" x2="43750" y2="22875"/>
                          <a14:foregroundMark x1="53875" y1="11250" x2="58000" y2="26625"/>
                          <a14:foregroundMark x1="37000" y1="30125" x2="43125" y2="30250"/>
                          <a14:foregroundMark x1="63375" y1="24750" x2="63375" y2="24750"/>
                          <a14:backgroundMark x1="37375" y1="11250" x2="37375" y2="11250"/>
                          <a14:backgroundMark x1="36500" y1="10250" x2="37375" y2="12500"/>
                          <a14:backgroundMark x1="36750" y1="13125" x2="36750" y2="10625"/>
                          <a14:backgroundMark x1="37125" y1="12875" x2="37125" y2="11500"/>
                        </a14:backgroundRemoval>
                      </a14:imgEffect>
                    </a14:imgLayer>
                  </a14:imgProps>
                </a:ext>
                <a:ext uri="{28A0092B-C50C-407E-A947-70E740481C1C}">
                  <a14:useLocalDpi xmlns:a14="http://schemas.microsoft.com/office/drawing/2010/main" val="0"/>
                </a:ext>
              </a:extLst>
            </a:blip>
            <a:srcRect l="32232" t="4894" r="33963" b="66786"/>
            <a:stretch/>
          </p:blipFill>
          <p:spPr bwMode="auto">
            <a:xfrm>
              <a:off x="461047" y="2872413"/>
              <a:ext cx="1104317" cy="92515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Decal Dán Tường Hình Cây Xương Rồng | Shopee Việt Nam">
              <a:extLst>
                <a:ext uri="{FF2B5EF4-FFF2-40B4-BE49-F238E27FC236}">
                  <a16:creationId xmlns:a16="http://schemas.microsoft.com/office/drawing/2014/main" id="{FA9692C2-66DF-4C79-AD81-43D006B7162B}"/>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3">
                      <a14:imgEffect>
                        <a14:backgroundRemoval t="36250" b="58375" l="1375" r="29875">
                          <a14:foregroundMark x1="2250" y1="40625" x2="3875" y2="49500"/>
                          <a14:foregroundMark x1="1375" y1="56375" x2="11000" y2="57375"/>
                          <a14:foregroundMark x1="11000" y1="57375" x2="12750" y2="57000"/>
                          <a14:foregroundMark x1="4875" y1="53250" x2="10500" y2="53250"/>
                          <a14:foregroundMark x1="12500" y1="36250" x2="13625" y2="36250"/>
                          <a14:foregroundMark x1="22750" y1="41250" x2="25125" y2="57000"/>
                          <a14:foregroundMark x1="24375" y1="40000" x2="29375" y2="47875"/>
                          <a14:foregroundMark x1="29375" y1="47875" x2="29750" y2="49125"/>
                          <a14:foregroundMark x1="20250" y1="56500" x2="29875" y2="51125"/>
                          <a14:foregroundMark x1="20000" y1="57750" x2="27000" y2="58375"/>
                          <a14:foregroundMark x1="4250" y1="58000" x2="11125" y2="57625"/>
                        </a14:backgroundRemoval>
                      </a14:imgEffect>
                    </a14:imgLayer>
                  </a14:imgProps>
                </a:ext>
                <a:ext uri="{28A0092B-C50C-407E-A947-70E740481C1C}">
                  <a14:useLocalDpi xmlns:a14="http://schemas.microsoft.com/office/drawing/2010/main" val="0"/>
                </a:ext>
              </a:extLst>
            </a:blip>
            <a:srcRect l="-1" t="33807" r="68657" b="39939"/>
            <a:stretch/>
          </p:blipFill>
          <p:spPr bwMode="auto">
            <a:xfrm>
              <a:off x="7821883" y="2170282"/>
              <a:ext cx="958635" cy="80293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Decal Dán Tường Hình Cây Xương Rồng | Shopee Việt Nam">
              <a:extLst>
                <a:ext uri="{FF2B5EF4-FFF2-40B4-BE49-F238E27FC236}">
                  <a16:creationId xmlns:a16="http://schemas.microsoft.com/office/drawing/2014/main" id="{2E721316-16BD-4BED-97E2-B47BBE66C7A9}"/>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3">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83494" t="60618"/>
            <a:stretch/>
          </p:blipFill>
          <p:spPr bwMode="auto">
            <a:xfrm>
              <a:off x="8083050" y="2546126"/>
              <a:ext cx="541103" cy="129104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0" descr="Decal Dán Tường Hình Cây Xương Rồng | Shopee Việt Nam">
              <a:extLst>
                <a:ext uri="{FF2B5EF4-FFF2-40B4-BE49-F238E27FC236}">
                  <a16:creationId xmlns:a16="http://schemas.microsoft.com/office/drawing/2014/main" id="{7083BDCD-20C7-4002-9491-5EA30F2E2D32}"/>
                </a:ext>
              </a:extLst>
            </p:cNvPr>
            <p:cNvPicPr>
              <a:picLocks noChangeAspect="1" noChangeArrowheads="1"/>
            </p:cNvPicPr>
            <p:nvPr/>
          </p:nvPicPr>
          <p:blipFill rotWithShape="1">
            <a:blip r:embed="rId16">
              <a:extLst>
                <a:ext uri="{BEBA8EAE-BF5A-486C-A8C5-ECC9F3942E4B}">
                  <a14:imgProps xmlns:a14="http://schemas.microsoft.com/office/drawing/2010/main">
                    <a14:imgLayer r:embed="rId13">
                      <a14:imgEffect>
                        <a14:backgroundRemoval t="64500" b="96750" l="66250" r="99250">
                          <a14:foregroundMark x1="66375" y1="70125" x2="67625" y2="73625"/>
                          <a14:foregroundMark x1="70750" y1="66875" x2="71750" y2="66875"/>
                          <a14:foregroundMark x1="79000" y1="69125" x2="80250" y2="68875"/>
                          <a14:foregroundMark x1="78375" y1="76125" x2="79000" y2="76125"/>
                          <a14:foregroundMark x1="85500" y1="76375" x2="90625" y2="91875"/>
                          <a14:foregroundMark x1="85500" y1="87125" x2="91625" y2="94375"/>
                          <a14:foregroundMark x1="91625" y1="94375" x2="95125" y2="86500"/>
                          <a14:foregroundMark x1="84875" y1="87750" x2="90375" y2="95500"/>
                          <a14:foregroundMark x1="90375" y1="95500" x2="94375" y2="95500"/>
                          <a14:foregroundMark x1="96750" y1="88375" x2="96375" y2="86250"/>
                          <a14:foregroundMark x1="98000" y1="81125" x2="99250" y2="80500"/>
                          <a14:foregroundMark x1="96250" y1="90000" x2="96250" y2="91269"/>
                          <a14:foregroundMark x1="87250" y1="92250" x2="94750" y2="96242"/>
                          <a14:foregroundMark x1="93750" y1="96625" x2="87250" y2="91875"/>
                          <a14:foregroundMark x1="87250" y1="92625" x2="92250" y2="96000"/>
                          <a14:foregroundMark x1="89000" y1="96000" x2="89000" y2="93250"/>
                          <a14:foregroundMark x1="87750" y1="96000" x2="87500" y2="91625"/>
                          <a14:foregroundMark x1="87125" y1="95500" x2="86500" y2="92000"/>
                          <a14:foregroundMark x1="66375" y1="69250" x2="67250" y2="70375"/>
                          <a14:foregroundMark x1="66250" y1="71375" x2="66625" y2="75125"/>
                          <a14:foregroundMark x1="79250" y1="75750" x2="79625" y2="76125"/>
                          <a14:foregroundMark x1="95125" y1="96000" x2="95625" y2="90625"/>
                          <a14:foregroundMark x1="95750" y1="93875" x2="95750" y2="92000"/>
                          <a14:foregroundMark x1="96000" y1="94125" x2="96000" y2="91375"/>
                          <a14:foregroundMark x1="70125" y1="96750" x2="75750" y2="96750"/>
                          <a14:foregroundMark x1="88750" y1="86500" x2="91625" y2="87125"/>
                          <a14:foregroundMark x1="86250" y1="86625" x2="89625" y2="85875"/>
                          <a14:backgroundMark x1="96625" y1="91250" x2="97000" y2="98625"/>
                        </a14:backgroundRemoval>
                      </a14:imgEffect>
                    </a14:imgLayer>
                  </a14:imgProps>
                </a:ext>
                <a:ext uri="{28A0092B-C50C-407E-A947-70E740481C1C}">
                  <a14:useLocalDpi xmlns:a14="http://schemas.microsoft.com/office/drawing/2010/main" val="0"/>
                </a:ext>
              </a:extLst>
            </a:blip>
            <a:srcRect l="63528" t="60618" r="16903"/>
            <a:stretch/>
          </p:blipFill>
          <p:spPr bwMode="auto">
            <a:xfrm>
              <a:off x="7538144" y="2458081"/>
              <a:ext cx="661159" cy="133057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mpty Wooden Brown Shelves Vector Cartoon Stock Vector (Royalty Free)  608937794">
              <a:extLst>
                <a:ext uri="{FF2B5EF4-FFF2-40B4-BE49-F238E27FC236}">
                  <a16:creationId xmlns:a16="http://schemas.microsoft.com/office/drawing/2014/main" id="{E1D578EC-2276-45CD-A0D9-F41F67EB50D2}"/>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59662" y="-189215"/>
              <a:ext cx="2451999" cy="294660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2" descr="10 Plants ý tưởng | nhật ký nghệ thuật, nghệ thuật chữ viết, nghệ thuật  viết chữ">
              <a:extLst>
                <a:ext uri="{FF2B5EF4-FFF2-40B4-BE49-F238E27FC236}">
                  <a16:creationId xmlns:a16="http://schemas.microsoft.com/office/drawing/2014/main" id="{9806F57B-1331-489B-A469-FFA449D8FB68}"/>
                </a:ext>
              </a:extLst>
            </p:cNvPr>
            <p:cNvPicPr>
              <a:picLocks noChangeAspect="1" noChangeArrowheads="1"/>
            </p:cNvPicPr>
            <p:nvPr/>
          </p:nvPicPr>
          <p:blipFill rotWithShape="1">
            <a:blip r:embed="rId19">
              <a:extLst>
                <a:ext uri="{BEBA8EAE-BF5A-486C-A8C5-ECC9F3942E4B}">
                  <a14:imgProps xmlns:a14="http://schemas.microsoft.com/office/drawing/2010/main">
                    <a14:imgLayer r:embed="rId20">
                      <a14:imgEffect>
                        <a14:backgroundRemoval t="71053" b="96682" l="55439" r="70000">
                          <a14:foregroundMark x1="60702" y1="71968" x2="66140" y2="87414"/>
                          <a14:foregroundMark x1="65034" y1="78902" x2="68421" y2="91648"/>
                          <a14:foregroundMark x1="63860" y1="74485" x2="64398" y2="76509"/>
                          <a14:foregroundMark x1="57411" y1="80920" x2="56316" y2="90732"/>
                          <a14:foregroundMark x1="58246" y1="73455" x2="58119" y2="74595"/>
                          <a14:foregroundMark x1="67014" y1="78719" x2="68947" y2="86842"/>
                          <a14:foregroundMark x1="65789" y1="73570" x2="66443" y2="76320"/>
                          <a14:foregroundMark x1="60351" y1="71281" x2="64561" y2="71739"/>
                          <a14:foregroundMark x1="59123" y1="75057" x2="59123" y2="80664"/>
                          <a14:foregroundMark x1="55439" y1="83753" x2="56667" y2="89703"/>
                          <a14:foregroundMark x1="55965" y1="89703" x2="55614" y2="92449"/>
                          <a14:foregroundMark x1="58246" y1="93707" x2="66842" y2="93707"/>
                          <a14:foregroundMark x1="69298" y1="84783" x2="65789" y2="76545"/>
                          <a14:foregroundMark x1="67719" y1="94050" x2="69298" y2="87643"/>
                          <a14:foregroundMark x1="66140" y1="75858" x2="70000" y2="85584"/>
                          <a14:backgroundMark x1="57518" y1="75057" x2="57544" y2="74828"/>
                          <a14:backgroundMark x1="58246" y1="74600" x2="58211" y2="75057"/>
                        </a14:backgroundRemoval>
                      </a14:imgEffect>
                      <a14:imgEffect>
                        <a14:sharpenSoften amount="50000"/>
                      </a14:imgEffect>
                    </a14:imgLayer>
                  </a14:imgProps>
                </a:ext>
                <a:ext uri="{28A0092B-C50C-407E-A947-70E740481C1C}">
                  <a14:useLocalDpi xmlns:a14="http://schemas.microsoft.com/office/drawing/2010/main" val="0"/>
                </a:ext>
              </a:extLst>
            </a:blip>
            <a:srcRect l="54087" t="68439" r="29430" b="6847"/>
            <a:stretch/>
          </p:blipFill>
          <p:spPr bwMode="auto">
            <a:xfrm>
              <a:off x="6172622" y="1300927"/>
              <a:ext cx="552893" cy="12711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descr="10 Plants ý tưởng | nhật ký nghệ thuật, nghệ thuật chữ viết, nghệ thuật  viết chữ">
              <a:extLst>
                <a:ext uri="{FF2B5EF4-FFF2-40B4-BE49-F238E27FC236}">
                  <a16:creationId xmlns:a16="http://schemas.microsoft.com/office/drawing/2014/main" id="{254DED08-4F9C-43D2-A709-C8DD43182B91}"/>
                </a:ext>
              </a:extLst>
            </p:cNvPr>
            <p:cNvPicPr>
              <a:picLocks noChangeAspect="1" noChangeArrowheads="1"/>
            </p:cNvPicPr>
            <p:nvPr/>
          </p:nvPicPr>
          <p:blipFill rotWithShape="1">
            <a:blip r:embed="rId21">
              <a:extLst>
                <a:ext uri="{BEBA8EAE-BF5A-486C-A8C5-ECC9F3942E4B}">
                  <a14:imgProps xmlns:a14="http://schemas.microsoft.com/office/drawing/2010/main">
                    <a14:imgLayer r:embed="rId20">
                      <a14:imgEffect>
                        <a14:backgroundRemoval t="29062" b="41648" l="28246" r="54912">
                          <a14:foregroundMark x1="31228" y1="34783" x2="45263" y2="31922"/>
                          <a14:foregroundMark x1="45263" y1="31922" x2="53509" y2="32265"/>
                          <a14:foregroundMark x1="41754" y1="31236" x2="33158" y2="38787"/>
                          <a14:foregroundMark x1="33158" y1="38787" x2="33158" y2="39703"/>
                          <a14:foregroundMark x1="30702" y1="38902" x2="38947" y2="31808"/>
                          <a14:foregroundMark x1="34035" y1="31693" x2="49123" y2="34325"/>
                          <a14:foregroundMark x1="49123" y1="34325" x2="51228" y2="33867"/>
                          <a14:foregroundMark x1="29649" y1="35355" x2="35439" y2="39474"/>
                          <a14:foregroundMark x1="33158" y1="41533" x2="43684" y2="41533"/>
                          <a14:foregroundMark x1="34035" y1="30778" x2="48772" y2="30664"/>
                          <a14:foregroundMark x1="48772" y1="30664" x2="50000" y2="30664"/>
                          <a14:foregroundMark x1="30702" y1="33295" x2="32807" y2="31465"/>
                          <a14:foregroundMark x1="28421" y1="35126" x2="32807" y2="31236"/>
                          <a14:foregroundMark x1="29298" y1="35584" x2="33860" y2="38215"/>
                          <a14:foregroundMark x1="29123" y1="33867" x2="42632" y2="30092"/>
                          <a14:foregroundMark x1="42632" y1="30092" x2="51228" y2="31693"/>
                          <a14:foregroundMark x1="49649" y1="30435" x2="50000" y2="30206"/>
                          <a14:foregroundMark x1="50000" y1="30206" x2="50000" y2="30206"/>
                          <a14:foregroundMark x1="40526" y1="30206" x2="33509" y2="31693"/>
                          <a14:foregroundMark x1="33860" y1="30664" x2="40175" y2="30435"/>
                          <a14:foregroundMark x1="34035" y1="30664" x2="41754" y2="30664"/>
                          <a14:foregroundMark x1="34737" y1="30206" x2="42105" y2="30206"/>
                          <a14:foregroundMark x1="45789" y1="39817" x2="47719" y2="35698"/>
                          <a14:foregroundMark x1="48246" y1="37529" x2="49033" y2="37109"/>
                          <a14:foregroundMark x1="50877" y1="29748" x2="53333" y2="31350"/>
                          <a14:foregroundMark x1="52807" y1="30320" x2="54912" y2="32609"/>
                          <a14:foregroundMark x1="48246" y1="36499" x2="48070" y2="37757"/>
                          <a14:foregroundMark x1="29298" y1="35240" x2="34737" y2="30549"/>
                          <a14:foregroundMark x1="28947" y1="33638" x2="34737" y2="30892"/>
                          <a14:backgroundMark x1="49605" y1="36580" x2="54035" y2="34439"/>
                        </a14:backgroundRemoval>
                      </a14:imgEffect>
                      <a14:imgEffect>
                        <a14:sharpenSoften amount="50000"/>
                      </a14:imgEffect>
                    </a14:imgLayer>
                  </a14:imgProps>
                </a:ext>
                <a:ext uri="{28A0092B-C50C-407E-A947-70E740481C1C}">
                  <a14:useLocalDpi xmlns:a14="http://schemas.microsoft.com/office/drawing/2010/main" val="0"/>
                </a:ext>
              </a:extLst>
            </a:blip>
            <a:srcRect l="28411" t="27509" r="43050" b="56780"/>
            <a:stretch/>
          </p:blipFill>
          <p:spPr bwMode="auto">
            <a:xfrm>
              <a:off x="2283357" y="1796522"/>
              <a:ext cx="957303" cy="808074"/>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6" descr="Empty Wooden Brown Shelves Vector Cartoon Stock Vector (Royalty Free)  608937794">
              <a:extLst>
                <a:ext uri="{FF2B5EF4-FFF2-40B4-BE49-F238E27FC236}">
                  <a16:creationId xmlns:a16="http://schemas.microsoft.com/office/drawing/2014/main" id="{74ED4219-8745-4EB6-A0CC-87B8743662DF}"/>
                </a:ext>
              </a:extLst>
            </p:cNvPr>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10000" b="90000" l="8155" r="91416">
                          <a14:foregroundMark x1="11159" y1="18929" x2="54578" y2="22397"/>
                          <a14:foregroundMark x1="80246" y1="22487" x2="87554" y2="22143"/>
                          <a14:foregroundMark x1="87554" y1="22143" x2="90558" y2="20357"/>
                          <a14:foregroundMark x1="8584" y1="47857" x2="8584" y2="47857"/>
                          <a14:foregroundMark x1="91416" y1="47857" x2="91416" y2="47857"/>
                          <a14:foregroundMark x1="8155" y1="72857" x2="87554" y2="73571"/>
                          <a14:foregroundMark x1="91416" y1="73571" x2="91416" y2="73571"/>
                          <a14:backgroundMark x1="60515" y1="24643" x2="71674" y2="24643"/>
                          <a14:backgroundMark x1="53648" y1="23571" x2="78541" y2="24643"/>
                        </a14:backgroundRemoval>
                      </a14:imgEffect>
                    </a14:imgLayer>
                  </a14:imgProps>
                </a:ext>
                <a:ext uri="{28A0092B-C50C-407E-A947-70E740481C1C}">
                  <a14:useLocalDpi xmlns:a14="http://schemas.microsoft.com/office/drawing/2010/main" val="0"/>
                </a:ext>
              </a:extLst>
            </a:blip>
            <a:srcRect/>
            <a:stretch>
              <a:fillRect/>
            </a:stretch>
          </p:blipFill>
          <p:spPr bwMode="auto">
            <a:xfrm>
              <a:off x="6676753" y="-189215"/>
              <a:ext cx="2506979" cy="301267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descr="10 Plants ý tưởng | nhật ký nghệ thuật, nghệ thuật chữ viết, nghệ thuật  viết chữ">
              <a:extLst>
                <a:ext uri="{FF2B5EF4-FFF2-40B4-BE49-F238E27FC236}">
                  <a16:creationId xmlns:a16="http://schemas.microsoft.com/office/drawing/2014/main" id="{C53890F1-742C-4417-986C-DE0D5B154037}"/>
                </a:ext>
              </a:extLst>
            </p:cNvPr>
            <p:cNvPicPr>
              <a:picLocks noChangeAspect="1" noChangeArrowheads="1"/>
            </p:cNvPicPr>
            <p:nvPr/>
          </p:nvPicPr>
          <p:blipFill rotWithShape="1">
            <a:blip r:embed="rId22">
              <a:extLst>
                <a:ext uri="{BEBA8EAE-BF5A-486C-A8C5-ECC9F3942E4B}">
                  <a14:imgProps xmlns:a14="http://schemas.microsoft.com/office/drawing/2010/main">
                    <a14:imgLayer r:embed="rId20">
                      <a14:imgEffect>
                        <a14:backgroundRemoval t="8696" b="30549" l="7895" r="27895">
                          <a14:foregroundMark x1="14035" y1="9268" x2="14035" y2="9268"/>
                          <a14:foregroundMark x1="17193" y1="8924" x2="17193" y2="8924"/>
                          <a14:foregroundMark x1="10702" y1="29863" x2="22456" y2="29634"/>
                          <a14:foregroundMark x1="14561" y1="30549" x2="20175" y2="30549"/>
                        </a14:backgroundRemoval>
                      </a14:imgEffect>
                    </a14:imgLayer>
                  </a14:imgProps>
                </a:ext>
                <a:ext uri="{28A0092B-C50C-407E-A947-70E740481C1C}">
                  <a14:useLocalDpi xmlns:a14="http://schemas.microsoft.com/office/drawing/2010/main" val="0"/>
                </a:ext>
              </a:extLst>
            </a:blip>
            <a:srcRect l="5419" t="6895" r="69590" b="67805"/>
            <a:stretch/>
          </p:blipFill>
          <p:spPr bwMode="auto">
            <a:xfrm>
              <a:off x="390108" y="491759"/>
              <a:ext cx="446992" cy="69385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2" descr="10 Plants ý tưởng | nhật ký nghệ thuật, nghệ thuật chữ viết, nghệ thuật  viết chữ">
              <a:extLst>
                <a:ext uri="{FF2B5EF4-FFF2-40B4-BE49-F238E27FC236}">
                  <a16:creationId xmlns:a16="http://schemas.microsoft.com/office/drawing/2014/main" id="{6AEB5337-2935-4DE8-ADFC-BFDF9EE658E9}"/>
                </a:ext>
              </a:extLst>
            </p:cNvPr>
            <p:cNvPicPr>
              <a:picLocks noChangeAspect="1" noChangeArrowheads="1"/>
            </p:cNvPicPr>
            <p:nvPr/>
          </p:nvPicPr>
          <p:blipFill rotWithShape="1">
            <a:blip r:embed="rId23">
              <a:extLst>
                <a:ext uri="{BEBA8EAE-BF5A-486C-A8C5-ECC9F3942E4B}">
                  <a14:imgProps xmlns:a14="http://schemas.microsoft.com/office/drawing/2010/main">
                    <a14:imgLayer r:embed="rId20">
                      <a14:imgEffect>
                        <a14:backgroundRemoval t="4577" b="26430" l="31053" r="53860">
                          <a14:foregroundMark x1="36667" y1="26430" x2="45263" y2="25172"/>
                        </a14:backgroundRemoval>
                      </a14:imgEffect>
                    </a14:imgLayer>
                  </a14:imgProps>
                </a:ext>
                <a:ext uri="{28A0092B-C50C-407E-A947-70E740481C1C}">
                  <a14:useLocalDpi xmlns:a14="http://schemas.microsoft.com/office/drawing/2010/main" val="0"/>
                </a:ext>
              </a:extLst>
            </a:blip>
            <a:srcRect l="28388" t="2097" r="43214" b="72255"/>
            <a:stretch/>
          </p:blipFill>
          <p:spPr bwMode="auto">
            <a:xfrm>
              <a:off x="909661" y="281032"/>
              <a:ext cx="656882" cy="9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10 Plants ý tưởng | nhật ký nghệ thuật, nghệ thuật chữ viết, nghệ thuật  viết chữ">
              <a:extLst>
                <a:ext uri="{FF2B5EF4-FFF2-40B4-BE49-F238E27FC236}">
                  <a16:creationId xmlns:a16="http://schemas.microsoft.com/office/drawing/2014/main" id="{47BF10EA-029E-4290-9829-22170C7B8028}"/>
                </a:ext>
              </a:extLst>
            </p:cNvPr>
            <p:cNvPicPr>
              <a:picLocks noChangeAspect="1" noChangeArrowheads="1"/>
            </p:cNvPicPr>
            <p:nvPr/>
          </p:nvPicPr>
          <p:blipFill rotWithShape="1">
            <a:blip r:embed="rId24">
              <a:extLst>
                <a:ext uri="{BEBA8EAE-BF5A-486C-A8C5-ECC9F3942E4B}">
                  <a14:imgProps xmlns:a14="http://schemas.microsoft.com/office/drawing/2010/main">
                    <a14:imgLayer r:embed="rId20">
                      <a14:imgEffect>
                        <a14:backgroundRemoval t="45538" b="69908" l="29474" r="51930">
                          <a14:foregroundMark x1="30351" y1="51259" x2="30351" y2="51259"/>
                          <a14:foregroundMark x1="31053" y1="55606" x2="31053" y2="55606"/>
                          <a14:foregroundMark x1="29649" y1="55606" x2="29649" y2="55606"/>
                          <a14:foregroundMark x1="39474" y1="68879" x2="39474" y2="68879"/>
                          <a14:foregroundMark x1="35614" y1="69451" x2="42807" y2="69908"/>
                          <a14:foregroundMark x1="35965" y1="45538" x2="35965" y2="45538"/>
                        </a14:backgroundRemoval>
                      </a14:imgEffect>
                    </a14:imgLayer>
                  </a14:imgProps>
                </a:ext>
                <a:ext uri="{28A0092B-C50C-407E-A947-70E740481C1C}">
                  <a14:useLocalDpi xmlns:a14="http://schemas.microsoft.com/office/drawing/2010/main" val="0"/>
                </a:ext>
              </a:extLst>
            </a:blip>
            <a:srcRect l="27489" t="42712" r="45188" b="27889"/>
            <a:stretch/>
          </p:blipFill>
          <p:spPr bwMode="auto">
            <a:xfrm>
              <a:off x="8049933" y="8233"/>
              <a:ext cx="731151" cy="12063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2" descr="10 Plants ý tưởng | nhật ký nghệ thuật, nghệ thuật chữ viết, nghệ thuật  viết chữ">
              <a:extLst>
                <a:ext uri="{FF2B5EF4-FFF2-40B4-BE49-F238E27FC236}">
                  <a16:creationId xmlns:a16="http://schemas.microsoft.com/office/drawing/2014/main" id="{59B93ED4-8FF8-4FB4-AD53-63F356262B7D}"/>
                </a:ext>
              </a:extLst>
            </p:cNvPr>
            <p:cNvPicPr>
              <a:picLocks noChangeAspect="1" noChangeArrowheads="1"/>
            </p:cNvPicPr>
            <p:nvPr/>
          </p:nvPicPr>
          <p:blipFill rotWithShape="1">
            <a:blip r:embed="rId25">
              <a:extLst>
                <a:ext uri="{BEBA8EAE-BF5A-486C-A8C5-ECC9F3942E4B}">
                  <a14:imgProps xmlns:a14="http://schemas.microsoft.com/office/drawing/2010/main">
                    <a14:imgLayer r:embed="rId20">
                      <a14:imgEffect>
                        <a14:backgroundRemoval t="8467" b="35240" l="74211" r="97018">
                          <a14:foregroundMark x1="77018" y1="8467" x2="79649" y2="10641"/>
                          <a14:foregroundMark x1="78947" y1="35240" x2="78947" y2="35240"/>
                        </a14:backgroundRemoval>
                      </a14:imgEffect>
                    </a14:imgLayer>
                  </a14:imgProps>
                </a:ext>
                <a:ext uri="{28A0092B-C50C-407E-A947-70E740481C1C}">
                  <a14:useLocalDpi xmlns:a14="http://schemas.microsoft.com/office/drawing/2010/main" val="0"/>
                </a:ext>
              </a:extLst>
            </a:blip>
            <a:srcRect l="71461" t="6504" b="61442"/>
            <a:stretch/>
          </p:blipFill>
          <p:spPr bwMode="auto">
            <a:xfrm>
              <a:off x="1707439" y="173700"/>
              <a:ext cx="613591" cy="105675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2" descr="10 Plants ý tưởng | nhật ký nghệ thuật, nghệ thuật chữ viết, nghệ thuật  viết chữ">
              <a:extLst>
                <a:ext uri="{FF2B5EF4-FFF2-40B4-BE49-F238E27FC236}">
                  <a16:creationId xmlns:a16="http://schemas.microsoft.com/office/drawing/2014/main" id="{07196C40-DF8B-45E6-A5E0-435F58551869}"/>
                </a:ext>
              </a:extLst>
            </p:cNvPr>
            <p:cNvPicPr>
              <a:picLocks noChangeAspect="1" noChangeArrowheads="1"/>
            </p:cNvPicPr>
            <p:nvPr/>
          </p:nvPicPr>
          <p:blipFill rotWithShape="1">
            <a:blip r:embed="rId26">
              <a:extLst>
                <a:ext uri="{BEBA8EAE-BF5A-486C-A8C5-ECC9F3942E4B}">
                  <a14:imgProps xmlns:a14="http://schemas.microsoft.com/office/drawing/2010/main">
                    <a14:imgLayer r:embed="rId20">
                      <a14:imgEffect>
                        <a14:backgroundRemoval t="76545" b="97140" l="2632" r="26140">
                          <a14:foregroundMark x1="17895" y1="76545" x2="17895" y2="76545"/>
                          <a14:foregroundMark x1="26140" y1="81693" x2="26140" y2="81693"/>
                          <a14:foregroundMark x1="26140" y1="89016" x2="26140" y2="89016"/>
                        </a14:backgroundRemoval>
                      </a14:imgEffect>
                    </a14:imgLayer>
                  </a14:imgProps>
                </a:ext>
                <a:ext uri="{28A0092B-C50C-407E-A947-70E740481C1C}">
                  <a14:useLocalDpi xmlns:a14="http://schemas.microsoft.com/office/drawing/2010/main" val="0"/>
                </a:ext>
              </a:extLst>
            </a:blip>
            <a:srcRect t="74423" r="71561"/>
            <a:stretch/>
          </p:blipFill>
          <p:spPr bwMode="auto">
            <a:xfrm>
              <a:off x="499282" y="1179026"/>
              <a:ext cx="656882" cy="90585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2" descr="10 Plants ý tưởng | nhật ký nghệ thuật, nghệ thuật chữ viết, nghệ thuật  viết chữ">
              <a:extLst>
                <a:ext uri="{FF2B5EF4-FFF2-40B4-BE49-F238E27FC236}">
                  <a16:creationId xmlns:a16="http://schemas.microsoft.com/office/drawing/2014/main" id="{17D63DC8-00DD-4496-831D-74FC9B429D0E}"/>
                </a:ext>
              </a:extLst>
            </p:cNvPr>
            <p:cNvPicPr>
              <a:picLocks noChangeAspect="1" noChangeArrowheads="1"/>
            </p:cNvPicPr>
            <p:nvPr/>
          </p:nvPicPr>
          <p:blipFill rotWithShape="1">
            <a:blip r:embed="rId27">
              <a:extLst>
                <a:ext uri="{BEBA8EAE-BF5A-486C-A8C5-ECC9F3942E4B}">
                  <a14:imgProps xmlns:a14="http://schemas.microsoft.com/office/drawing/2010/main">
                    <a14:imgLayer r:embed="rId20">
                      <a14:imgEffect>
                        <a14:backgroundRemoval t="72998" b="91304" l="31053" r="50351">
                          <a14:foregroundMark x1="50175" y1="78719" x2="50175" y2="78719"/>
                          <a14:foregroundMark x1="37018" y1="90961" x2="46140" y2="89703"/>
                          <a14:foregroundMark x1="40351" y1="91304" x2="43860" y2="91304"/>
                        </a14:backgroundRemoval>
                      </a14:imgEffect>
                    </a14:imgLayer>
                  </a14:imgProps>
                </a:ext>
                <a:ext uri="{28A0092B-C50C-407E-A947-70E740481C1C}">
                  <a14:useLocalDpi xmlns:a14="http://schemas.microsoft.com/office/drawing/2010/main" val="0"/>
                </a:ext>
              </a:extLst>
            </a:blip>
            <a:srcRect l="28768" t="71070" r="46928" b="7690"/>
            <a:stretch/>
          </p:blipFill>
          <p:spPr bwMode="auto">
            <a:xfrm>
              <a:off x="1381980" y="1105877"/>
              <a:ext cx="601886" cy="806574"/>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12" descr="10 Plants ý tưởng | nhật ký nghệ thuật, nghệ thuật chữ viết, nghệ thuật  viết chữ">
              <a:extLst>
                <a:ext uri="{FF2B5EF4-FFF2-40B4-BE49-F238E27FC236}">
                  <a16:creationId xmlns:a16="http://schemas.microsoft.com/office/drawing/2014/main" id="{9227BFE5-D030-427C-9220-883A070340A3}"/>
                </a:ext>
              </a:extLst>
            </p:cNvPr>
            <p:cNvPicPr>
              <a:picLocks noChangeAspect="1" noChangeArrowheads="1"/>
            </p:cNvPicPr>
            <p:nvPr/>
          </p:nvPicPr>
          <p:blipFill rotWithShape="1">
            <a:blip r:embed="rId28">
              <a:extLst>
                <a:ext uri="{BEBA8EAE-BF5A-486C-A8C5-ECC9F3942E4B}">
                  <a14:imgProps xmlns:a14="http://schemas.microsoft.com/office/drawing/2010/main">
                    <a14:imgLayer r:embed="rId20">
                      <a14:imgEffect>
                        <a14:backgroundRemoval t="32037" b="50229" l="52632" r="72281">
                          <a14:foregroundMark x1="61930" y1="50229" x2="61930" y2="50229"/>
                          <a14:foregroundMark x1="67895" y1="32838" x2="67895" y2="32838"/>
                          <a14:foregroundMark x1="67895" y1="32037" x2="67895" y2="32037"/>
                        </a14:backgroundRemoval>
                      </a14:imgEffect>
                    </a14:imgLayer>
                  </a14:imgProps>
                </a:ext>
                <a:ext uri="{28A0092B-C50C-407E-A947-70E740481C1C}">
                  <a14:useLocalDpi xmlns:a14="http://schemas.microsoft.com/office/drawing/2010/main" val="0"/>
                </a:ext>
              </a:extLst>
            </a:blip>
            <a:srcRect l="50269" t="30417" r="25251" b="47649"/>
            <a:stretch/>
          </p:blipFill>
          <p:spPr bwMode="auto">
            <a:xfrm>
              <a:off x="6867385" y="1167202"/>
              <a:ext cx="626992" cy="861433"/>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12" descr="10 Plants ý tưởng | nhật ký nghệ thuật, nghệ thuật chữ viết, nghệ thuật  viết chữ">
              <a:extLst>
                <a:ext uri="{FF2B5EF4-FFF2-40B4-BE49-F238E27FC236}">
                  <a16:creationId xmlns:a16="http://schemas.microsoft.com/office/drawing/2014/main" id="{AD22DCAF-D1E9-4941-AEF1-39895B6751E4}"/>
                </a:ext>
              </a:extLst>
            </p:cNvPr>
            <p:cNvPicPr>
              <a:picLocks noChangeAspect="1" noChangeArrowheads="1"/>
            </p:cNvPicPr>
            <p:nvPr/>
          </p:nvPicPr>
          <p:blipFill rotWithShape="1">
            <a:blip r:embed="rId29">
              <a:extLst>
                <a:ext uri="{BEBA8EAE-BF5A-486C-A8C5-ECC9F3942E4B}">
                  <a14:imgProps xmlns:a14="http://schemas.microsoft.com/office/drawing/2010/main">
                    <a14:imgLayer r:embed="rId20">
                      <a14:imgEffect>
                        <a14:backgroundRemoval t="54920" b="72883" l="6316" r="25965">
                          <a14:foregroundMark x1="14035" y1="54920" x2="14035" y2="54920"/>
                          <a14:foregroundMark x1="12281" y1="72311" x2="21579" y2="72311"/>
                          <a14:foregroundMark x1="12632" y1="72883" x2="17895" y2="72883"/>
                        </a14:backgroundRemoval>
                      </a14:imgEffect>
                    </a14:imgLayer>
                  </a14:imgProps>
                </a:ext>
                <a:ext uri="{28A0092B-C50C-407E-A947-70E740481C1C}">
                  <a14:useLocalDpi xmlns:a14="http://schemas.microsoft.com/office/drawing/2010/main" val="0"/>
                </a:ext>
              </a:extLst>
            </a:blip>
            <a:srcRect l="3967" t="53214" r="71462" b="25777"/>
            <a:stretch/>
          </p:blipFill>
          <p:spPr bwMode="auto">
            <a:xfrm>
              <a:off x="7569366" y="1092494"/>
              <a:ext cx="695762" cy="912195"/>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2" descr="10 Plants ý tưởng | nhật ký nghệ thuật, nghệ thuật chữ viết, nghệ thuật  viết chữ">
              <a:extLst>
                <a:ext uri="{FF2B5EF4-FFF2-40B4-BE49-F238E27FC236}">
                  <a16:creationId xmlns:a16="http://schemas.microsoft.com/office/drawing/2014/main" id="{0E069A1F-050F-4674-AB4B-6E6C3B601AA2}"/>
                </a:ext>
              </a:extLst>
            </p:cNvPr>
            <p:cNvPicPr>
              <a:picLocks noChangeAspect="1" noChangeArrowheads="1"/>
            </p:cNvPicPr>
            <p:nvPr/>
          </p:nvPicPr>
          <p:blipFill rotWithShape="1">
            <a:blip r:embed="rId30">
              <a:extLst>
                <a:ext uri="{BEBA8EAE-BF5A-486C-A8C5-ECC9F3942E4B}">
                  <a14:imgProps xmlns:a14="http://schemas.microsoft.com/office/drawing/2010/main">
                    <a14:imgLayer r:embed="rId20">
                      <a14:imgEffect>
                        <a14:backgroundRemoval t="79748" b="97712" l="74737" r="97193">
                          <a14:foregroundMark x1="77018" y1="80435" x2="77018" y2="80435"/>
                          <a14:foregroundMark x1="90175" y1="79748" x2="90175" y2="79748"/>
                        </a14:backgroundRemoval>
                      </a14:imgEffect>
                    </a14:imgLayer>
                  </a14:imgProps>
                </a:ext>
                <a:ext uri="{28A0092B-C50C-407E-A947-70E740481C1C}">
                  <a14:useLocalDpi xmlns:a14="http://schemas.microsoft.com/office/drawing/2010/main" val="0"/>
                </a:ext>
              </a:extLst>
            </a:blip>
            <a:srcRect l="72121" t="78760"/>
            <a:stretch/>
          </p:blipFill>
          <p:spPr bwMode="auto">
            <a:xfrm>
              <a:off x="8332889" y="1186525"/>
              <a:ext cx="806878" cy="1005244"/>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10 Plants ý tưởng | nhật ký nghệ thuật, nghệ thuật chữ viết, nghệ thuật  viết chữ">
              <a:extLst>
                <a:ext uri="{FF2B5EF4-FFF2-40B4-BE49-F238E27FC236}">
                  <a16:creationId xmlns:a16="http://schemas.microsoft.com/office/drawing/2014/main" id="{386BEC0F-9387-4A5A-81BA-1C349859D75B}"/>
                </a:ext>
              </a:extLst>
            </p:cNvPr>
            <p:cNvPicPr>
              <a:picLocks noChangeAspect="1" noChangeArrowheads="1"/>
            </p:cNvPicPr>
            <p:nvPr/>
          </p:nvPicPr>
          <p:blipFill rotWithShape="1">
            <a:blip r:embed="rId31">
              <a:extLst>
                <a:ext uri="{BEBA8EAE-BF5A-486C-A8C5-ECC9F3942E4B}">
                  <a14:imgProps xmlns:a14="http://schemas.microsoft.com/office/drawing/2010/main">
                    <a14:imgLayer r:embed="rId20">
                      <a14:imgEffect>
                        <a14:backgroundRemoval t="34554" b="51144" l="7544" r="25088">
                          <a14:foregroundMark x1="18246" y1="34554" x2="18246" y2="34554"/>
                          <a14:foregroundMark x1="11053" y1="50915" x2="22807" y2="50458"/>
                          <a14:foregroundMark x1="16667" y1="51144" x2="18246" y2="51144"/>
                        </a14:backgroundRemoval>
                      </a14:imgEffect>
                    </a14:imgLayer>
                  </a14:imgProps>
                </a:ext>
                <a:ext uri="{28A0092B-C50C-407E-A947-70E740481C1C}">
                  <a14:useLocalDpi xmlns:a14="http://schemas.microsoft.com/office/drawing/2010/main" val="0"/>
                </a:ext>
              </a:extLst>
            </a:blip>
            <a:srcRect l="5421" t="33163" r="72627" b="47957"/>
            <a:stretch/>
          </p:blipFill>
          <p:spPr bwMode="auto">
            <a:xfrm>
              <a:off x="7216434" y="380762"/>
              <a:ext cx="618372" cy="81544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Cafe or restaurant terrace with wooden bar counter, seats, flowers and  plants. Vector cartoon set of furniture for outdoor cafeteria, chair,  bench, table, tea pot and cup isolated on white background Stock">
              <a:extLst>
                <a:ext uri="{FF2B5EF4-FFF2-40B4-BE49-F238E27FC236}">
                  <a16:creationId xmlns:a16="http://schemas.microsoft.com/office/drawing/2014/main" id="{C76FA0B3-07AC-44D2-9533-291D9A50A27F}"/>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25296" b="47952" l="67467" r="96385">
                          <a14:foregroundMark x1="76000" y1="27626" x2="76000" y2="27626"/>
                          <a14:foregroundMark x1="76000" y1="27626" x2="76000" y2="27626"/>
                          <a14:foregroundMark x1="76000" y1="27626" x2="76000" y2="27626"/>
                          <a14:foregroundMark x1="77077" y1="25971" x2="78846" y2="25971"/>
                          <a14:foregroundMark x1="78846" y1="26978" x2="78846" y2="26978"/>
                          <a14:foregroundMark x1="75769" y1="27626" x2="75769" y2="27194"/>
                        </a14:backgroundRemoval>
                      </a14:imgEffect>
                    </a14:imgLayer>
                  </a14:imgProps>
                </a:ext>
                <a:ext uri="{28A0092B-C50C-407E-A947-70E740481C1C}">
                  <a14:useLocalDpi xmlns:a14="http://schemas.microsoft.com/office/drawing/2010/main" val="0"/>
                </a:ext>
              </a:extLst>
            </a:blip>
            <a:srcRect l="63852" t="22464" b="49216"/>
            <a:stretch/>
          </p:blipFill>
          <p:spPr bwMode="auto">
            <a:xfrm>
              <a:off x="2563669" y="-189215"/>
              <a:ext cx="1858361" cy="155686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WORKPARTY">
            <a:extLst>
              <a:ext uri="{FF2B5EF4-FFF2-40B4-BE49-F238E27FC236}">
                <a16:creationId xmlns:a16="http://schemas.microsoft.com/office/drawing/2014/main" id="{779D22E7-20B8-4C81-87FF-8E20B2C85EAD}"/>
              </a:ext>
            </a:extLst>
          </p:cNvPr>
          <p:cNvPicPr>
            <a:picLocks noChangeAspect="1" noChangeArrowheads="1" noCrop="1"/>
          </p:cNvPicPr>
          <p:nvPr/>
        </p:nvPicPr>
        <p:blipFill>
          <a:blip r:embed="rId32" cstate="hqprint">
            <a:extLst>
              <a:ext uri="{28A0092B-C50C-407E-A947-70E740481C1C}">
                <a14:useLocalDpi xmlns:a14="http://schemas.microsoft.com/office/drawing/2010/main" val="0"/>
              </a:ext>
            </a:extLst>
          </a:blip>
          <a:srcRect/>
          <a:stretch>
            <a:fillRect/>
          </a:stretch>
        </p:blipFill>
        <p:spPr bwMode="auto">
          <a:xfrm>
            <a:off x="4183302" y="2173329"/>
            <a:ext cx="1384079" cy="1384079"/>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6E415266-B8AF-4D4B-B14A-1CD246A575D4}"/>
              </a:ext>
            </a:extLst>
          </p:cNvPr>
          <p:cNvGrpSpPr/>
          <p:nvPr/>
        </p:nvGrpSpPr>
        <p:grpSpPr>
          <a:xfrm>
            <a:off x="11707359" y="3077437"/>
            <a:ext cx="3483928" cy="3896388"/>
            <a:chOff x="2954620" y="1796136"/>
            <a:chExt cx="3465141" cy="3536579"/>
          </a:xfrm>
        </p:grpSpPr>
        <p:pic>
          <p:nvPicPr>
            <p:cNvPr id="1028" name="Picture 4" descr="Premium Vector | Cute chef girl smiling holding cookies logo hand drawn  cartoon art illustration">
              <a:extLst>
                <a:ext uri="{FF2B5EF4-FFF2-40B4-BE49-F238E27FC236}">
                  <a16:creationId xmlns:a16="http://schemas.microsoft.com/office/drawing/2014/main" id="{8FA6AC9C-FB28-4592-9BF5-1C6331CE98EB}"/>
                </a:ext>
              </a:extLst>
            </p:cNvPr>
            <p:cNvPicPr>
              <a:picLocks noChangeAspect="1" noChangeArrowheads="1"/>
            </p:cNvPicPr>
            <p:nvPr/>
          </p:nvPicPr>
          <p:blipFill rotWithShape="1">
            <a:blip r:embed="rId33">
              <a:extLst>
                <a:ext uri="{BEBA8EAE-BF5A-486C-A8C5-ECC9F3942E4B}">
                  <a14:imgProps xmlns:a14="http://schemas.microsoft.com/office/drawing/2010/main">
                    <a14:imgLayer r:embed="rId34">
                      <a14:imgEffect>
                        <a14:backgroundRemoval t="24600" b="53600" l="30831" r="84185">
                          <a14:foregroundMark x1="33387" y1="42200" x2="36741" y2="43200"/>
                          <a14:foregroundMark x1="37605" y1="40432" x2="40575" y2="43600"/>
                          <a14:foregroundMark x1="31949" y1="34400" x2="37427" y2="40243"/>
                          <a14:foregroundMark x1="38209" y1="39629" x2="39457" y2="41000"/>
                          <a14:foregroundMark x1="31629" y1="32400" x2="35279" y2="36409"/>
                          <a14:foregroundMark x1="39137" y1="44200" x2="45208" y2="44200"/>
                          <a14:foregroundMark x1="36749" y1="44505" x2="37220" y2="44400"/>
                          <a14:foregroundMark x1="32748" y1="45400" x2="36744" y2="44506"/>
                          <a14:foregroundMark x1="31150" y1="45200" x2="35807" y2="47850"/>
                          <a14:foregroundMark x1="36022" y1="28439" x2="37261" y2="31942"/>
                          <a14:foregroundMark x1="42332" y1="53800" x2="45208" y2="50200"/>
                          <a14:foregroundMark x1="76358" y1="39000" x2="81310" y2="34800"/>
                          <a14:foregroundMark x1="82109" y1="36000" x2="84185" y2="39800"/>
                          <a14:foregroundMark x1="80192" y1="31200" x2="78914" y2="32000"/>
                          <a14:backgroundMark x1="34345" y1="28200" x2="38019" y2="24400"/>
                          <a14:backgroundMark x1="33706" y1="24800" x2="36741" y2="25200"/>
                          <a14:backgroundMark x1="36422" y1="32600" x2="39776" y2="38400"/>
                          <a14:backgroundMark x1="35304" y1="49000" x2="38978" y2="47800"/>
                          <a14:backgroundMark x1="35304" y1="49200" x2="35783" y2="47800"/>
                          <a14:backgroundMark x1="68850" y1="24400" x2="89457" y2="30000"/>
                          <a14:backgroundMark x1="71086" y1="27000" x2="84185" y2="28200"/>
                          <a14:backgroundMark x1="75399" y1="34800" x2="75399" y2="29200"/>
                          <a14:backgroundMark x1="79646" y1="30444" x2="84665" y2="28200"/>
                          <a14:backgroundMark x1="75719" y1="32200" x2="78244" y2="31071"/>
                          <a14:backgroundMark x1="80018" y1="30959" x2="85304" y2="27800"/>
                          <a14:backgroundMark x1="78275" y1="32000" x2="78722" y2="31733"/>
                          <a14:backgroundMark x1="74121" y1="53000" x2="79393" y2="50800"/>
                          <a14:backgroundMark x1="74441" y1="51600" x2="77316" y2="51400"/>
                        </a14:backgroundRemoval>
                      </a14:imgEffect>
                    </a14:imgLayer>
                  </a14:imgProps>
                </a:ext>
                <a:ext uri="{28A0092B-C50C-407E-A947-70E740481C1C}">
                  <a14:useLocalDpi xmlns:a14="http://schemas.microsoft.com/office/drawing/2010/main" val="0"/>
                </a:ext>
              </a:extLst>
            </a:blip>
            <a:srcRect l="30869" t="21837" r="11017" b="43687"/>
            <a:stretch/>
          </p:blipFill>
          <p:spPr bwMode="auto">
            <a:xfrm rot="287853">
              <a:off x="2954620" y="1796136"/>
              <a:ext cx="3465141" cy="16419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emium Vector | Happy cute girl chef raising hand to greeting banner logo  cartoon art illustration">
              <a:extLst>
                <a:ext uri="{FF2B5EF4-FFF2-40B4-BE49-F238E27FC236}">
                  <a16:creationId xmlns:a16="http://schemas.microsoft.com/office/drawing/2014/main" id="{D6CBDAB8-3358-4931-857B-352CB1600C88}"/>
                </a:ext>
              </a:extLst>
            </p:cNvPr>
            <p:cNvPicPr>
              <a:picLocks noChangeAspect="1" noChangeArrowheads="1"/>
            </p:cNvPicPr>
            <p:nvPr/>
          </p:nvPicPr>
          <p:blipFill rotWithShape="1">
            <a:blip r:embed="rId35">
              <a:extLst>
                <a:ext uri="{BEBA8EAE-BF5A-486C-A8C5-ECC9F3942E4B}">
                  <a14:imgProps xmlns:a14="http://schemas.microsoft.com/office/drawing/2010/main">
                    <a14:imgLayer r:embed="rId36">
                      <a14:imgEffect>
                        <a14:backgroundRemoval t="49200" b="93200" l="28435" r="69010">
                          <a14:foregroundMark x1="32428" y1="56400" x2="60543" y2="64000"/>
                          <a14:foregroundMark x1="59585" y1="52400" x2="67891" y2="50600"/>
                          <a14:foregroundMark x1="67891" y1="50600" x2="69010" y2="60600"/>
                          <a14:foregroundMark x1="69010" y1="60600" x2="67252" y2="68000"/>
                          <a14:foregroundMark x1="69169" y1="53600" x2="62460" y2="50800"/>
                          <a14:foregroundMark x1="61661" y1="54800" x2="68211" y2="60600"/>
                          <a14:foregroundMark x1="47284" y1="49200" x2="50958" y2="49400"/>
                          <a14:foregroundMark x1="33546" y1="76000" x2="47923" y2="71600"/>
                          <a14:foregroundMark x1="53034" y1="89804" x2="54153" y2="85600"/>
                          <a14:foregroundMark x1="47923" y1="74400" x2="53994" y2="83200"/>
                          <a14:foregroundMark x1="55272" y1="71800" x2="64696" y2="65200"/>
                          <a14:backgroundMark x1="50639" y1="89200" x2="49042" y2="99000"/>
                          <a14:backgroundMark x1="57508" y1="88400" x2="58307" y2="98000"/>
                          <a14:backgroundMark x1="61502" y1="91200" x2="63738" y2="87400"/>
                          <a14:backgroundMark x1="61182" y1="80000" x2="60543" y2="90400"/>
                        </a14:backgroundRemoval>
                      </a14:imgEffect>
                    </a14:imgLayer>
                  </a14:imgProps>
                </a:ext>
                <a:ext uri="{28A0092B-C50C-407E-A947-70E740481C1C}">
                  <a14:useLocalDpi xmlns:a14="http://schemas.microsoft.com/office/drawing/2010/main" val="0"/>
                </a:ext>
              </a:extLst>
            </a:blip>
            <a:srcRect l="23868" t="48256" r="27561" b="1718"/>
            <a:stretch/>
          </p:blipFill>
          <p:spPr bwMode="auto">
            <a:xfrm>
              <a:off x="3051342" y="2950231"/>
              <a:ext cx="2896128" cy="2382484"/>
            </a:xfrm>
            <a:prstGeom prst="rect">
              <a:avLst/>
            </a:prstGeom>
            <a:noFill/>
            <a:extLst>
              <a:ext uri="{909E8E84-426E-40DD-AFC4-6F175D3DCCD1}">
                <a14:hiddenFill xmlns:a14="http://schemas.microsoft.com/office/drawing/2010/main">
                  <a:solidFill>
                    <a:srgbClr val="FFFFFF"/>
                  </a:solidFill>
                </a14:hiddenFill>
              </a:ext>
            </a:extLst>
          </p:spPr>
        </p:pic>
      </p:grpSp>
      <p:sp>
        <p:nvSpPr>
          <p:cNvPr id="48" name="Speech Bubble: Rectangle with Corners Rounded 47">
            <a:extLst>
              <a:ext uri="{FF2B5EF4-FFF2-40B4-BE49-F238E27FC236}">
                <a16:creationId xmlns:a16="http://schemas.microsoft.com/office/drawing/2014/main" id="{1D13977B-23DF-404E-81BC-623D36270B5C}"/>
              </a:ext>
            </a:extLst>
          </p:cNvPr>
          <p:cNvSpPr/>
          <p:nvPr/>
        </p:nvSpPr>
        <p:spPr>
          <a:xfrm>
            <a:off x="-1" y="92582"/>
            <a:ext cx="5394301" cy="2494004"/>
          </a:xfrm>
          <a:prstGeom prst="wedgeRoundRectCallout">
            <a:avLst>
              <a:gd name="adj1" fmla="val 50927"/>
              <a:gd name="adj2" fmla="val 55778"/>
              <a:gd name="adj3" fmla="val 16667"/>
            </a:avLst>
          </a:prstGeom>
          <a:solidFill>
            <a:srgbClr val="CC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buClr>
                <a:srgbClr val="000000"/>
              </a:buClr>
            </a:pPr>
            <a:r>
              <a:rPr lang="vi-VN" sz="2667" kern="0" dirty="0">
                <a:solidFill>
                  <a:srgbClr val="002060"/>
                </a:solidFill>
                <a:latin typeface="Arial" panose="020B0604020202020204" pitchFamily="34" charset="0"/>
                <a:sym typeface="Arial"/>
              </a:rPr>
              <a:t>Hai em đến rồi đấy à? Hôm nay thử làm việc một ngày tại cửa hàng của chị nhé! Chị đã ghi lại công việc cần làm trong quyển sổ này rồi. Các em hoàn thành tốt sẽ nhận được quà nhé!</a:t>
            </a:r>
            <a:endParaRPr lang="en-US" sz="2667" kern="0" dirty="0">
              <a:solidFill>
                <a:srgbClr val="002060"/>
              </a:solidFill>
              <a:latin typeface="Arial"/>
              <a:sym typeface="Arial"/>
            </a:endParaRPr>
          </a:p>
        </p:txBody>
      </p:sp>
      <p:sp>
        <p:nvSpPr>
          <p:cNvPr id="49" name="Speech Bubble: Rectangle with Corners Rounded 48">
            <a:extLst>
              <a:ext uri="{FF2B5EF4-FFF2-40B4-BE49-F238E27FC236}">
                <a16:creationId xmlns:a16="http://schemas.microsoft.com/office/drawing/2014/main" id="{142CE2E2-39C4-499D-A4EB-D61AC528FC90}"/>
              </a:ext>
            </a:extLst>
          </p:cNvPr>
          <p:cNvSpPr/>
          <p:nvPr/>
        </p:nvSpPr>
        <p:spPr>
          <a:xfrm>
            <a:off x="7862949" y="1395342"/>
            <a:ext cx="3786439" cy="855791"/>
          </a:xfrm>
          <a:prstGeom prst="wedgeRoundRectCallout">
            <a:avLst>
              <a:gd name="adj1" fmla="val 5996"/>
              <a:gd name="adj2" fmla="val 82490"/>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667" kern="0" dirty="0">
                <a:solidFill>
                  <a:srgbClr val="002060"/>
                </a:solidFill>
                <a:latin typeface="Arial" panose="020B0604020202020204" pitchFamily="34" charset="0"/>
                <a:sym typeface="Arial"/>
              </a:rPr>
              <a:t>Chúng em chào chị ạ! Bọn em đến rồi đây.</a:t>
            </a:r>
            <a:endParaRPr lang="en-US" sz="2667" kern="0" dirty="0">
              <a:solidFill>
                <a:srgbClr val="002060"/>
              </a:solidFill>
              <a:latin typeface="Arial"/>
              <a:sym typeface="Arial"/>
            </a:endParaRPr>
          </a:p>
        </p:txBody>
      </p:sp>
      <p:sp>
        <p:nvSpPr>
          <p:cNvPr id="50" name="Speech Bubble: Rectangle with Corners Rounded 49">
            <a:extLst>
              <a:ext uri="{FF2B5EF4-FFF2-40B4-BE49-F238E27FC236}">
                <a16:creationId xmlns:a16="http://schemas.microsoft.com/office/drawing/2014/main" id="{406CA899-36AB-4912-AE59-12B68E903D68}"/>
              </a:ext>
            </a:extLst>
          </p:cNvPr>
          <p:cNvSpPr/>
          <p:nvPr/>
        </p:nvSpPr>
        <p:spPr>
          <a:xfrm>
            <a:off x="7855185" y="1400479"/>
            <a:ext cx="3786439" cy="855791"/>
          </a:xfrm>
          <a:prstGeom prst="wedgeRoundRectCallout">
            <a:avLst>
              <a:gd name="adj1" fmla="val 5996"/>
              <a:gd name="adj2" fmla="val 82490"/>
              <a:gd name="adj3" fmla="val 16667"/>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vi-VN" sz="2667" kern="0" dirty="0">
                <a:solidFill>
                  <a:srgbClr val="002060"/>
                </a:solidFill>
                <a:latin typeface="Arial" panose="020B0604020202020204" pitchFamily="34" charset="0"/>
                <a:sym typeface="Arial"/>
              </a:rPr>
              <a:t>Vâng ạ!</a:t>
            </a:r>
            <a:endParaRPr lang="en-US" sz="2667" kern="0" dirty="0">
              <a:solidFill>
                <a:srgbClr val="002060"/>
              </a:solidFill>
              <a:latin typeface="Arial"/>
              <a:sym typeface="Arial"/>
            </a:endParaRPr>
          </a:p>
        </p:txBody>
      </p:sp>
      <p:pic>
        <p:nvPicPr>
          <p:cNvPr id="33794" name="Picture 2" descr="Premium Vector | Happy girl merchant cute with mobile box delivery online  shopping icon logo hand drawn illustration | How to draw hands, Cute girl  shopping cartoon, Hand logo">
            <a:extLst>
              <a:ext uri="{FF2B5EF4-FFF2-40B4-BE49-F238E27FC236}">
                <a16:creationId xmlns:a16="http://schemas.microsoft.com/office/drawing/2014/main" id="{EDC43367-506A-4474-BCC8-EFA4FA904BFA}"/>
              </a:ext>
            </a:extLst>
          </p:cNvPr>
          <p:cNvPicPr>
            <a:picLocks noChangeAspect="1" noChangeArrowheads="1"/>
          </p:cNvPicPr>
          <p:nvPr/>
        </p:nvPicPr>
        <p:blipFill rotWithShape="1">
          <a:blip r:embed="rId37">
            <a:extLst>
              <a:ext uri="{BEBA8EAE-BF5A-486C-A8C5-ECC9F3942E4B}">
                <a14:imgProps xmlns:a14="http://schemas.microsoft.com/office/drawing/2010/main">
                  <a14:imgLayer r:embed="rId38">
                    <a14:imgEffect>
                      <a14:backgroundRemoval t="51400" b="94600" l="53834" r="84185">
                        <a14:foregroundMark x1="70288" y1="51400" x2="76198" y2="57200"/>
                      </a14:backgroundRemoval>
                    </a14:imgEffect>
                  </a14:imgLayer>
                </a14:imgProps>
              </a:ext>
              <a:ext uri="{28A0092B-C50C-407E-A947-70E740481C1C}">
                <a14:useLocalDpi xmlns:a14="http://schemas.microsoft.com/office/drawing/2010/main" val="0"/>
              </a:ext>
            </a:extLst>
          </a:blip>
          <a:srcRect l="50108" t="46855" r="11957"/>
          <a:stretch/>
        </p:blipFill>
        <p:spPr bwMode="auto">
          <a:xfrm>
            <a:off x="14077169" y="3472795"/>
            <a:ext cx="3374183" cy="37755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E-6 3.95062E-6 L -0.46459 -0.00124 " pathEditMode="relative" rAng="0" ptsTypes="AA">
                                      <p:cBhvr>
                                        <p:cTn id="6" dur="2000" fill="hold"/>
                                        <p:tgtEl>
                                          <p:spTgt spid="5"/>
                                        </p:tgtEl>
                                        <p:attrNameLst>
                                          <p:attrName>ppt_x</p:attrName>
                                          <p:attrName>ppt_y</p:attrName>
                                        </p:attrNameLst>
                                      </p:cBhvr>
                                      <p:rCtr x="-23229" y="-62"/>
                                    </p:animMotion>
                                  </p:childTnLst>
                                </p:cTn>
                              </p:par>
                              <p:par>
                                <p:cTn id="7" presetID="35" presetClass="path" presetSubtype="0" accel="50000" decel="50000" fill="hold" nodeType="withEffect">
                                  <p:stCondLst>
                                    <p:cond delay="0"/>
                                  </p:stCondLst>
                                  <p:childTnLst>
                                    <p:animMotion origin="layout" path="M 4.44444E-6 -1.48148E-6 L -0.45469 -0.00339 " pathEditMode="relative" rAng="0" ptsTypes="AA">
                                      <p:cBhvr>
                                        <p:cTn id="8" dur="2000" fill="hold"/>
                                        <p:tgtEl>
                                          <p:spTgt spid="33794"/>
                                        </p:tgtEl>
                                        <p:attrNameLst>
                                          <p:attrName>ppt_x</p:attrName>
                                          <p:attrName>ppt_y</p:attrName>
                                        </p:attrNameLst>
                                      </p:cBhvr>
                                      <p:rCtr x="-22743" y="-185"/>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500"/>
                                        <p:tgtEl>
                                          <p:spTgt spid="48"/>
                                        </p:tgtEl>
                                      </p:cBhvr>
                                    </p:animEffect>
                                  </p:childTnLst>
                                </p:cTn>
                              </p:par>
                              <p:par>
                                <p:cTn id="19" presetID="3" presetClass="exit" presetSubtype="10" fill="hold" grpId="1" nodeType="withEffect">
                                  <p:stCondLst>
                                    <p:cond delay="0"/>
                                  </p:stCondLst>
                                  <p:childTnLst>
                                    <p:animEffect transition="out" filter="blinds(horizontal)">
                                      <p:cBhvr>
                                        <p:cTn id="20" dur="500"/>
                                        <p:tgtEl>
                                          <p:spTgt spid="49"/>
                                        </p:tgtEl>
                                      </p:cBhvr>
                                    </p:animEffect>
                                    <p:set>
                                      <p:cBhvr>
                                        <p:cTn id="21" dur="1" fill="hold">
                                          <p:stCondLst>
                                            <p:cond delay="499"/>
                                          </p:stCondLst>
                                        </p:cTn>
                                        <p:tgtEl>
                                          <p:spTgt spid="49"/>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3" presetClass="exit" presetSubtype="10" fill="hold" grpId="1" nodeType="clickEffect">
                                  <p:stCondLst>
                                    <p:cond delay="0"/>
                                  </p:stCondLst>
                                  <p:childTnLst>
                                    <p:animEffect transition="out" filter="blinds(horizontal)">
                                      <p:cBhvr>
                                        <p:cTn id="25" dur="500"/>
                                        <p:tgtEl>
                                          <p:spTgt spid="48"/>
                                        </p:tgtEl>
                                      </p:cBhvr>
                                    </p:animEffect>
                                    <p:set>
                                      <p:cBhvr>
                                        <p:cTn id="26" dur="1" fill="hold">
                                          <p:stCondLst>
                                            <p:cond delay="499"/>
                                          </p:stCondLst>
                                        </p:cTn>
                                        <p:tgtEl>
                                          <p:spTgt spid="48"/>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500"/>
                                        <p:tgtEl>
                                          <p:spTgt spid="50"/>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xit" presetSubtype="10" fill="hold" grpId="1" nodeType="clickEffect">
                                  <p:stCondLst>
                                    <p:cond delay="0"/>
                                  </p:stCondLst>
                                  <p:childTnLst>
                                    <p:animEffect transition="out" filter="blinds(horizontal)">
                                      <p:cBhvr>
                                        <p:cTn id="33" dur="500"/>
                                        <p:tgtEl>
                                          <p:spTgt spid="50"/>
                                        </p:tgtEl>
                                      </p:cBhvr>
                                    </p:animEffect>
                                    <p:set>
                                      <p:cBhvr>
                                        <p:cTn id="34"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9" grpId="0" animBg="1"/>
      <p:bldP spid="49" grpId="1" animBg="1"/>
      <p:bldP spid="50" grpId="0" animBg="1"/>
      <p:bldP spid="5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1"/>
        <p:cNvGrpSpPr/>
        <p:nvPr/>
      </p:nvGrpSpPr>
      <p:grpSpPr>
        <a:xfrm>
          <a:off x="0" y="0"/>
          <a:ext cx="0" cy="0"/>
          <a:chOff x="0" y="0"/>
          <a:chExt cx="0" cy="0"/>
        </a:xfrm>
      </p:grpSpPr>
      <p:pic>
        <p:nvPicPr>
          <p:cNvPr id="3074" name="Picture 2" descr="Blank story book on wood table vector. Cartoon Flat Style Illustration  494631 Vector Art at Vecteezy">
            <a:extLst>
              <a:ext uri="{FF2B5EF4-FFF2-40B4-BE49-F238E27FC236}">
                <a16:creationId xmlns:a16="http://schemas.microsoft.com/office/drawing/2014/main" id="{B0AE2C2A-F541-4778-B259-A5EC5E9E9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9DC457A3-FC69-4D24-9498-B174C19BEA74}"/>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2595880" y="585840"/>
            <a:ext cx="3500120" cy="30384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A23AA909-21EC-4432-A3A0-B0BCB77EFCC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2595880" y="2394921"/>
            <a:ext cx="3500120" cy="30384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5FE301FF-7656-4EB4-A5DC-2702D2DE331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7279640" y="1491008"/>
            <a:ext cx="3500120" cy="303844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BCF7FB3-3D49-4D20-BCB3-E84A42E172CF}"/>
              </a:ext>
            </a:extLst>
          </p:cNvPr>
          <p:cNvSpPr txBox="1"/>
          <p:nvPr/>
        </p:nvSpPr>
        <p:spPr>
          <a:xfrm>
            <a:off x="3076123" y="1503737"/>
            <a:ext cx="2686954" cy="1241237"/>
          </a:xfrm>
          <a:prstGeom prst="rect">
            <a:avLst/>
          </a:prstGeom>
          <a:noFill/>
        </p:spPr>
        <p:txBody>
          <a:bodyPr wrap="none" rtlCol="0">
            <a:spAutoFit/>
          </a:bodyPr>
          <a:lstStyle/>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Nhiệm vụ 1: </a:t>
            </a:r>
          </a:p>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Tỉa cây</a:t>
            </a:r>
            <a:endParaRPr lang="en-US" sz="3733" b="1" kern="0" dirty="0">
              <a:solidFill>
                <a:srgbClr val="FFFFFF"/>
              </a:solidFill>
              <a:latin typeface="Calibri" panose="020F0502020204030204" pitchFamily="34" charset="0"/>
              <a:cs typeface="Calibri" panose="020F0502020204030204" pitchFamily="34" charset="0"/>
              <a:sym typeface="Arial"/>
            </a:endParaRPr>
          </a:p>
        </p:txBody>
      </p:sp>
      <p:sp>
        <p:nvSpPr>
          <p:cNvPr id="17" name="TextBox 16">
            <a:extLst>
              <a:ext uri="{FF2B5EF4-FFF2-40B4-BE49-F238E27FC236}">
                <a16:creationId xmlns:a16="http://schemas.microsoft.com/office/drawing/2014/main" id="{E0AF18B1-7126-4B79-A242-5F0CC2434D53}"/>
              </a:ext>
            </a:extLst>
          </p:cNvPr>
          <p:cNvSpPr txBox="1"/>
          <p:nvPr/>
        </p:nvSpPr>
        <p:spPr>
          <a:xfrm>
            <a:off x="3076123" y="3303054"/>
            <a:ext cx="2686954" cy="1241237"/>
          </a:xfrm>
          <a:prstGeom prst="rect">
            <a:avLst/>
          </a:prstGeom>
          <a:noFill/>
        </p:spPr>
        <p:txBody>
          <a:bodyPr wrap="none" rtlCol="0">
            <a:spAutoFit/>
          </a:bodyPr>
          <a:lstStyle/>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Nhiệm vụ 2: </a:t>
            </a:r>
          </a:p>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Nhận đơn</a:t>
            </a:r>
            <a:endParaRPr lang="en-US" sz="3733" b="1" kern="0" dirty="0">
              <a:solidFill>
                <a:srgbClr val="FFFFFF"/>
              </a:solidFill>
              <a:latin typeface="Calibri" panose="020F0502020204030204" pitchFamily="34" charset="0"/>
              <a:cs typeface="Calibri" panose="020F0502020204030204" pitchFamily="34" charset="0"/>
              <a:sym typeface="Arial"/>
            </a:endParaRPr>
          </a:p>
        </p:txBody>
      </p:sp>
      <p:sp>
        <p:nvSpPr>
          <p:cNvPr id="18" name="TextBox 17">
            <a:extLst>
              <a:ext uri="{FF2B5EF4-FFF2-40B4-BE49-F238E27FC236}">
                <a16:creationId xmlns:a16="http://schemas.microsoft.com/office/drawing/2014/main" id="{392EF738-CDD3-44AD-AE59-E5010899082D}"/>
              </a:ext>
            </a:extLst>
          </p:cNvPr>
          <p:cNvSpPr txBox="1"/>
          <p:nvPr/>
        </p:nvSpPr>
        <p:spPr>
          <a:xfrm>
            <a:off x="7800523" y="2443182"/>
            <a:ext cx="2686954" cy="1241237"/>
          </a:xfrm>
          <a:prstGeom prst="rect">
            <a:avLst/>
          </a:prstGeom>
          <a:noFill/>
        </p:spPr>
        <p:txBody>
          <a:bodyPr wrap="none" rtlCol="0">
            <a:spAutoFit/>
          </a:bodyPr>
          <a:lstStyle/>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Nhiệm vụ 3: </a:t>
            </a:r>
          </a:p>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Ship hàng</a:t>
            </a:r>
            <a:endParaRPr lang="en-US" sz="3733" b="1" kern="0" dirty="0">
              <a:solidFill>
                <a:srgbClr val="FFFFFF"/>
              </a:solidFill>
              <a:latin typeface="Calibri" panose="020F0502020204030204" pitchFamily="34" charset="0"/>
              <a:cs typeface="Calibri" panose="020F0502020204030204" pitchFamily="34" charset="0"/>
              <a:sym typeface="Arial"/>
            </a:endParaRPr>
          </a:p>
        </p:txBody>
      </p:sp>
      <p:grpSp>
        <p:nvGrpSpPr>
          <p:cNvPr id="7" name="Group 6">
            <a:extLst>
              <a:ext uri="{FF2B5EF4-FFF2-40B4-BE49-F238E27FC236}">
                <a16:creationId xmlns:a16="http://schemas.microsoft.com/office/drawing/2014/main" id="{C9963785-7C5B-4AF8-89E2-6AE23D0F5BF0}"/>
              </a:ext>
            </a:extLst>
          </p:cNvPr>
          <p:cNvGrpSpPr/>
          <p:nvPr/>
        </p:nvGrpSpPr>
        <p:grpSpPr>
          <a:xfrm>
            <a:off x="1732280" y="995649"/>
            <a:ext cx="1650152" cy="1948212"/>
            <a:chOff x="1299210" y="746736"/>
            <a:chExt cx="1237614" cy="1461159"/>
          </a:xfrm>
        </p:grpSpPr>
        <p:pic>
          <p:nvPicPr>
            <p:cNvPr id="11" name="Picture 4" descr="Decal Dán Tường Hình Cây Xương Rồng | Shopee Việt Nam">
              <a:extLst>
                <a:ext uri="{FF2B5EF4-FFF2-40B4-BE49-F238E27FC236}">
                  <a16:creationId xmlns:a16="http://schemas.microsoft.com/office/drawing/2014/main" id="{CDC6F2EE-C5DE-44F7-99F5-C56370F1F0E2}"/>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75125" b="97125" l="1625" r="15500">
                          <a14:foregroundMark x1="15500" y1="79250" x2="15500" y2="79250"/>
                        </a14:backgroundRemoval>
                      </a14:imgEffect>
                    </a14:imgLayer>
                  </a14:imgProps>
                </a:ext>
                <a:ext uri="{28A0092B-C50C-407E-A947-70E740481C1C}">
                  <a14:useLocalDpi xmlns:a14="http://schemas.microsoft.com/office/drawing/2010/main" val="0"/>
                </a:ext>
              </a:extLst>
            </a:blip>
            <a:srcRect t="72370" r="83185"/>
            <a:stretch/>
          </p:blipFill>
          <p:spPr bwMode="auto">
            <a:xfrm>
              <a:off x="1299210" y="786765"/>
              <a:ext cx="864870" cy="142113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Kéo tỉa biểu tượng máy tính Snips Kéo, Sprayer, Hoạt hình, Biểu tượng máy  tính png | PNGEgg">
              <a:extLst>
                <a:ext uri="{FF2B5EF4-FFF2-40B4-BE49-F238E27FC236}">
                  <a16:creationId xmlns:a16="http://schemas.microsoft.com/office/drawing/2014/main" id="{DF36B924-CF4F-4871-9A74-A82EBB208020}"/>
                </a:ext>
              </a:extLst>
            </p:cNvPr>
            <p:cNvPicPr>
              <a:picLocks noChangeAspect="1" noChangeArrowheads="1"/>
            </p:cNvPicPr>
            <p:nvPr/>
          </p:nvPicPr>
          <p:blipFill>
            <a:blip r:embed="rId9" cstate="hqprint">
              <a:extLst>
                <a:ext uri="{BEBA8EAE-BF5A-486C-A8C5-ECC9F3942E4B}">
                  <a14:imgProps xmlns:a14="http://schemas.microsoft.com/office/drawing/2010/main">
                    <a14:imgLayer r:embed="rId10">
                      <a14:imgEffect>
                        <a14:backgroundRemoval t="3222" b="96667" l="3000" r="97333">
                          <a14:foregroundMark x1="6000" y1="43333" x2="11333" y2="42000"/>
                          <a14:foregroundMark x1="3111" y1="43556" x2="3111" y2="43556"/>
                          <a14:foregroundMark x1="50667" y1="93778" x2="60333" y2="93111"/>
                          <a14:foregroundMark x1="60333" y1="93111" x2="62444" y2="90222"/>
                          <a14:foregroundMark x1="56667" y1="96667" x2="56667" y2="96667"/>
                          <a14:foregroundMark x1="75111" y1="8444" x2="88444" y2="3333"/>
                          <a14:foregroundMark x1="97333" y1="11111" x2="93333" y2="26222"/>
                        </a14:backgroundRemoval>
                      </a14:imgEffect>
                    </a14:imgLayer>
                  </a14:imgProps>
                </a:ext>
                <a:ext uri="{28A0092B-C50C-407E-A947-70E740481C1C}">
                  <a14:useLocalDpi xmlns:a14="http://schemas.microsoft.com/office/drawing/2010/main" val="0"/>
                </a:ext>
              </a:extLst>
            </a:blip>
            <a:srcRect/>
            <a:stretch>
              <a:fillRect/>
            </a:stretch>
          </p:blipFill>
          <p:spPr bwMode="auto">
            <a:xfrm rot="17310476" flipH="1">
              <a:off x="2001498" y="746736"/>
              <a:ext cx="535326" cy="535326"/>
            </a:xfrm>
            <a:prstGeom prst="rect">
              <a:avLst/>
            </a:prstGeom>
            <a:noFill/>
            <a:extLst>
              <a:ext uri="{909E8E84-426E-40DD-AFC4-6F175D3DCCD1}">
                <a14:hiddenFill xmlns:a14="http://schemas.microsoft.com/office/drawing/2010/main">
                  <a:solidFill>
                    <a:srgbClr val="FFFFFF"/>
                  </a:solidFill>
                </a14:hiddenFill>
              </a:ext>
            </a:extLst>
          </p:spPr>
        </p:pic>
      </p:grpSp>
      <p:pic>
        <p:nvPicPr>
          <p:cNvPr id="3084" name="Picture 12">
            <a:extLst>
              <a:ext uri="{FF2B5EF4-FFF2-40B4-BE49-F238E27FC236}">
                <a16:creationId xmlns:a16="http://schemas.microsoft.com/office/drawing/2014/main" id="{8BBB7102-FC6A-46C0-BF4E-821F35FF49DA}"/>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6200" b="94200" l="9585" r="89617">
                        <a14:foregroundMark x1="45208" y1="6200" x2="45208" y2="6200"/>
                        <a14:foregroundMark x1="32428" y1="82200" x2="55431" y2="81000"/>
                        <a14:foregroundMark x1="55431" y1="81000" x2="56230" y2="81000"/>
                        <a14:foregroundMark x1="32428" y1="91600" x2="32428" y2="91600"/>
                        <a14:foregroundMark x1="40895" y1="94200" x2="40895" y2="94200"/>
                        <a14:foregroundMark x1="57348" y1="92200" x2="57348" y2="92200"/>
                        <a14:foregroundMark x1="70447" y1="83000" x2="70447" y2="83000"/>
                        <a14:foregroundMark x1="58946" y1="94200" x2="63099" y2="85600"/>
                      </a14:backgroundRemoval>
                    </a14:imgEffect>
                  </a14:imgLayer>
                </a14:imgProps>
              </a:ext>
            </a:extLst>
          </a:blip>
          <a:srcRect/>
          <a:stretch/>
        </p:blipFill>
        <p:spPr bwMode="auto">
          <a:xfrm>
            <a:off x="5995436" y="2201032"/>
            <a:ext cx="2013637" cy="1608336"/>
          </a:xfrm>
          <a:prstGeom prst="rect">
            <a:avLst/>
          </a:prstGeom>
          <a:noFill/>
          <a:extLst>
            <a:ext uri="{909E8E84-426E-40DD-AFC4-6F175D3DCCD1}">
              <a14:hiddenFill xmlns:a14="http://schemas.microsoft.com/office/drawing/2010/main">
                <a:solidFill>
                  <a:srgbClr val="FFFFFF"/>
                </a:solidFill>
              </a14:hiddenFill>
            </a:ext>
          </a:extLst>
        </p:spPr>
      </p:pic>
      <p:pic>
        <p:nvPicPr>
          <p:cNvPr id="36866" name="Picture 2" descr="Premium Vector | Happy girl merchant cute with mobile box delivery online  shopping icon logo hand drawn illustration | How to draw hands, Cute girl  shopping cartoon, Hand logo">
            <a:extLst>
              <a:ext uri="{FF2B5EF4-FFF2-40B4-BE49-F238E27FC236}">
                <a16:creationId xmlns:a16="http://schemas.microsoft.com/office/drawing/2014/main" id="{0E249AFB-E3C1-4BB7-8E0F-50E7FEE33A30}"/>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4">
                    <a14:imgEffect>
                      <a14:backgroundRemoval t="5400" b="46200" l="49201" r="87061">
                        <a14:foregroundMark x1="70927" y1="9400" x2="77636" y2="11800"/>
                        <a14:foregroundMark x1="62300" y1="44200" x2="75240" y2="44200"/>
                        <a14:foregroundMark x1="62300" y1="39400" x2="74760" y2="40200"/>
                        <a14:foregroundMark x1="69808" y1="46200" x2="76038" y2="45400"/>
                        <a14:foregroundMark x1="86262" y1="38400" x2="86262" y2="38400"/>
                        <a14:foregroundMark x1="84345" y1="37600" x2="86422" y2="38000"/>
                        <a14:foregroundMark x1="86422" y1="38200" x2="86422" y2="38200"/>
                        <a14:foregroundMark x1="86422" y1="38200" x2="86422" y2="38200"/>
                        <a14:foregroundMark x1="87220" y1="37000" x2="87220" y2="39600"/>
                        <a14:foregroundMark x1="84345" y1="41800" x2="85463" y2="43600"/>
                        <a14:foregroundMark x1="51278" y1="17800" x2="51445" y2="17914"/>
                        <a14:foregroundMark x1="49361" y1="27400" x2="50639" y2="27400"/>
                        <a14:foregroundMark x1="50639" y1="18400" x2="52716" y2="18400"/>
                        <a14:foregroundMark x1="49042" y1="22400" x2="50799" y2="22800"/>
                        <a14:backgroundMark x1="51973" y1="20756" x2="53195" y2="21400"/>
                      </a14:backgroundRemoval>
                    </a14:imgEffect>
                  </a14:imgLayer>
                </a14:imgProps>
              </a:ext>
              <a:ext uri="{28A0092B-C50C-407E-A947-70E740481C1C}">
                <a14:useLocalDpi xmlns:a14="http://schemas.microsoft.com/office/drawing/2010/main" val="0"/>
              </a:ext>
            </a:extLst>
          </a:blip>
          <a:srcRect l="47125" t="1023" r="11250" b="50000"/>
          <a:stretch/>
        </p:blipFill>
        <p:spPr bwMode="auto">
          <a:xfrm>
            <a:off x="1441875" y="2943860"/>
            <a:ext cx="1720756" cy="16171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ndscape Drawing Cartoon, PNG, 1506x522px, Landscape, Cartoon, Drawing,  Grass, Green Download Free">
            <a:extLst>
              <a:ext uri="{FF2B5EF4-FFF2-40B4-BE49-F238E27FC236}">
                <a16:creationId xmlns:a16="http://schemas.microsoft.com/office/drawing/2014/main" id="{80C3D0F2-6F60-4261-BF56-9469958B0CB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55" b="93662" l="5244" r="95976">
                        <a14:foregroundMark x1="5244" y1="65493" x2="12561" y2="70423"/>
                        <a14:foregroundMark x1="27561" y1="94014" x2="61585" y2="88380"/>
                        <a14:foregroundMark x1="92317" y1="71127" x2="95976" y2="60211"/>
                      </a14:backgroundRemoval>
                    </a14:imgEffect>
                  </a14:imgLayer>
                </a14:imgProps>
              </a:ext>
              <a:ext uri="{28A0092B-C50C-407E-A947-70E740481C1C}">
                <a14:useLocalDpi xmlns:a14="http://schemas.microsoft.com/office/drawing/2010/main" val="0"/>
              </a:ext>
            </a:extLst>
          </a:blip>
          <a:srcRect/>
          <a:stretch>
            <a:fillRect/>
          </a:stretch>
        </p:blipFill>
        <p:spPr bwMode="auto">
          <a:xfrm>
            <a:off x="4556269" y="4850020"/>
            <a:ext cx="10414000" cy="3606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5C0F09DC-6C3D-6149-B56A-DDDC1F04F618}"/>
              </a:ext>
            </a:extLst>
          </p:cNvPr>
          <p:cNvGrpSpPr/>
          <p:nvPr/>
        </p:nvGrpSpPr>
        <p:grpSpPr>
          <a:xfrm>
            <a:off x="688624" y="180623"/>
            <a:ext cx="10609297" cy="914073"/>
            <a:chOff x="516467" y="135467"/>
            <a:chExt cx="7956973" cy="685555"/>
          </a:xfrm>
        </p:grpSpPr>
        <p:sp>
          <p:nvSpPr>
            <p:cNvPr id="8" name="Oval 7">
              <a:extLst>
                <a:ext uri="{FF2B5EF4-FFF2-40B4-BE49-F238E27FC236}">
                  <a16:creationId xmlns:a16="http://schemas.microsoft.com/office/drawing/2014/main" id="{21FA3278-D462-4264-41B1-353131A6327C}"/>
                </a:ext>
              </a:extLst>
            </p:cNvPr>
            <p:cNvSpPr/>
            <p:nvPr/>
          </p:nvSpPr>
          <p:spPr>
            <a:xfrm>
              <a:off x="516467" y="135467"/>
              <a:ext cx="677333" cy="6773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r>
                <a:rPr lang="en-US" sz="4533" b="1" kern="0" dirty="0">
                  <a:solidFill>
                    <a:srgbClr val="FFFFFF"/>
                  </a:solidFill>
                  <a:latin typeface="Calibri" panose="020F0502020204030204" pitchFamily="34" charset="0"/>
                  <a:cs typeface="Calibri" panose="020F0502020204030204" pitchFamily="34" charset="0"/>
                  <a:sym typeface="Arial"/>
                </a:rPr>
                <a:t>1</a:t>
              </a:r>
            </a:p>
          </p:txBody>
        </p:sp>
        <p:sp>
          <p:nvSpPr>
            <p:cNvPr id="9" name="TextBox 8">
              <a:extLst>
                <a:ext uri="{FF2B5EF4-FFF2-40B4-BE49-F238E27FC236}">
                  <a16:creationId xmlns:a16="http://schemas.microsoft.com/office/drawing/2014/main" id="{7E898984-D86B-7117-7A1F-256BF1C6986F}"/>
                </a:ext>
              </a:extLst>
            </p:cNvPr>
            <p:cNvSpPr txBox="1"/>
            <p:nvPr/>
          </p:nvSpPr>
          <p:spPr>
            <a:xfrm>
              <a:off x="1286934" y="228600"/>
              <a:ext cx="7186506" cy="592422"/>
            </a:xfrm>
            <a:prstGeom prst="rect">
              <a:avLst/>
            </a:prstGeom>
            <a:noFill/>
          </p:spPr>
          <p:txBody>
            <a:bodyPr wrap="square" rtlCol="0">
              <a:spAutoFit/>
            </a:bodyPr>
            <a:lstStyle/>
            <a:p>
              <a:pPr defTabSz="1219170">
                <a:buClr>
                  <a:srgbClr val="000000"/>
                </a:buClr>
                <a:defRPr/>
              </a:pPr>
              <a:r>
                <a:rPr lang="en-US" sz="4533" b="1" kern="0" dirty="0" err="1">
                  <a:solidFill>
                    <a:srgbClr val="000000"/>
                  </a:solidFill>
                  <a:latin typeface="Calibri" panose="020F0502020204030204" pitchFamily="34" charset="0"/>
                  <a:cs typeface="Calibri" panose="020F0502020204030204" pitchFamily="34" charset="0"/>
                  <a:sym typeface="Arial"/>
                </a:rPr>
                <a:t>Số</a:t>
              </a:r>
              <a:r>
                <a:rPr lang="en-US" sz="4533" b="1" kern="0" dirty="0">
                  <a:solidFill>
                    <a:srgbClr val="000000"/>
                  </a:solidFill>
                  <a:latin typeface="Calibri" panose="020F0502020204030204" pitchFamily="34" charset="0"/>
                  <a:cs typeface="Calibri" panose="020F0502020204030204" pitchFamily="34" charset="0"/>
                  <a:sym typeface="Arial"/>
                </a:rPr>
                <a:t>?</a:t>
              </a:r>
            </a:p>
          </p:txBody>
        </p:sp>
      </p:grpSp>
      <p:sp>
        <p:nvSpPr>
          <p:cNvPr id="4" name="Rectangle: Rounded Corners 3">
            <a:extLst>
              <a:ext uri="{FF2B5EF4-FFF2-40B4-BE49-F238E27FC236}">
                <a16:creationId xmlns:a16="http://schemas.microsoft.com/office/drawing/2014/main" id="{5907D59D-BF92-3481-2291-0EBEFE6F143A}"/>
              </a:ext>
            </a:extLst>
          </p:cNvPr>
          <p:cNvSpPr/>
          <p:nvPr/>
        </p:nvSpPr>
        <p:spPr>
          <a:xfrm>
            <a:off x="137160" y="1360170"/>
            <a:ext cx="11807190" cy="5063490"/>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78E4BAC-9F36-80C4-8E6D-F57C2F02FF83}"/>
              </a:ext>
            </a:extLst>
          </p:cNvPr>
          <p:cNvPicPr>
            <a:picLocks noChangeAspect="1"/>
          </p:cNvPicPr>
          <p:nvPr/>
        </p:nvPicPr>
        <p:blipFill>
          <a:blip r:embed="rId5"/>
          <a:stretch>
            <a:fillRect/>
          </a:stretch>
        </p:blipFill>
        <p:spPr>
          <a:xfrm>
            <a:off x="388620" y="1724813"/>
            <a:ext cx="11209020" cy="2583362"/>
          </a:xfrm>
          <a:prstGeom prst="rect">
            <a:avLst/>
          </a:prstGeom>
        </p:spPr>
      </p:pic>
      <p:pic>
        <p:nvPicPr>
          <p:cNvPr id="20"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065ED20E-03B4-45AF-B242-E7DF0D837366}"/>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10092689" y="4075821"/>
            <a:ext cx="2777887" cy="278217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1546C48E-FBF6-EE40-5EB1-8C4973D5ED14}"/>
              </a:ext>
            </a:extLst>
          </p:cNvPr>
          <p:cNvSpPr/>
          <p:nvPr/>
        </p:nvSpPr>
        <p:spPr>
          <a:xfrm>
            <a:off x="3520440" y="1703070"/>
            <a:ext cx="525780" cy="491490"/>
          </a:xfrm>
          <a:prstGeom prst="roundRect">
            <a:avLst/>
          </a:prstGeom>
          <a:solidFill>
            <a:schemeClr val="accent3"/>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0000"/>
                </a:solidFill>
              </a:rPr>
              <a:t>44</a:t>
            </a:r>
          </a:p>
        </p:txBody>
      </p:sp>
      <p:sp>
        <p:nvSpPr>
          <p:cNvPr id="22" name="Rectangle: Rounded Corners 21">
            <a:extLst>
              <a:ext uri="{FF2B5EF4-FFF2-40B4-BE49-F238E27FC236}">
                <a16:creationId xmlns:a16="http://schemas.microsoft.com/office/drawing/2014/main" id="{E39DC4E4-A5A3-9CD2-6CF1-2ED745DFD87D}"/>
              </a:ext>
            </a:extLst>
          </p:cNvPr>
          <p:cNvSpPr/>
          <p:nvPr/>
        </p:nvSpPr>
        <p:spPr>
          <a:xfrm>
            <a:off x="3417570" y="2366010"/>
            <a:ext cx="628650" cy="491490"/>
          </a:xfrm>
          <a:prstGeom prst="roundRect">
            <a:avLst/>
          </a:prstGeom>
          <a:solidFill>
            <a:schemeClr val="accent3"/>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111</a:t>
            </a:r>
          </a:p>
        </p:txBody>
      </p:sp>
      <p:sp>
        <p:nvSpPr>
          <p:cNvPr id="24" name="Rectangle: Rounded Corners 23">
            <a:extLst>
              <a:ext uri="{FF2B5EF4-FFF2-40B4-BE49-F238E27FC236}">
                <a16:creationId xmlns:a16="http://schemas.microsoft.com/office/drawing/2014/main" id="{3F12FC30-62CD-7807-7C0D-C81F47652A96}"/>
              </a:ext>
            </a:extLst>
          </p:cNvPr>
          <p:cNvSpPr/>
          <p:nvPr/>
        </p:nvSpPr>
        <p:spPr>
          <a:xfrm>
            <a:off x="3348990" y="3017520"/>
            <a:ext cx="628650" cy="491490"/>
          </a:xfrm>
          <a:prstGeom prst="roundRect">
            <a:avLst/>
          </a:prstGeom>
          <a:solidFill>
            <a:schemeClr val="accent3"/>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387</a:t>
            </a:r>
          </a:p>
        </p:txBody>
      </p:sp>
      <p:sp>
        <p:nvSpPr>
          <p:cNvPr id="25" name="Rectangle: Rounded Corners 24">
            <a:extLst>
              <a:ext uri="{FF2B5EF4-FFF2-40B4-BE49-F238E27FC236}">
                <a16:creationId xmlns:a16="http://schemas.microsoft.com/office/drawing/2014/main" id="{52E7E6CC-EC56-5ACB-E3E3-7EAC934130B9}"/>
              </a:ext>
            </a:extLst>
          </p:cNvPr>
          <p:cNvSpPr/>
          <p:nvPr/>
        </p:nvSpPr>
        <p:spPr>
          <a:xfrm>
            <a:off x="3474720" y="3646170"/>
            <a:ext cx="628650" cy="491490"/>
          </a:xfrm>
          <a:prstGeom prst="roundRect">
            <a:avLst/>
          </a:prstGeom>
          <a:solidFill>
            <a:schemeClr val="accent3"/>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340</a:t>
            </a:r>
          </a:p>
        </p:txBody>
      </p:sp>
      <p:sp>
        <p:nvSpPr>
          <p:cNvPr id="26" name="Rectangle: Rounded Corners 25">
            <a:extLst>
              <a:ext uri="{FF2B5EF4-FFF2-40B4-BE49-F238E27FC236}">
                <a16:creationId xmlns:a16="http://schemas.microsoft.com/office/drawing/2014/main" id="{41179603-AFE1-0F68-EF22-76871151B38A}"/>
              </a:ext>
            </a:extLst>
          </p:cNvPr>
          <p:cNvSpPr/>
          <p:nvPr/>
        </p:nvSpPr>
        <p:spPr>
          <a:xfrm>
            <a:off x="8846820" y="1737360"/>
            <a:ext cx="525780" cy="491490"/>
          </a:xfrm>
          <a:prstGeom prst="roundRect">
            <a:avLst/>
          </a:prstGeom>
          <a:solidFill>
            <a:schemeClr val="accent3"/>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a:t>
            </a:r>
          </a:p>
        </p:txBody>
      </p:sp>
      <p:sp>
        <p:nvSpPr>
          <p:cNvPr id="27" name="Rectangle: Rounded Corners 26">
            <a:extLst>
              <a:ext uri="{FF2B5EF4-FFF2-40B4-BE49-F238E27FC236}">
                <a16:creationId xmlns:a16="http://schemas.microsoft.com/office/drawing/2014/main" id="{0E540005-CB44-DA80-3180-1F3EFF4FA23D}"/>
              </a:ext>
            </a:extLst>
          </p:cNvPr>
          <p:cNvSpPr/>
          <p:nvPr/>
        </p:nvSpPr>
        <p:spPr>
          <a:xfrm>
            <a:off x="10115550" y="1748790"/>
            <a:ext cx="525780" cy="491490"/>
          </a:xfrm>
          <a:prstGeom prst="roundRect">
            <a:avLst/>
          </a:prstGeom>
          <a:solidFill>
            <a:schemeClr val="accent3"/>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4</a:t>
            </a:r>
          </a:p>
        </p:txBody>
      </p:sp>
      <p:sp>
        <p:nvSpPr>
          <p:cNvPr id="28" name="Rectangle: Rounded Corners 27">
            <a:extLst>
              <a:ext uri="{FF2B5EF4-FFF2-40B4-BE49-F238E27FC236}">
                <a16:creationId xmlns:a16="http://schemas.microsoft.com/office/drawing/2014/main" id="{29091B1B-7BD9-6DCC-5ED0-569E88CB0DEB}"/>
              </a:ext>
            </a:extLst>
          </p:cNvPr>
          <p:cNvSpPr/>
          <p:nvPr/>
        </p:nvSpPr>
        <p:spPr>
          <a:xfrm>
            <a:off x="8469630" y="2377440"/>
            <a:ext cx="525780" cy="491490"/>
          </a:xfrm>
          <a:prstGeom prst="roundRect">
            <a:avLst/>
          </a:prstGeom>
          <a:solidFill>
            <a:schemeClr val="accent3"/>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a:t>
            </a:r>
          </a:p>
        </p:txBody>
      </p:sp>
      <p:sp>
        <p:nvSpPr>
          <p:cNvPr id="29" name="Rectangle: Rounded Corners 28">
            <a:extLst>
              <a:ext uri="{FF2B5EF4-FFF2-40B4-BE49-F238E27FC236}">
                <a16:creationId xmlns:a16="http://schemas.microsoft.com/office/drawing/2014/main" id="{B8220D0D-2C39-1CB4-E72E-2DC9F2840FC1}"/>
              </a:ext>
            </a:extLst>
          </p:cNvPr>
          <p:cNvSpPr/>
          <p:nvPr/>
        </p:nvSpPr>
        <p:spPr>
          <a:xfrm>
            <a:off x="9841230" y="2388870"/>
            <a:ext cx="525780" cy="491490"/>
          </a:xfrm>
          <a:prstGeom prst="roundRect">
            <a:avLst/>
          </a:prstGeom>
          <a:solidFill>
            <a:schemeClr val="accent3"/>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3</a:t>
            </a:r>
          </a:p>
        </p:txBody>
      </p:sp>
      <p:sp>
        <p:nvSpPr>
          <p:cNvPr id="30" name="Rectangle: Rounded Corners 29">
            <a:extLst>
              <a:ext uri="{FF2B5EF4-FFF2-40B4-BE49-F238E27FC236}">
                <a16:creationId xmlns:a16="http://schemas.microsoft.com/office/drawing/2014/main" id="{67E8CF7E-59DC-7125-0130-C2CBC34559E4}"/>
              </a:ext>
            </a:extLst>
          </p:cNvPr>
          <p:cNvSpPr/>
          <p:nvPr/>
        </p:nvSpPr>
        <p:spPr>
          <a:xfrm>
            <a:off x="8732520" y="3006090"/>
            <a:ext cx="525780" cy="491490"/>
          </a:xfrm>
          <a:prstGeom prst="roundRect">
            <a:avLst/>
          </a:prstGeom>
          <a:solidFill>
            <a:schemeClr val="accent3"/>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2</a:t>
            </a:r>
          </a:p>
        </p:txBody>
      </p:sp>
      <p:sp>
        <p:nvSpPr>
          <p:cNvPr id="31" name="Rectangle: Rounded Corners 30">
            <a:extLst>
              <a:ext uri="{FF2B5EF4-FFF2-40B4-BE49-F238E27FC236}">
                <a16:creationId xmlns:a16="http://schemas.microsoft.com/office/drawing/2014/main" id="{F9C68627-25A9-71F0-2466-8C2494E0658B}"/>
              </a:ext>
            </a:extLst>
          </p:cNvPr>
          <p:cNvSpPr/>
          <p:nvPr/>
        </p:nvSpPr>
        <p:spPr>
          <a:xfrm>
            <a:off x="9818370" y="3017520"/>
            <a:ext cx="594360" cy="491490"/>
          </a:xfrm>
          <a:prstGeom prst="roundRect">
            <a:avLst/>
          </a:prstGeom>
          <a:solidFill>
            <a:schemeClr val="accent3"/>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30</a:t>
            </a:r>
          </a:p>
        </p:txBody>
      </p:sp>
      <p:sp>
        <p:nvSpPr>
          <p:cNvPr id="32" name="Rectangle: Rounded Corners 31">
            <a:extLst>
              <a:ext uri="{FF2B5EF4-FFF2-40B4-BE49-F238E27FC236}">
                <a16:creationId xmlns:a16="http://schemas.microsoft.com/office/drawing/2014/main" id="{33FF177A-C91A-D9D3-EF5A-7608D411929D}"/>
              </a:ext>
            </a:extLst>
          </p:cNvPr>
          <p:cNvSpPr/>
          <p:nvPr/>
        </p:nvSpPr>
        <p:spPr>
          <a:xfrm>
            <a:off x="8732520" y="3691890"/>
            <a:ext cx="525780" cy="491490"/>
          </a:xfrm>
          <a:prstGeom prst="roundRect">
            <a:avLst/>
          </a:prstGeom>
          <a:solidFill>
            <a:schemeClr val="accent3"/>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2</a:t>
            </a:r>
          </a:p>
        </p:txBody>
      </p:sp>
      <p:sp>
        <p:nvSpPr>
          <p:cNvPr id="35" name="Rectangle: Rounded Corners 34">
            <a:extLst>
              <a:ext uri="{FF2B5EF4-FFF2-40B4-BE49-F238E27FC236}">
                <a16:creationId xmlns:a16="http://schemas.microsoft.com/office/drawing/2014/main" id="{533A9F39-8A9F-27D8-FED3-2E1695B7BED0}"/>
              </a:ext>
            </a:extLst>
          </p:cNvPr>
          <p:cNvSpPr/>
          <p:nvPr/>
        </p:nvSpPr>
        <p:spPr>
          <a:xfrm>
            <a:off x="9978390" y="3680460"/>
            <a:ext cx="594360" cy="491490"/>
          </a:xfrm>
          <a:prstGeom prst="roundRect">
            <a:avLst/>
          </a:prstGeom>
          <a:solidFill>
            <a:schemeClr val="accent3"/>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rPr>
              <a:t>25</a:t>
            </a:r>
          </a:p>
        </p:txBody>
      </p:sp>
    </p:spTree>
    <p:extLst>
      <p:ext uri="{BB962C8B-B14F-4D97-AF65-F5344CB8AC3E}">
        <p14:creationId xmlns:p14="http://schemas.microsoft.com/office/powerpoint/2010/main" val="1547358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dow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down)">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down)">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down)">
                                      <p:cBhvr>
                                        <p:cTn id="60" dur="500"/>
                                        <p:tgtEl>
                                          <p:spTgt spid="31"/>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wipe(down)">
                                      <p:cBhvr>
                                        <p:cTn id="65" dur="500"/>
                                        <p:tgtEl>
                                          <p:spTgt spid="32"/>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down)">
                                      <p:cBhvr>
                                        <p:cTn id="7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4" grpId="0" animBg="1"/>
      <p:bldP spid="25" grpId="0" animBg="1"/>
      <p:bldP spid="26" grpId="0" animBg="1"/>
      <p:bldP spid="27" grpId="0" animBg="1"/>
      <p:bldP spid="28" grpId="0" animBg="1"/>
      <p:bldP spid="29" grpId="0" animBg="1"/>
      <p:bldP spid="30" grpId="0" animBg="1"/>
      <p:bldP spid="31" grpId="0" animBg="1"/>
      <p:bldP spid="32"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ndscape Drawing Cartoon, PNG, 1506x522px, Landscape, Cartoon, Drawing,  Grass, Green Download Free">
            <a:extLst>
              <a:ext uri="{FF2B5EF4-FFF2-40B4-BE49-F238E27FC236}">
                <a16:creationId xmlns:a16="http://schemas.microsoft.com/office/drawing/2014/main" id="{80C3D0F2-6F60-4261-BF56-9469958B0CB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55" b="93662" l="5244" r="95976">
                        <a14:foregroundMark x1="5244" y1="65493" x2="12561" y2="70423"/>
                        <a14:foregroundMark x1="27561" y1="94014" x2="61585" y2="88380"/>
                        <a14:foregroundMark x1="92317" y1="71127" x2="95976" y2="60211"/>
                      </a14:backgroundRemoval>
                    </a14:imgEffect>
                  </a14:imgLayer>
                </a14:imgProps>
              </a:ext>
              <a:ext uri="{28A0092B-C50C-407E-A947-70E740481C1C}">
                <a14:useLocalDpi xmlns:a14="http://schemas.microsoft.com/office/drawing/2010/main" val="0"/>
              </a:ext>
            </a:extLst>
          </a:blip>
          <a:srcRect/>
          <a:stretch>
            <a:fillRect/>
          </a:stretch>
        </p:blipFill>
        <p:spPr bwMode="auto">
          <a:xfrm>
            <a:off x="4556269" y="4850020"/>
            <a:ext cx="10414000" cy="3606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5C0F09DC-6C3D-6149-B56A-DDDC1F04F618}"/>
              </a:ext>
            </a:extLst>
          </p:cNvPr>
          <p:cNvGrpSpPr/>
          <p:nvPr/>
        </p:nvGrpSpPr>
        <p:grpSpPr>
          <a:xfrm>
            <a:off x="688624" y="180623"/>
            <a:ext cx="11084274" cy="903111"/>
            <a:chOff x="516467" y="135467"/>
            <a:chExt cx="8313206" cy="677333"/>
          </a:xfrm>
        </p:grpSpPr>
        <p:sp>
          <p:nvSpPr>
            <p:cNvPr id="8" name="Oval 7">
              <a:extLst>
                <a:ext uri="{FF2B5EF4-FFF2-40B4-BE49-F238E27FC236}">
                  <a16:creationId xmlns:a16="http://schemas.microsoft.com/office/drawing/2014/main" id="{21FA3278-D462-4264-41B1-353131A6327C}"/>
                </a:ext>
              </a:extLst>
            </p:cNvPr>
            <p:cNvSpPr/>
            <p:nvPr/>
          </p:nvSpPr>
          <p:spPr>
            <a:xfrm>
              <a:off x="516467" y="135467"/>
              <a:ext cx="677333" cy="6773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533" b="1" i="0" u="none" strike="noStrike" kern="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sym typeface="Arial"/>
                </a:rPr>
                <a:t>2</a:t>
              </a:r>
            </a:p>
          </p:txBody>
        </p:sp>
        <p:sp>
          <p:nvSpPr>
            <p:cNvPr id="9" name="TextBox 8">
              <a:extLst>
                <a:ext uri="{FF2B5EF4-FFF2-40B4-BE49-F238E27FC236}">
                  <a16:creationId xmlns:a16="http://schemas.microsoft.com/office/drawing/2014/main" id="{7E898984-D86B-7117-7A1F-256BF1C6986F}"/>
                </a:ext>
              </a:extLst>
            </p:cNvPr>
            <p:cNvSpPr txBox="1"/>
            <p:nvPr/>
          </p:nvSpPr>
          <p:spPr>
            <a:xfrm>
              <a:off x="1286933" y="228600"/>
              <a:ext cx="7542740" cy="48474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lang="en-US" sz="3600" b="1" i="0" dirty="0" err="1">
                  <a:solidFill>
                    <a:srgbClr val="333333"/>
                  </a:solidFill>
                  <a:effectLst/>
                  <a:latin typeface="Cambria" panose="02040503050406030204" pitchFamily="18" charset="0"/>
                  <a:ea typeface="Cambria" panose="02040503050406030204" pitchFamily="18" charset="0"/>
                </a:rPr>
                <a:t>Tìm</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số</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tự</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nhiên</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hoặc</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số</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thập</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phân</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thích</a:t>
              </a:r>
              <a:r>
                <a:rPr lang="en-US" sz="3600" b="1" i="0" dirty="0">
                  <a:solidFill>
                    <a:srgbClr val="333333"/>
                  </a:solidFill>
                  <a:effectLst/>
                  <a:latin typeface="Cambria" panose="02040503050406030204" pitchFamily="18" charset="0"/>
                  <a:ea typeface="Cambria" panose="02040503050406030204" pitchFamily="18" charset="0"/>
                </a:rPr>
                <a:t> </a:t>
              </a:r>
              <a:r>
                <a:rPr lang="en-US" sz="3600" b="1" i="0" dirty="0" err="1">
                  <a:solidFill>
                    <a:srgbClr val="333333"/>
                  </a:solidFill>
                  <a:effectLst/>
                  <a:latin typeface="Cambria" panose="02040503050406030204" pitchFamily="18" charset="0"/>
                  <a:ea typeface="Cambria" panose="02040503050406030204" pitchFamily="18" charset="0"/>
                </a:rPr>
                <a:t>hợp</a:t>
              </a:r>
              <a:r>
                <a:rPr lang="en-US" sz="3600" b="1" i="0" dirty="0">
                  <a:solidFill>
                    <a:srgbClr val="333333"/>
                  </a:solidFill>
                  <a:effectLst/>
                  <a:latin typeface="Cambria" panose="02040503050406030204" pitchFamily="18" charset="0"/>
                  <a:ea typeface="Cambria" panose="02040503050406030204" pitchFamily="18" charset="0"/>
                </a:rPr>
                <a:t>. </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4" name="Rectangle: Rounded Corners 3">
            <a:extLst>
              <a:ext uri="{FF2B5EF4-FFF2-40B4-BE49-F238E27FC236}">
                <a16:creationId xmlns:a16="http://schemas.microsoft.com/office/drawing/2014/main" id="{5907D59D-BF92-3481-2291-0EBEFE6F143A}"/>
              </a:ext>
            </a:extLst>
          </p:cNvPr>
          <p:cNvSpPr/>
          <p:nvPr/>
        </p:nvSpPr>
        <p:spPr>
          <a:xfrm>
            <a:off x="137160" y="1360170"/>
            <a:ext cx="11807190" cy="5063490"/>
          </a:xfrm>
          <a:prstGeom prst="round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E8B76"/>
              </a:solidFill>
              <a:effectLst/>
              <a:uLnTx/>
              <a:uFillTx/>
              <a:latin typeface="Arial"/>
              <a:ea typeface="+mn-ea"/>
              <a:cs typeface="+mn-cs"/>
            </a:endParaRPr>
          </a:p>
        </p:txBody>
      </p:sp>
      <p:pic>
        <p:nvPicPr>
          <p:cNvPr id="20"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065ED20E-03B4-45AF-B242-E7DF0D83736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10092689" y="4075821"/>
            <a:ext cx="2777887" cy="278217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7FD1C36-B2B4-1AA9-F3D3-E0A4113D8430}"/>
              </a:ext>
            </a:extLst>
          </p:cNvPr>
          <p:cNvSpPr txBox="1"/>
          <p:nvPr/>
        </p:nvSpPr>
        <p:spPr>
          <a:xfrm>
            <a:off x="205740" y="2994660"/>
            <a:ext cx="11738610" cy="1305037"/>
          </a:xfrm>
          <a:prstGeom prst="rect">
            <a:avLst/>
          </a:prstGeom>
          <a:noFill/>
        </p:spPr>
        <p:txBody>
          <a:bodyPr wrap="square" rtlCol="0">
            <a:spAutoFit/>
          </a:bodyPr>
          <a:lstStyle/>
          <a:p>
            <a:pPr algn="l">
              <a:lnSpc>
                <a:spcPct val="150000"/>
              </a:lnSpc>
            </a:pPr>
            <a:r>
              <a:rPr lang="en-US" sz="2800" b="0" i="0" dirty="0">
                <a:solidFill>
                  <a:srgbClr val="002060"/>
                </a:solidFill>
                <a:effectLst/>
                <a:latin typeface="Cambria" panose="02040503050406030204" pitchFamily="18" charset="0"/>
                <a:ea typeface="Cambria" panose="02040503050406030204" pitchFamily="18" charset="0"/>
              </a:rPr>
              <a:t>b) 45 </a:t>
            </a:r>
            <a:r>
              <a:rPr lang="en-US" sz="2800" b="0" i="0" dirty="0" err="1">
                <a:solidFill>
                  <a:srgbClr val="002060"/>
                </a:solidFill>
                <a:effectLst/>
                <a:latin typeface="Cambria" panose="02040503050406030204" pitchFamily="18" charset="0"/>
                <a:ea typeface="Cambria" panose="02040503050406030204" pitchFamily="18" charset="0"/>
              </a:rPr>
              <a:t>phút</a:t>
            </a:r>
            <a:r>
              <a:rPr lang="en-US" sz="2800" b="0" i="0" dirty="0">
                <a:solidFill>
                  <a:srgbClr val="002060"/>
                </a:solidFill>
                <a:effectLst/>
                <a:latin typeface="Cambria" panose="02040503050406030204" pitchFamily="18" charset="0"/>
                <a:ea typeface="Cambria" panose="02040503050406030204" pitchFamily="18" charset="0"/>
              </a:rPr>
              <a:t> =            </a:t>
            </a:r>
            <a:r>
              <a:rPr lang="en-US" sz="2800" b="0" i="0" dirty="0" err="1">
                <a:solidFill>
                  <a:srgbClr val="002060"/>
                </a:solidFill>
                <a:effectLst/>
                <a:latin typeface="Cambria" panose="02040503050406030204" pitchFamily="18" charset="0"/>
                <a:ea typeface="Cambria" panose="02040503050406030204" pitchFamily="18" charset="0"/>
              </a:rPr>
              <a:t>giờ</a:t>
            </a:r>
            <a:r>
              <a:rPr lang="en-US" sz="2800" b="0" i="0" dirty="0">
                <a:solidFill>
                  <a:srgbClr val="002060"/>
                </a:solidFill>
                <a:effectLst/>
                <a:latin typeface="Cambria" panose="02040503050406030204" pitchFamily="18" charset="0"/>
                <a:ea typeface="Cambria" panose="02040503050406030204" pitchFamily="18" charset="0"/>
              </a:rPr>
              <a:t>                12 </a:t>
            </a:r>
            <a:r>
              <a:rPr lang="en-US" sz="2800" b="0" i="0" dirty="0" err="1">
                <a:solidFill>
                  <a:srgbClr val="002060"/>
                </a:solidFill>
                <a:effectLst/>
                <a:latin typeface="Cambria" panose="02040503050406030204" pitchFamily="18" charset="0"/>
                <a:ea typeface="Cambria" panose="02040503050406030204" pitchFamily="18" charset="0"/>
              </a:rPr>
              <a:t>phút</a:t>
            </a:r>
            <a:r>
              <a:rPr lang="en-US" sz="2800" b="0" i="0" dirty="0">
                <a:solidFill>
                  <a:srgbClr val="002060"/>
                </a:solidFill>
                <a:effectLst/>
                <a:latin typeface="Cambria" panose="02040503050406030204" pitchFamily="18" charset="0"/>
                <a:ea typeface="Cambria" panose="02040503050406030204" pitchFamily="18" charset="0"/>
              </a:rPr>
              <a:t> =          </a:t>
            </a:r>
            <a:r>
              <a:rPr lang="en-US" sz="2800" b="0" i="0" dirty="0" err="1">
                <a:solidFill>
                  <a:srgbClr val="002060"/>
                </a:solidFill>
                <a:effectLst/>
                <a:latin typeface="Cambria" panose="02040503050406030204" pitchFamily="18" charset="0"/>
                <a:ea typeface="Cambria" panose="02040503050406030204" pitchFamily="18" charset="0"/>
              </a:rPr>
              <a:t>giờ</a:t>
            </a:r>
            <a:r>
              <a:rPr lang="en-US" sz="2800" b="0" i="0" dirty="0">
                <a:solidFill>
                  <a:srgbClr val="002060"/>
                </a:solidFill>
                <a:effectLst/>
                <a:latin typeface="Cambria" panose="02040503050406030204" pitchFamily="18" charset="0"/>
                <a:ea typeface="Cambria" panose="02040503050406030204" pitchFamily="18" charset="0"/>
              </a:rPr>
              <a:t>               15 </a:t>
            </a:r>
            <a:r>
              <a:rPr lang="en-US" sz="2800" b="0" i="0" dirty="0" err="1">
                <a:solidFill>
                  <a:srgbClr val="002060"/>
                </a:solidFill>
                <a:effectLst/>
                <a:latin typeface="Cambria" panose="02040503050406030204" pitchFamily="18" charset="0"/>
                <a:ea typeface="Cambria" panose="02040503050406030204" pitchFamily="18" charset="0"/>
              </a:rPr>
              <a:t>giây</a:t>
            </a:r>
            <a:r>
              <a:rPr lang="en-US" sz="2800" b="0" i="0" dirty="0">
                <a:solidFill>
                  <a:srgbClr val="002060"/>
                </a:solidFill>
                <a:effectLst/>
                <a:latin typeface="Cambria" panose="02040503050406030204" pitchFamily="18" charset="0"/>
                <a:ea typeface="Cambria" panose="02040503050406030204" pitchFamily="18" charset="0"/>
              </a:rPr>
              <a:t> =         </a:t>
            </a:r>
            <a:r>
              <a:rPr lang="en-US" sz="2800" b="0" i="0" dirty="0" err="1">
                <a:solidFill>
                  <a:srgbClr val="002060"/>
                </a:solidFill>
                <a:effectLst/>
                <a:latin typeface="Cambria" panose="02040503050406030204" pitchFamily="18" charset="0"/>
                <a:ea typeface="Cambria" panose="02040503050406030204" pitchFamily="18" charset="0"/>
              </a:rPr>
              <a:t>phút</a:t>
            </a:r>
            <a:r>
              <a:rPr lang="en-US" sz="2800" b="0" i="0" dirty="0">
                <a:solidFill>
                  <a:srgbClr val="002060"/>
                </a:solidFill>
                <a:effectLst/>
                <a:latin typeface="Cambria" panose="02040503050406030204" pitchFamily="18" charset="0"/>
                <a:ea typeface="Cambria" panose="02040503050406030204" pitchFamily="18" charset="0"/>
              </a:rPr>
              <a:t> </a:t>
            </a:r>
          </a:p>
          <a:p>
            <a:pPr algn="l">
              <a:lnSpc>
                <a:spcPct val="150000"/>
              </a:lnSpc>
            </a:pPr>
            <a:r>
              <a:rPr lang="en-US" sz="2800" b="0" i="0" dirty="0">
                <a:solidFill>
                  <a:srgbClr val="002060"/>
                </a:solidFill>
                <a:effectLst/>
                <a:latin typeface="Cambria" panose="02040503050406030204" pitchFamily="18" charset="0"/>
                <a:ea typeface="Cambria" panose="02040503050406030204" pitchFamily="18" charset="0"/>
              </a:rPr>
              <a:t>c) 2 </a:t>
            </a:r>
            <a:r>
              <a:rPr lang="en-US" sz="2800" b="0" i="0" dirty="0" err="1">
                <a:solidFill>
                  <a:srgbClr val="002060"/>
                </a:solidFill>
                <a:effectLst/>
                <a:latin typeface="Cambria" panose="02040503050406030204" pitchFamily="18" charset="0"/>
                <a:ea typeface="Cambria" panose="02040503050406030204" pitchFamily="18" charset="0"/>
              </a:rPr>
              <a:t>giờ</a:t>
            </a:r>
            <a:r>
              <a:rPr lang="en-US" sz="2800" b="0" i="0" dirty="0">
                <a:solidFill>
                  <a:srgbClr val="002060"/>
                </a:solidFill>
                <a:effectLst/>
                <a:latin typeface="Cambria" panose="02040503050406030204" pitchFamily="18" charset="0"/>
                <a:ea typeface="Cambria" panose="02040503050406030204" pitchFamily="18" charset="0"/>
              </a:rPr>
              <a:t> 15 </a:t>
            </a:r>
            <a:r>
              <a:rPr lang="en-US" sz="2800" b="0" i="0" dirty="0" err="1">
                <a:solidFill>
                  <a:srgbClr val="002060"/>
                </a:solidFill>
                <a:effectLst/>
                <a:latin typeface="Cambria" panose="02040503050406030204" pitchFamily="18" charset="0"/>
                <a:ea typeface="Cambria" panose="02040503050406030204" pitchFamily="18" charset="0"/>
              </a:rPr>
              <a:t>phút</a:t>
            </a:r>
            <a:r>
              <a:rPr lang="en-US" sz="2800" b="0" i="0" dirty="0">
                <a:solidFill>
                  <a:srgbClr val="002060"/>
                </a:solidFill>
                <a:effectLst/>
                <a:latin typeface="Cambria" panose="02040503050406030204" pitchFamily="18" charset="0"/>
                <a:ea typeface="Cambria" panose="02040503050406030204" pitchFamily="18" charset="0"/>
              </a:rPr>
              <a:t> =          </a:t>
            </a:r>
            <a:r>
              <a:rPr lang="en-US" sz="2800" b="0" i="0" dirty="0" err="1">
                <a:solidFill>
                  <a:srgbClr val="002060"/>
                </a:solidFill>
                <a:effectLst/>
                <a:latin typeface="Cambria" panose="02040503050406030204" pitchFamily="18" charset="0"/>
                <a:ea typeface="Cambria" panose="02040503050406030204" pitchFamily="18" charset="0"/>
              </a:rPr>
              <a:t>giờ</a:t>
            </a:r>
            <a:r>
              <a:rPr lang="en-US" sz="2800" b="0" i="0" dirty="0">
                <a:solidFill>
                  <a:srgbClr val="002060"/>
                </a:solidFill>
                <a:effectLst/>
                <a:latin typeface="Cambria" panose="02040503050406030204" pitchFamily="18" charset="0"/>
                <a:ea typeface="Cambria" panose="02040503050406030204" pitchFamily="18" charset="0"/>
              </a:rPr>
              <a:t>      5 </a:t>
            </a:r>
            <a:r>
              <a:rPr lang="en-US" sz="2800" b="0" i="0" dirty="0" err="1">
                <a:solidFill>
                  <a:srgbClr val="002060"/>
                </a:solidFill>
                <a:effectLst/>
                <a:latin typeface="Cambria" panose="02040503050406030204" pitchFamily="18" charset="0"/>
                <a:ea typeface="Cambria" panose="02040503050406030204" pitchFamily="18" charset="0"/>
              </a:rPr>
              <a:t>phút</a:t>
            </a:r>
            <a:r>
              <a:rPr lang="en-US" sz="2800" b="0" i="0" dirty="0">
                <a:solidFill>
                  <a:srgbClr val="002060"/>
                </a:solidFill>
                <a:effectLst/>
                <a:latin typeface="Cambria" panose="02040503050406030204" pitchFamily="18" charset="0"/>
                <a:ea typeface="Cambria" panose="02040503050406030204" pitchFamily="18" charset="0"/>
              </a:rPr>
              <a:t> 12 </a:t>
            </a:r>
            <a:r>
              <a:rPr lang="en-US" sz="2800" b="0" i="0" dirty="0" err="1">
                <a:solidFill>
                  <a:srgbClr val="002060"/>
                </a:solidFill>
                <a:effectLst/>
                <a:latin typeface="Cambria" panose="02040503050406030204" pitchFamily="18" charset="0"/>
                <a:ea typeface="Cambria" panose="02040503050406030204" pitchFamily="18" charset="0"/>
              </a:rPr>
              <a:t>giây</a:t>
            </a:r>
            <a:r>
              <a:rPr lang="en-US" sz="2800" b="0" i="0" dirty="0">
                <a:solidFill>
                  <a:srgbClr val="002060"/>
                </a:solidFill>
                <a:effectLst/>
                <a:latin typeface="Cambria" panose="02040503050406030204" pitchFamily="18" charset="0"/>
                <a:ea typeface="Cambria" panose="02040503050406030204" pitchFamily="18" charset="0"/>
              </a:rPr>
              <a:t> =         </a:t>
            </a:r>
            <a:r>
              <a:rPr lang="en-US" sz="2800" b="0" i="0" dirty="0" err="1">
                <a:solidFill>
                  <a:srgbClr val="002060"/>
                </a:solidFill>
                <a:effectLst/>
                <a:latin typeface="Cambria" panose="02040503050406030204" pitchFamily="18" charset="0"/>
                <a:ea typeface="Cambria" panose="02040503050406030204" pitchFamily="18" charset="0"/>
              </a:rPr>
              <a:t>phút</a:t>
            </a:r>
            <a:r>
              <a:rPr lang="en-US" sz="2800" b="0" i="0" dirty="0">
                <a:solidFill>
                  <a:srgbClr val="002060"/>
                </a:solidFill>
                <a:effectLst/>
                <a:latin typeface="Cambria" panose="02040503050406030204" pitchFamily="18" charset="0"/>
                <a:ea typeface="Cambria" panose="02040503050406030204" pitchFamily="18" charset="0"/>
              </a:rPr>
              <a:t>     96 </a:t>
            </a:r>
            <a:r>
              <a:rPr lang="en-US" sz="2800" b="0" i="0" dirty="0" err="1">
                <a:solidFill>
                  <a:srgbClr val="002060"/>
                </a:solidFill>
                <a:effectLst/>
                <a:latin typeface="Cambria" panose="02040503050406030204" pitchFamily="18" charset="0"/>
                <a:ea typeface="Cambria" panose="02040503050406030204" pitchFamily="18" charset="0"/>
              </a:rPr>
              <a:t>phút</a:t>
            </a:r>
            <a:r>
              <a:rPr lang="en-US" sz="2800" b="0" i="0" dirty="0">
                <a:solidFill>
                  <a:srgbClr val="002060"/>
                </a:solidFill>
                <a:effectLst/>
                <a:latin typeface="Cambria" panose="02040503050406030204" pitchFamily="18" charset="0"/>
                <a:ea typeface="Cambria" panose="02040503050406030204" pitchFamily="18" charset="0"/>
              </a:rPr>
              <a:t> =          </a:t>
            </a:r>
            <a:r>
              <a:rPr lang="en-US" sz="2800" b="0" i="0" dirty="0" err="1">
                <a:solidFill>
                  <a:srgbClr val="002060"/>
                </a:solidFill>
                <a:effectLst/>
                <a:latin typeface="Cambria" panose="02040503050406030204" pitchFamily="18" charset="0"/>
                <a:ea typeface="Cambria" panose="02040503050406030204" pitchFamily="18" charset="0"/>
              </a:rPr>
              <a:t>giờ</a:t>
            </a:r>
            <a:r>
              <a:rPr lang="en-US" sz="2800" b="0" i="0" dirty="0">
                <a:solidFill>
                  <a:srgbClr val="002060"/>
                </a:solidFill>
                <a:effectLst/>
                <a:latin typeface="Cambria" panose="02040503050406030204" pitchFamily="18" charset="0"/>
                <a:ea typeface="Cambria" panose="02040503050406030204" pitchFamily="18" charset="0"/>
              </a:rPr>
              <a:t> </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60AFA03-1051-DE3A-574E-C8F03B4C4CE7}"/>
                  </a:ext>
                </a:extLst>
              </p:cNvPr>
              <p:cNvSpPr txBox="1"/>
              <p:nvPr/>
            </p:nvSpPr>
            <p:spPr>
              <a:xfrm>
                <a:off x="468630" y="1657350"/>
                <a:ext cx="12561570" cy="1054199"/>
              </a:xfrm>
              <a:prstGeom prst="rect">
                <a:avLst/>
              </a:prstGeom>
              <a:noFill/>
            </p:spPr>
            <p:txBody>
              <a:bodyPr wrap="square" rtlCol="0">
                <a:spAutoFit/>
              </a:bodyPr>
              <a:lstStyle/>
              <a:p>
                <a:pPr>
                  <a:lnSpc>
                    <a:spcPct val="150000"/>
                  </a:lnSpc>
                </a:pPr>
                <a:r>
                  <a:rPr lang="en-US" sz="3200" b="0" i="0" dirty="0">
                    <a:solidFill>
                      <a:srgbClr val="002060"/>
                    </a:solidFill>
                    <a:effectLst/>
                    <a:latin typeface="Cambria" panose="02040503050406030204" pitchFamily="18" charset="0"/>
                    <a:ea typeface="Cambria" panose="02040503050406030204" pitchFamily="18" charset="0"/>
                  </a:rPr>
                  <a:t>c) </a:t>
                </a:r>
                <a14:m>
                  <m:oMath xmlns:m="http://schemas.openxmlformats.org/officeDocument/2006/math">
                    <m:f>
                      <m:fPr>
                        <m:ctrlPr>
                          <a:rPr lang="en-US" sz="3200" b="0" i="1" smtClean="0">
                            <a:solidFill>
                              <a:srgbClr val="002060"/>
                            </a:solidFill>
                            <a:effectLst/>
                            <a:latin typeface="Cambria Math" panose="02040503050406030204" pitchFamily="18" charset="0"/>
                            <a:ea typeface="Cambria" panose="02040503050406030204" pitchFamily="18" charset="0"/>
                          </a:rPr>
                        </m:ctrlPr>
                      </m:fPr>
                      <m:num>
                        <m:r>
                          <a:rPr lang="en-US" sz="3200" b="0" i="1" smtClean="0">
                            <a:solidFill>
                              <a:srgbClr val="002060"/>
                            </a:solidFill>
                            <a:effectLst/>
                            <a:latin typeface="Cambria Math" panose="02040503050406030204" pitchFamily="18" charset="0"/>
                            <a:ea typeface="Cambria" panose="02040503050406030204" pitchFamily="18" charset="0"/>
                          </a:rPr>
                          <m:t>3</m:t>
                        </m:r>
                      </m:num>
                      <m:den>
                        <m:r>
                          <a:rPr lang="en-US" sz="3200" b="0" i="1" smtClean="0">
                            <a:solidFill>
                              <a:srgbClr val="002060"/>
                            </a:solidFill>
                            <a:effectLst/>
                            <a:latin typeface="Cambria Math" panose="02040503050406030204" pitchFamily="18" charset="0"/>
                            <a:ea typeface="Cambria" panose="02040503050406030204" pitchFamily="18" charset="0"/>
                          </a:rPr>
                          <m:t>4</m:t>
                        </m:r>
                      </m:den>
                    </m:f>
                    <m:r>
                      <m:rPr>
                        <m:nor/>
                      </m:rPr>
                      <a:rPr lang="en-US" sz="2400">
                        <a:solidFill>
                          <a:srgbClr val="002060"/>
                        </a:solidFill>
                        <a:latin typeface="Cambria" panose="02040503050406030204" pitchFamily="18" charset="0"/>
                        <a:ea typeface="Cambria" panose="02040503050406030204" pitchFamily="18" charset="0"/>
                      </a:rPr>
                      <m:t>th</m:t>
                    </m:r>
                    <m:r>
                      <m:rPr>
                        <m:nor/>
                      </m:rPr>
                      <a:rPr lang="en-US" sz="2400">
                        <a:solidFill>
                          <a:srgbClr val="002060"/>
                        </a:solidFill>
                        <a:latin typeface="Cambria" panose="02040503050406030204" pitchFamily="18" charset="0"/>
                        <a:ea typeface="Cambria" panose="02040503050406030204" pitchFamily="18" charset="0"/>
                      </a:rPr>
                      <m:t>ế </m:t>
                    </m:r>
                    <m:r>
                      <m:rPr>
                        <m:nor/>
                      </m:rPr>
                      <a:rPr lang="en-US" sz="2400">
                        <a:solidFill>
                          <a:srgbClr val="002060"/>
                        </a:solidFill>
                        <a:latin typeface="Cambria" panose="02040503050406030204" pitchFamily="18" charset="0"/>
                        <a:ea typeface="Cambria" panose="02040503050406030204" pitchFamily="18" charset="0"/>
                      </a:rPr>
                      <m:t>k</m:t>
                    </m:r>
                    <m:r>
                      <m:rPr>
                        <m:nor/>
                      </m:rPr>
                      <a:rPr lang="en-US" sz="2400">
                        <a:solidFill>
                          <a:srgbClr val="002060"/>
                        </a:solidFill>
                        <a:latin typeface="Cambria" panose="02040503050406030204" pitchFamily="18" charset="0"/>
                        <a:ea typeface="Cambria" panose="02040503050406030204" pitchFamily="18" charset="0"/>
                      </a:rPr>
                      <m:t>ỉ =   </m:t>
                    </m:r>
                    <m:r>
                      <a:rPr lang="en-US" sz="2400" b="0" i="0" smtClean="0">
                        <a:solidFill>
                          <a:srgbClr val="002060"/>
                        </a:solidFill>
                        <a:latin typeface="Cambria Math" panose="02040503050406030204" pitchFamily="18" charset="0"/>
                        <a:ea typeface="Cambria" panose="02040503050406030204" pitchFamily="18" charset="0"/>
                      </a:rPr>
                      <m:t>        </m:t>
                    </m:r>
                    <m:r>
                      <m:rPr>
                        <m:sty m:val="p"/>
                      </m:rPr>
                      <a:rPr lang="en-US" sz="2400" b="0" i="0" smtClean="0">
                        <a:solidFill>
                          <a:srgbClr val="002060"/>
                        </a:solidFill>
                        <a:latin typeface="Cambria Math" panose="02040503050406030204" pitchFamily="18" charset="0"/>
                        <a:ea typeface="Cambria" panose="02040503050406030204" pitchFamily="18" charset="0"/>
                      </a:rPr>
                      <m:t>n</m:t>
                    </m:r>
                    <m:r>
                      <m:rPr>
                        <m:nor/>
                      </m:rPr>
                      <a:rPr lang="en-US" sz="2400">
                        <a:solidFill>
                          <a:srgbClr val="002060"/>
                        </a:solidFill>
                        <a:latin typeface="Cambria" panose="02040503050406030204" pitchFamily="18" charset="0"/>
                        <a:ea typeface="Cambria" panose="02040503050406030204" pitchFamily="18" charset="0"/>
                      </a:rPr>
                      <m:t>ă</m:t>
                    </m:r>
                    <m:r>
                      <m:rPr>
                        <m:nor/>
                      </m:rPr>
                      <a:rPr lang="en-US" sz="2400">
                        <a:solidFill>
                          <a:srgbClr val="002060"/>
                        </a:solidFill>
                        <a:latin typeface="Cambria" panose="02040503050406030204" pitchFamily="18" charset="0"/>
                        <a:ea typeface="Cambria" panose="02040503050406030204" pitchFamily="18" charset="0"/>
                      </a:rPr>
                      <m:t>m</m:t>
                    </m:r>
                  </m:oMath>
                </a14:m>
                <a:r>
                  <a:rPr lang="en-US" sz="3200"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rgbClr val="002060"/>
                            </a:solidFill>
                            <a:latin typeface="Cambria Math" panose="02040503050406030204" pitchFamily="18" charset="0"/>
                            <a:ea typeface="Cambria" panose="02040503050406030204" pitchFamily="18" charset="0"/>
                          </a:rPr>
                        </m:ctrlPr>
                      </m:fPr>
                      <m:num>
                        <m:r>
                          <a:rPr lang="en-US" sz="3200" b="0" i="1" smtClean="0">
                            <a:solidFill>
                              <a:srgbClr val="002060"/>
                            </a:solidFill>
                            <a:latin typeface="Cambria Math" panose="02040503050406030204" pitchFamily="18" charset="0"/>
                            <a:ea typeface="Cambria" panose="02040503050406030204" pitchFamily="18" charset="0"/>
                          </a:rPr>
                          <m:t>7</m:t>
                        </m:r>
                      </m:num>
                      <m:den>
                        <m:r>
                          <a:rPr lang="en-US" sz="3200" b="0" i="1" smtClean="0">
                            <a:solidFill>
                              <a:srgbClr val="002060"/>
                            </a:solidFill>
                            <a:latin typeface="Cambria Math" panose="02040503050406030204" pitchFamily="18" charset="0"/>
                            <a:ea typeface="Cambria" panose="02040503050406030204" pitchFamily="18" charset="0"/>
                          </a:rPr>
                          <m:t>8</m:t>
                        </m:r>
                      </m:den>
                    </m:f>
                    <m:r>
                      <m:rPr>
                        <m:nor/>
                      </m:rPr>
                      <a:rPr lang="en-US" sz="3200" b="0" i="0" smtClean="0">
                        <a:solidFill>
                          <a:srgbClr val="002060"/>
                        </a:solidFill>
                        <a:latin typeface="Cambria" panose="02040503050406030204" pitchFamily="18" charset="0"/>
                        <a:ea typeface="Cambria" panose="02040503050406030204" pitchFamily="18" charset="0"/>
                      </a:rPr>
                      <m:t>ng</m:t>
                    </m:r>
                    <m:r>
                      <m:rPr>
                        <m:nor/>
                      </m:rPr>
                      <a:rPr lang="en-US" sz="3200" b="0" i="0" smtClean="0">
                        <a:solidFill>
                          <a:srgbClr val="002060"/>
                        </a:solidFill>
                        <a:latin typeface="Cambria" panose="02040503050406030204" pitchFamily="18" charset="0"/>
                        <a:ea typeface="Cambria" panose="02040503050406030204" pitchFamily="18" charset="0"/>
                      </a:rPr>
                      <m:t>à</m:t>
                    </m:r>
                    <m:r>
                      <m:rPr>
                        <m:nor/>
                      </m:rPr>
                      <a:rPr lang="en-US" sz="3200" b="0" i="0" smtClean="0">
                        <a:solidFill>
                          <a:srgbClr val="002060"/>
                        </a:solidFill>
                        <a:latin typeface="Cambria" panose="02040503050406030204" pitchFamily="18" charset="0"/>
                        <a:ea typeface="Cambria" panose="02040503050406030204" pitchFamily="18" charset="0"/>
                      </a:rPr>
                      <m:t>y</m:t>
                    </m:r>
                    <m:r>
                      <m:rPr>
                        <m:nor/>
                      </m:rPr>
                      <a:rPr lang="en-US" sz="3200" b="0" i="0" smtClean="0">
                        <a:solidFill>
                          <a:srgbClr val="002060"/>
                        </a:solidFill>
                        <a:latin typeface="Cambria" panose="02040503050406030204" pitchFamily="18" charset="0"/>
                        <a:ea typeface="Cambria" panose="02040503050406030204" pitchFamily="18" charset="0"/>
                      </a:rPr>
                      <m:t> =        </m:t>
                    </m:r>
                    <m:r>
                      <m:rPr>
                        <m:sty m:val="p"/>
                      </m:rPr>
                      <a:rPr lang="en-US" sz="3200" b="0" i="0" smtClean="0">
                        <a:solidFill>
                          <a:srgbClr val="002060"/>
                        </a:solidFill>
                        <a:latin typeface="Cambria Math" panose="02040503050406030204" pitchFamily="18" charset="0"/>
                      </a:rPr>
                      <m:t>gi</m:t>
                    </m:r>
                    <m:r>
                      <a:rPr lang="en-US" sz="3200" b="0" i="0" smtClean="0">
                        <a:solidFill>
                          <a:srgbClr val="002060"/>
                        </a:solidFill>
                        <a:latin typeface="Cambria Math" panose="02040503050406030204" pitchFamily="18" charset="0"/>
                      </a:rPr>
                      <m:t>ờ</m:t>
                    </m:r>
                  </m:oMath>
                </a14:m>
                <a:r>
                  <a:rPr lang="en-US" sz="3200"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i="1">
                            <a:solidFill>
                              <a:srgbClr val="002060"/>
                            </a:solidFill>
                            <a:latin typeface="Cambria Math" panose="02040503050406030204" pitchFamily="18" charset="0"/>
                            <a:ea typeface="Cambria" panose="02040503050406030204" pitchFamily="18" charset="0"/>
                          </a:rPr>
                        </m:ctrlPr>
                      </m:fPr>
                      <m:num>
                        <m:r>
                          <a:rPr lang="en-US" sz="3200" b="0" i="1" smtClean="0">
                            <a:solidFill>
                              <a:srgbClr val="002060"/>
                            </a:solidFill>
                            <a:latin typeface="Cambria Math" panose="02040503050406030204" pitchFamily="18" charset="0"/>
                            <a:ea typeface="Cambria" panose="02040503050406030204" pitchFamily="18" charset="0"/>
                          </a:rPr>
                          <m:t>2</m:t>
                        </m:r>
                      </m:num>
                      <m:den>
                        <m:r>
                          <a:rPr lang="en-US" sz="3200" b="0" i="1" smtClean="0">
                            <a:solidFill>
                              <a:srgbClr val="002060"/>
                            </a:solidFill>
                            <a:latin typeface="Cambria Math" panose="02040503050406030204" pitchFamily="18" charset="0"/>
                            <a:ea typeface="Cambria" panose="02040503050406030204" pitchFamily="18" charset="0"/>
                          </a:rPr>
                          <m:t>5</m:t>
                        </m:r>
                      </m:den>
                    </m:f>
                    <m:r>
                      <m:rPr>
                        <m:nor/>
                      </m:rPr>
                      <a:rPr lang="en-US" sz="3200" b="0" i="0" smtClean="0">
                        <a:solidFill>
                          <a:srgbClr val="002060"/>
                        </a:solidFill>
                        <a:latin typeface="Cambria" panose="02040503050406030204" pitchFamily="18" charset="0"/>
                        <a:ea typeface="Cambria" panose="02040503050406030204" pitchFamily="18" charset="0"/>
                      </a:rPr>
                      <m:t> </m:t>
                    </m:r>
                    <m:r>
                      <m:rPr>
                        <m:nor/>
                      </m:rPr>
                      <a:rPr lang="en-US" sz="3200" b="0" i="0" smtClean="0">
                        <a:solidFill>
                          <a:srgbClr val="002060"/>
                        </a:solidFill>
                        <a:latin typeface="Cambria" panose="02040503050406030204" pitchFamily="18" charset="0"/>
                        <a:ea typeface="Cambria" panose="02040503050406030204" pitchFamily="18" charset="0"/>
                      </a:rPr>
                      <m:t>gi</m:t>
                    </m:r>
                    <m:r>
                      <m:rPr>
                        <m:nor/>
                      </m:rPr>
                      <a:rPr lang="en-US" sz="3200" b="0" i="0" smtClean="0">
                        <a:solidFill>
                          <a:srgbClr val="002060"/>
                        </a:solidFill>
                        <a:latin typeface="Cambria" panose="02040503050406030204" pitchFamily="18" charset="0"/>
                        <a:ea typeface="Cambria" panose="02040503050406030204" pitchFamily="18" charset="0"/>
                      </a:rPr>
                      <m:t>ờ =        </m:t>
                    </m:r>
                    <m:r>
                      <a:rPr lang="en-US" sz="3200" b="0" i="0" smtClean="0">
                        <a:solidFill>
                          <a:srgbClr val="002060"/>
                        </a:solidFill>
                        <a:latin typeface="Cambria Math" panose="02040503050406030204" pitchFamily="18" charset="0"/>
                        <a:ea typeface="Cambria" panose="02040503050406030204" pitchFamily="18" charset="0"/>
                      </a:rPr>
                      <m:t>  </m:t>
                    </m:r>
                    <m:r>
                      <m:rPr>
                        <m:sty m:val="p"/>
                      </m:rPr>
                      <a:rPr lang="en-US" sz="3200" b="0" i="0" smtClean="0">
                        <a:solidFill>
                          <a:srgbClr val="002060"/>
                        </a:solidFill>
                        <a:latin typeface="Cambria Math" panose="02040503050406030204" pitchFamily="18" charset="0"/>
                      </a:rPr>
                      <m:t>ph</m:t>
                    </m:r>
                    <m:r>
                      <a:rPr lang="en-US" sz="3200" b="0" i="0" smtClean="0">
                        <a:solidFill>
                          <a:srgbClr val="002060"/>
                        </a:solidFill>
                        <a:latin typeface="Cambria Math" panose="02040503050406030204" pitchFamily="18" charset="0"/>
                      </a:rPr>
                      <m:t>ú</m:t>
                    </m:r>
                    <m:r>
                      <m:rPr>
                        <m:sty m:val="p"/>
                      </m:rPr>
                      <a:rPr lang="en-US" sz="3200" b="0" i="0" smtClean="0">
                        <a:solidFill>
                          <a:srgbClr val="002060"/>
                        </a:solidFill>
                        <a:latin typeface="Cambria Math" panose="02040503050406030204" pitchFamily="18" charset="0"/>
                      </a:rPr>
                      <m:t>t</m:t>
                    </m:r>
                  </m:oMath>
                </a14:m>
                <a:endParaRPr lang="en-US" sz="3200" dirty="0">
                  <a:solidFill>
                    <a:srgbClr val="002060"/>
                  </a:solidFill>
                  <a:latin typeface="Cambria" panose="02040503050406030204" pitchFamily="18" charset="0"/>
                  <a:ea typeface="Cambria" panose="02040503050406030204" pitchFamily="18" charset="0"/>
                </a:endParaRPr>
              </a:p>
            </p:txBody>
          </p:sp>
        </mc:Choice>
        <mc:Fallback xmlns="">
          <p:sp>
            <p:nvSpPr>
              <p:cNvPr id="7" name="TextBox 6">
                <a:extLst>
                  <a:ext uri="{FF2B5EF4-FFF2-40B4-BE49-F238E27FC236}">
                    <a16:creationId xmlns:a16="http://schemas.microsoft.com/office/drawing/2014/main" id="{E60AFA03-1051-DE3A-574E-C8F03B4C4CE7}"/>
                  </a:ext>
                </a:extLst>
              </p:cNvPr>
              <p:cNvSpPr txBox="1">
                <a:spLocks noRot="1" noChangeAspect="1" noMove="1" noResize="1" noEditPoints="1" noAdjustHandles="1" noChangeArrowheads="1" noChangeShapeType="1" noTextEdit="1"/>
              </p:cNvSpPr>
              <p:nvPr/>
            </p:nvSpPr>
            <p:spPr>
              <a:xfrm>
                <a:off x="468630" y="1657350"/>
                <a:ext cx="12561570" cy="1054199"/>
              </a:xfrm>
              <a:prstGeom prst="rect">
                <a:avLst/>
              </a:prstGeom>
              <a:blipFill>
                <a:blip r:embed="rId7"/>
                <a:stretch>
                  <a:fillRect l="-1262" b="-6936"/>
                </a:stretch>
              </a:blipFill>
            </p:spPr>
            <p:txBody>
              <a:bodyPr/>
              <a:lstStyle/>
              <a:p>
                <a:r>
                  <a:rPr lang="en-US">
                    <a:noFill/>
                  </a:rPr>
                  <a:t> </a:t>
                </a:r>
              </a:p>
            </p:txBody>
          </p:sp>
        </mc:Fallback>
      </mc:AlternateContent>
      <p:sp>
        <p:nvSpPr>
          <p:cNvPr id="11" name="Rectangle: Rounded Corners 10">
            <a:extLst>
              <a:ext uri="{FF2B5EF4-FFF2-40B4-BE49-F238E27FC236}">
                <a16:creationId xmlns:a16="http://schemas.microsoft.com/office/drawing/2014/main" id="{83FEAA30-BF27-118B-7327-C4834B318CEF}"/>
              </a:ext>
            </a:extLst>
          </p:cNvPr>
          <p:cNvSpPr/>
          <p:nvPr/>
        </p:nvSpPr>
        <p:spPr>
          <a:xfrm>
            <a:off x="2263140" y="2114550"/>
            <a:ext cx="594360" cy="44577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a:t>
            </a:r>
          </a:p>
        </p:txBody>
      </p:sp>
      <p:sp>
        <p:nvSpPr>
          <p:cNvPr id="12" name="Rectangle: Rounded Corners 11">
            <a:extLst>
              <a:ext uri="{FF2B5EF4-FFF2-40B4-BE49-F238E27FC236}">
                <a16:creationId xmlns:a16="http://schemas.microsoft.com/office/drawing/2014/main" id="{F093D247-FF65-CDCE-9089-B6D92F096030}"/>
              </a:ext>
            </a:extLst>
          </p:cNvPr>
          <p:cNvSpPr/>
          <p:nvPr/>
        </p:nvSpPr>
        <p:spPr>
          <a:xfrm>
            <a:off x="6012180" y="2080260"/>
            <a:ext cx="617220" cy="40005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a:t>
            </a:r>
          </a:p>
        </p:txBody>
      </p:sp>
      <p:sp>
        <p:nvSpPr>
          <p:cNvPr id="14" name="Rectangle: Rounded Corners 13">
            <a:extLst>
              <a:ext uri="{FF2B5EF4-FFF2-40B4-BE49-F238E27FC236}">
                <a16:creationId xmlns:a16="http://schemas.microsoft.com/office/drawing/2014/main" id="{8FB7D3B7-2C73-B94A-B52A-3F19E9BEA304}"/>
              </a:ext>
            </a:extLst>
          </p:cNvPr>
          <p:cNvSpPr/>
          <p:nvPr/>
        </p:nvSpPr>
        <p:spPr>
          <a:xfrm>
            <a:off x="9841230" y="2034540"/>
            <a:ext cx="640080" cy="50292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a:t>
            </a:r>
          </a:p>
        </p:txBody>
      </p:sp>
      <p:sp>
        <p:nvSpPr>
          <p:cNvPr id="15" name="Rectangle: Rounded Corners 14">
            <a:extLst>
              <a:ext uri="{FF2B5EF4-FFF2-40B4-BE49-F238E27FC236}">
                <a16:creationId xmlns:a16="http://schemas.microsoft.com/office/drawing/2014/main" id="{83A7694F-84FE-7DF8-1EE1-FB8AD6BC82F3}"/>
              </a:ext>
            </a:extLst>
          </p:cNvPr>
          <p:cNvSpPr/>
          <p:nvPr/>
        </p:nvSpPr>
        <p:spPr>
          <a:xfrm>
            <a:off x="2228850" y="3166110"/>
            <a:ext cx="731520" cy="44577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a:t>
            </a:r>
          </a:p>
        </p:txBody>
      </p:sp>
      <p:sp>
        <p:nvSpPr>
          <p:cNvPr id="16" name="Rectangle: Rounded Corners 15">
            <a:extLst>
              <a:ext uri="{FF2B5EF4-FFF2-40B4-BE49-F238E27FC236}">
                <a16:creationId xmlns:a16="http://schemas.microsoft.com/office/drawing/2014/main" id="{2963C944-9AA0-E1AD-D4CC-C7E626EEB88C}"/>
              </a:ext>
            </a:extLst>
          </p:cNvPr>
          <p:cNvSpPr/>
          <p:nvPr/>
        </p:nvSpPr>
        <p:spPr>
          <a:xfrm>
            <a:off x="3006090" y="3817620"/>
            <a:ext cx="674370" cy="42291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a:t>
            </a:r>
          </a:p>
        </p:txBody>
      </p:sp>
      <p:sp>
        <p:nvSpPr>
          <p:cNvPr id="17" name="Rectangle: Rounded Corners 16">
            <a:extLst>
              <a:ext uri="{FF2B5EF4-FFF2-40B4-BE49-F238E27FC236}">
                <a16:creationId xmlns:a16="http://schemas.microsoft.com/office/drawing/2014/main" id="{538C3D40-618B-DEA1-B9CC-2E1BF4CA1600}"/>
              </a:ext>
            </a:extLst>
          </p:cNvPr>
          <p:cNvSpPr/>
          <p:nvPr/>
        </p:nvSpPr>
        <p:spPr>
          <a:xfrm>
            <a:off x="6320790" y="3177540"/>
            <a:ext cx="617220" cy="41148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a:t>
            </a:r>
          </a:p>
        </p:txBody>
      </p:sp>
      <p:sp>
        <p:nvSpPr>
          <p:cNvPr id="18" name="Rectangle: Rounded Corners 17">
            <a:extLst>
              <a:ext uri="{FF2B5EF4-FFF2-40B4-BE49-F238E27FC236}">
                <a16:creationId xmlns:a16="http://schemas.microsoft.com/office/drawing/2014/main" id="{5A65664A-6C20-9361-7D56-4D6863EA25FF}"/>
              </a:ext>
            </a:extLst>
          </p:cNvPr>
          <p:cNvSpPr/>
          <p:nvPr/>
        </p:nvSpPr>
        <p:spPr>
          <a:xfrm>
            <a:off x="7155180" y="3794760"/>
            <a:ext cx="628650" cy="45720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a:t>
            </a:r>
          </a:p>
        </p:txBody>
      </p:sp>
      <p:sp>
        <p:nvSpPr>
          <p:cNvPr id="19" name="Rectangle: Rounded Corners 18">
            <a:extLst>
              <a:ext uri="{FF2B5EF4-FFF2-40B4-BE49-F238E27FC236}">
                <a16:creationId xmlns:a16="http://schemas.microsoft.com/office/drawing/2014/main" id="{90B8EDB1-3F27-944D-EECF-1C72AAA3A356}"/>
              </a:ext>
            </a:extLst>
          </p:cNvPr>
          <p:cNvSpPr/>
          <p:nvPr/>
        </p:nvSpPr>
        <p:spPr>
          <a:xfrm>
            <a:off x="10218420" y="3166110"/>
            <a:ext cx="480060" cy="43434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a:t>
            </a:r>
          </a:p>
        </p:txBody>
      </p:sp>
      <p:sp>
        <p:nvSpPr>
          <p:cNvPr id="23" name="Rectangle: Rounded Corners 22">
            <a:extLst>
              <a:ext uri="{FF2B5EF4-FFF2-40B4-BE49-F238E27FC236}">
                <a16:creationId xmlns:a16="http://schemas.microsoft.com/office/drawing/2014/main" id="{9D6E1E0E-0626-F038-9A5B-A4ECB2875E46}"/>
              </a:ext>
            </a:extLst>
          </p:cNvPr>
          <p:cNvSpPr/>
          <p:nvPr/>
        </p:nvSpPr>
        <p:spPr>
          <a:xfrm>
            <a:off x="10424160" y="3794760"/>
            <a:ext cx="685800" cy="48006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002060"/>
                </a:solidFill>
              </a:rPr>
              <a:t>?</a:t>
            </a:r>
          </a:p>
        </p:txBody>
      </p:sp>
      <p:sp>
        <p:nvSpPr>
          <p:cNvPr id="33" name="Rectangle: Rounded Corners 32">
            <a:extLst>
              <a:ext uri="{FF2B5EF4-FFF2-40B4-BE49-F238E27FC236}">
                <a16:creationId xmlns:a16="http://schemas.microsoft.com/office/drawing/2014/main" id="{C721CDF7-8326-F1D4-21A5-6D890F7758DB}"/>
              </a:ext>
            </a:extLst>
          </p:cNvPr>
          <p:cNvSpPr/>
          <p:nvPr/>
        </p:nvSpPr>
        <p:spPr>
          <a:xfrm>
            <a:off x="2266950" y="2106930"/>
            <a:ext cx="594360" cy="44577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75</a:t>
            </a:r>
          </a:p>
        </p:txBody>
      </p:sp>
      <p:sp>
        <p:nvSpPr>
          <p:cNvPr id="34" name="Rectangle: Rounded Corners 33">
            <a:extLst>
              <a:ext uri="{FF2B5EF4-FFF2-40B4-BE49-F238E27FC236}">
                <a16:creationId xmlns:a16="http://schemas.microsoft.com/office/drawing/2014/main" id="{1B640981-DDCD-CCA4-4F63-7EF45A9F83D6}"/>
              </a:ext>
            </a:extLst>
          </p:cNvPr>
          <p:cNvSpPr/>
          <p:nvPr/>
        </p:nvSpPr>
        <p:spPr>
          <a:xfrm>
            <a:off x="6027420" y="2049780"/>
            <a:ext cx="594360" cy="44577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21</a:t>
            </a:r>
          </a:p>
        </p:txBody>
      </p:sp>
      <p:sp>
        <p:nvSpPr>
          <p:cNvPr id="36" name="Rectangle: Rounded Corners 35">
            <a:extLst>
              <a:ext uri="{FF2B5EF4-FFF2-40B4-BE49-F238E27FC236}">
                <a16:creationId xmlns:a16="http://schemas.microsoft.com/office/drawing/2014/main" id="{BDB4F134-AE2A-2AD3-EBB0-717DC1AD6C6E}"/>
              </a:ext>
            </a:extLst>
          </p:cNvPr>
          <p:cNvSpPr/>
          <p:nvPr/>
        </p:nvSpPr>
        <p:spPr>
          <a:xfrm>
            <a:off x="9856470" y="2011680"/>
            <a:ext cx="613410" cy="50292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24</a:t>
            </a:r>
          </a:p>
        </p:txBody>
      </p:sp>
      <p:sp>
        <p:nvSpPr>
          <p:cNvPr id="37" name="Rectangle: Rounded Corners 36">
            <a:extLst>
              <a:ext uri="{FF2B5EF4-FFF2-40B4-BE49-F238E27FC236}">
                <a16:creationId xmlns:a16="http://schemas.microsoft.com/office/drawing/2014/main" id="{06311C6A-A8EC-AD75-B317-20130FCE3C03}"/>
              </a:ext>
            </a:extLst>
          </p:cNvPr>
          <p:cNvSpPr/>
          <p:nvPr/>
        </p:nvSpPr>
        <p:spPr>
          <a:xfrm>
            <a:off x="2232660" y="3143250"/>
            <a:ext cx="830580" cy="50292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0,75</a:t>
            </a:r>
          </a:p>
        </p:txBody>
      </p:sp>
      <p:sp>
        <p:nvSpPr>
          <p:cNvPr id="38" name="Rectangle: Rounded Corners 37">
            <a:extLst>
              <a:ext uri="{FF2B5EF4-FFF2-40B4-BE49-F238E27FC236}">
                <a16:creationId xmlns:a16="http://schemas.microsoft.com/office/drawing/2014/main" id="{4C820E47-43EA-196F-5F00-12F07F1AFE67}"/>
              </a:ext>
            </a:extLst>
          </p:cNvPr>
          <p:cNvSpPr/>
          <p:nvPr/>
        </p:nvSpPr>
        <p:spPr>
          <a:xfrm>
            <a:off x="6313170" y="3131820"/>
            <a:ext cx="716280" cy="48006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0,2</a:t>
            </a:r>
          </a:p>
        </p:txBody>
      </p:sp>
      <p:sp>
        <p:nvSpPr>
          <p:cNvPr id="39" name="Rectangle: Rounded Corners 38">
            <a:extLst>
              <a:ext uri="{FF2B5EF4-FFF2-40B4-BE49-F238E27FC236}">
                <a16:creationId xmlns:a16="http://schemas.microsoft.com/office/drawing/2014/main" id="{08E67768-CD7A-A00A-3A7D-18D362168EBD}"/>
              </a:ext>
            </a:extLst>
          </p:cNvPr>
          <p:cNvSpPr/>
          <p:nvPr/>
        </p:nvSpPr>
        <p:spPr>
          <a:xfrm>
            <a:off x="10187940" y="3143250"/>
            <a:ext cx="521970" cy="48006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rPr>
              <a:t>7</a:t>
            </a:r>
          </a:p>
        </p:txBody>
      </p:sp>
      <p:sp>
        <p:nvSpPr>
          <p:cNvPr id="40" name="Rectangle: Rounded Corners 39">
            <a:extLst>
              <a:ext uri="{FF2B5EF4-FFF2-40B4-BE49-F238E27FC236}">
                <a16:creationId xmlns:a16="http://schemas.microsoft.com/office/drawing/2014/main" id="{C0203C53-7AA5-1A5F-EDBA-D3EE401AF5F5}"/>
              </a:ext>
            </a:extLst>
          </p:cNvPr>
          <p:cNvSpPr/>
          <p:nvPr/>
        </p:nvSpPr>
        <p:spPr>
          <a:xfrm>
            <a:off x="2975610" y="3771900"/>
            <a:ext cx="727710" cy="50292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0000"/>
                </a:solidFill>
              </a:rPr>
              <a:t>2,25</a:t>
            </a:r>
          </a:p>
        </p:txBody>
      </p:sp>
      <p:sp>
        <p:nvSpPr>
          <p:cNvPr id="41" name="Rectangle: Rounded Corners 40">
            <a:extLst>
              <a:ext uri="{FF2B5EF4-FFF2-40B4-BE49-F238E27FC236}">
                <a16:creationId xmlns:a16="http://schemas.microsoft.com/office/drawing/2014/main" id="{D3C92FB2-E7EA-5A83-4A5B-BA0088297A86}"/>
              </a:ext>
            </a:extLst>
          </p:cNvPr>
          <p:cNvSpPr/>
          <p:nvPr/>
        </p:nvSpPr>
        <p:spPr>
          <a:xfrm>
            <a:off x="7147560" y="3783330"/>
            <a:ext cx="636270" cy="50292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rPr>
              <a:t>5,2</a:t>
            </a:r>
          </a:p>
        </p:txBody>
      </p:sp>
      <p:sp>
        <p:nvSpPr>
          <p:cNvPr id="42" name="Rectangle: Rounded Corners 41">
            <a:extLst>
              <a:ext uri="{FF2B5EF4-FFF2-40B4-BE49-F238E27FC236}">
                <a16:creationId xmlns:a16="http://schemas.microsoft.com/office/drawing/2014/main" id="{455456B6-F84D-A7AC-F52C-E8B2FEB48517}"/>
              </a:ext>
            </a:extLst>
          </p:cNvPr>
          <p:cNvSpPr/>
          <p:nvPr/>
        </p:nvSpPr>
        <p:spPr>
          <a:xfrm>
            <a:off x="10416540" y="3794760"/>
            <a:ext cx="693420" cy="502920"/>
          </a:xfrm>
          <a:prstGeom prst="roundRect">
            <a:avLst/>
          </a:prstGeom>
          <a:solidFill>
            <a:schemeClr val="accent3"/>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FF0000"/>
                </a:solidFill>
              </a:rPr>
              <a:t>1,6</a:t>
            </a:r>
          </a:p>
        </p:txBody>
      </p:sp>
    </p:spTree>
    <p:extLst>
      <p:ext uri="{BB962C8B-B14F-4D97-AF65-F5344CB8AC3E}">
        <p14:creationId xmlns:p14="http://schemas.microsoft.com/office/powerpoint/2010/main" val="1276436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down)">
                                      <p:cBhvr>
                                        <p:cTn id="45" dur="500"/>
                                        <p:tgtEl>
                                          <p:spTgt spid="33"/>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down)">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down)">
                                      <p:cBhvr>
                                        <p:cTn id="55" dur="500"/>
                                        <p:tgtEl>
                                          <p:spTgt spid="3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down)">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wipe(down)">
                                      <p:cBhvr>
                                        <p:cTn id="65" dur="500"/>
                                        <p:tgtEl>
                                          <p:spTgt spid="3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9"/>
                                        </p:tgtEl>
                                        <p:attrNameLst>
                                          <p:attrName>style.visibility</p:attrName>
                                        </p:attrNameLst>
                                      </p:cBhvr>
                                      <p:to>
                                        <p:strVal val="visible"/>
                                      </p:to>
                                    </p:set>
                                    <p:animEffect transition="in" filter="wipe(down)">
                                      <p:cBhvr>
                                        <p:cTn id="70" dur="500"/>
                                        <p:tgtEl>
                                          <p:spTgt spid="3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down)">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grpId="0" nodeType="click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down)">
                                      <p:cBhvr>
                                        <p:cTn id="8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animBg="1"/>
      <p:bldP spid="12" grpId="0" animBg="1"/>
      <p:bldP spid="14" grpId="0" animBg="1"/>
      <p:bldP spid="15" grpId="0" animBg="1"/>
      <p:bldP spid="16" grpId="0" animBg="1"/>
      <p:bldP spid="17" grpId="0" animBg="1"/>
      <p:bldP spid="18" grpId="0" animBg="1"/>
      <p:bldP spid="19" grpId="0" animBg="1"/>
      <p:bldP spid="23" grpId="0" animBg="1"/>
      <p:bldP spid="33" grpId="0" animBg="1"/>
      <p:bldP spid="34" grpId="0" animBg="1"/>
      <p:bldP spid="36" grpId="0" animBg="1"/>
      <p:bldP spid="37" grpId="0" animBg="1"/>
      <p:bldP spid="38" grpId="0" animBg="1"/>
      <p:bldP spid="39" grpId="0" animBg="1"/>
      <p:bldP spid="40" grpId="0" animBg="1"/>
      <p:bldP spid="41" grpId="0" animBg="1"/>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46" name="Google Shape;246;p34"/>
          <p:cNvSpPr/>
          <p:nvPr/>
        </p:nvSpPr>
        <p:spPr>
          <a:xfrm>
            <a:off x="3653595" y="2939501"/>
            <a:ext cx="4260200" cy="3918500"/>
          </a:xfrm>
          <a:custGeom>
            <a:avLst/>
            <a:gdLst/>
            <a:ahLst/>
            <a:cxnLst/>
            <a:rect l="l" t="t" r="r" b="b"/>
            <a:pathLst>
              <a:path w="127806" h="117555" extrusionOk="0">
                <a:moveTo>
                  <a:pt x="0" y="48692"/>
                </a:moveTo>
                <a:cubicBezTo>
                  <a:pt x="3237" y="41137"/>
                  <a:pt x="12978" y="38603"/>
                  <a:pt x="19553" y="33672"/>
                </a:cubicBezTo>
                <a:cubicBezTo>
                  <a:pt x="25037" y="29560"/>
                  <a:pt x="27457" y="17548"/>
                  <a:pt x="22104" y="13268"/>
                </a:cubicBezTo>
                <a:cubicBezTo>
                  <a:pt x="20118" y="11680"/>
                  <a:pt x="16999" y="17511"/>
                  <a:pt x="18137" y="19786"/>
                </a:cubicBezTo>
                <a:cubicBezTo>
                  <a:pt x="19715" y="22940"/>
                  <a:pt x="24612" y="24235"/>
                  <a:pt x="28055" y="23470"/>
                </a:cubicBezTo>
                <a:cubicBezTo>
                  <a:pt x="42810" y="20189"/>
                  <a:pt x="52630" y="-3638"/>
                  <a:pt x="67163" y="516"/>
                </a:cubicBezTo>
                <a:cubicBezTo>
                  <a:pt x="73212" y="2245"/>
                  <a:pt x="75997" y="9650"/>
                  <a:pt x="81332" y="12985"/>
                </a:cubicBezTo>
                <a:cubicBezTo>
                  <a:pt x="85310" y="15471"/>
                  <a:pt x="91672" y="14913"/>
                  <a:pt x="94085" y="18936"/>
                </a:cubicBezTo>
                <a:cubicBezTo>
                  <a:pt x="97713" y="24985"/>
                  <a:pt x="97304" y="33068"/>
                  <a:pt x="101453" y="38773"/>
                </a:cubicBezTo>
                <a:cubicBezTo>
                  <a:pt x="104631" y="43143"/>
                  <a:pt x="109127" y="47739"/>
                  <a:pt x="114489" y="48408"/>
                </a:cubicBezTo>
                <a:cubicBezTo>
                  <a:pt x="117972" y="48843"/>
                  <a:pt x="125428" y="47417"/>
                  <a:pt x="124124" y="44158"/>
                </a:cubicBezTo>
                <a:cubicBezTo>
                  <a:pt x="122222" y="39404"/>
                  <a:pt x="111302" y="48429"/>
                  <a:pt x="111938" y="53509"/>
                </a:cubicBezTo>
                <a:cubicBezTo>
                  <a:pt x="112535" y="58271"/>
                  <a:pt x="118143" y="60914"/>
                  <a:pt x="120440" y="65128"/>
                </a:cubicBezTo>
                <a:cubicBezTo>
                  <a:pt x="123682" y="71075"/>
                  <a:pt x="124603" y="78607"/>
                  <a:pt x="123274" y="85249"/>
                </a:cubicBezTo>
                <a:cubicBezTo>
                  <a:pt x="122775" y="87743"/>
                  <a:pt x="119280" y="89531"/>
                  <a:pt x="116756" y="89216"/>
                </a:cubicBezTo>
                <a:cubicBezTo>
                  <a:pt x="114870" y="88981"/>
                  <a:pt x="113683" y="85943"/>
                  <a:pt x="114205" y="84115"/>
                </a:cubicBezTo>
                <a:cubicBezTo>
                  <a:pt x="115478" y="79661"/>
                  <a:pt x="126193" y="83646"/>
                  <a:pt x="127524" y="88083"/>
                </a:cubicBezTo>
                <a:cubicBezTo>
                  <a:pt x="129279" y="93933"/>
                  <a:pt x="121031" y="98431"/>
                  <a:pt x="117889" y="103669"/>
                </a:cubicBezTo>
                <a:cubicBezTo>
                  <a:pt x="115496" y="107659"/>
                  <a:pt x="114892" y="116085"/>
                  <a:pt x="119306" y="117555"/>
                </a:cubicBezTo>
              </a:path>
            </a:pathLst>
          </a:custGeom>
          <a:noFill/>
          <a:ln w="19050" cap="flat" cmpd="sng">
            <a:solidFill>
              <a:schemeClr val="accent1"/>
            </a:solidFill>
            <a:prstDash val="dot"/>
            <a:round/>
            <a:headEnd type="none" w="med" len="med"/>
            <a:tailEnd type="none" w="med" len="med"/>
          </a:ln>
        </p:spPr>
        <p:txBody>
          <a:bodyPr/>
          <a:lstStyle/>
          <a:p>
            <a:pPr defTabSz="1219170">
              <a:buClr>
                <a:srgbClr val="000000"/>
              </a:buClr>
            </a:pPr>
            <a:endParaRPr lang="en-US" sz="1867" kern="0">
              <a:solidFill>
                <a:srgbClr val="000000"/>
              </a:solidFill>
              <a:latin typeface="Arial"/>
              <a:cs typeface="Arial"/>
              <a:sym typeface="Arial"/>
            </a:endParaRPr>
          </a:p>
        </p:txBody>
      </p:sp>
      <p:grpSp>
        <p:nvGrpSpPr>
          <p:cNvPr id="6" name="Group 5">
            <a:extLst>
              <a:ext uri="{FF2B5EF4-FFF2-40B4-BE49-F238E27FC236}">
                <a16:creationId xmlns:a16="http://schemas.microsoft.com/office/drawing/2014/main" id="{559DFF2D-85CB-4CC3-857A-D132194D5D5D}"/>
              </a:ext>
            </a:extLst>
          </p:cNvPr>
          <p:cNvGrpSpPr/>
          <p:nvPr/>
        </p:nvGrpSpPr>
        <p:grpSpPr>
          <a:xfrm>
            <a:off x="2642111" y="-783912"/>
            <a:ext cx="7208251" cy="3078480"/>
            <a:chOff x="1421130" y="-502920"/>
            <a:chExt cx="5406188" cy="2308860"/>
          </a:xfrm>
        </p:grpSpPr>
        <p:pic>
          <p:nvPicPr>
            <p:cNvPr id="14"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A0992A8D-5BE2-4DA9-8FBD-15BEAF58AA6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1421130" y="-502920"/>
              <a:ext cx="5406188" cy="230886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66C9333A-A4D6-4148-B6B1-8E2265AB2626}"/>
                </a:ext>
              </a:extLst>
            </p:cNvPr>
            <p:cNvSpPr txBox="1"/>
            <p:nvPr/>
          </p:nvSpPr>
          <p:spPr>
            <a:xfrm>
              <a:off x="2874343" y="422139"/>
              <a:ext cx="3501142" cy="500090"/>
            </a:xfrm>
            <a:prstGeom prst="rect">
              <a:avLst/>
            </a:prstGeom>
            <a:noFill/>
          </p:spPr>
          <p:txBody>
            <a:bodyPr wrap="square" rtlCol="0">
              <a:spAutoFit/>
            </a:bodyPr>
            <a:lstStyle/>
            <a:p>
              <a:pPr algn="ctr" defTabSz="1219170">
                <a:buClr>
                  <a:srgbClr val="000000"/>
                </a:buClr>
              </a:pPr>
              <a:r>
                <a:rPr lang="vi-VN" sz="3733" b="1" kern="0" dirty="0">
                  <a:solidFill>
                    <a:srgbClr val="FFFFFF"/>
                  </a:solidFill>
                  <a:latin typeface="Calibri" panose="020F0502020204030204" pitchFamily="34" charset="0"/>
                  <a:cs typeface="Calibri" panose="020F0502020204030204" pitchFamily="34" charset="0"/>
                  <a:sym typeface="Arial"/>
                </a:rPr>
                <a:t>Nhiệm vụ 1: Tỉa cây</a:t>
              </a:r>
              <a:endParaRPr lang="en-US" sz="3733" b="1" kern="0" dirty="0">
                <a:solidFill>
                  <a:srgbClr val="FFFFFF"/>
                </a:solidFill>
                <a:latin typeface="Calibri" panose="020F0502020204030204" pitchFamily="34" charset="0"/>
                <a:cs typeface="Calibri" panose="020F0502020204030204" pitchFamily="34" charset="0"/>
                <a:sym typeface="Arial"/>
              </a:endParaRPr>
            </a:p>
          </p:txBody>
        </p:sp>
        <p:grpSp>
          <p:nvGrpSpPr>
            <p:cNvPr id="16" name="Group 15">
              <a:extLst>
                <a:ext uri="{FF2B5EF4-FFF2-40B4-BE49-F238E27FC236}">
                  <a16:creationId xmlns:a16="http://schemas.microsoft.com/office/drawing/2014/main" id="{196F1544-DA2E-4ACE-99DF-DC883F986A7B}"/>
                </a:ext>
              </a:extLst>
            </p:cNvPr>
            <p:cNvGrpSpPr/>
            <p:nvPr/>
          </p:nvGrpSpPr>
          <p:grpSpPr>
            <a:xfrm>
              <a:off x="2453989" y="203812"/>
              <a:ext cx="824770" cy="978320"/>
              <a:chOff x="1299210" y="746736"/>
              <a:chExt cx="1237614" cy="1461159"/>
            </a:xfrm>
          </p:grpSpPr>
          <p:pic>
            <p:nvPicPr>
              <p:cNvPr id="17" name="Picture 4" descr="Decal Dán Tường Hình Cây Xương Rồng | Shopee Việt Nam">
                <a:extLst>
                  <a:ext uri="{FF2B5EF4-FFF2-40B4-BE49-F238E27FC236}">
                    <a16:creationId xmlns:a16="http://schemas.microsoft.com/office/drawing/2014/main" id="{341EEF65-315B-4245-93EA-9A36A1F925D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75125" b="97125" l="1625" r="15500">
                            <a14:foregroundMark x1="15500" y1="79250" x2="15500" y2="79250"/>
                          </a14:backgroundRemoval>
                        </a14:imgEffect>
                      </a14:imgLayer>
                    </a14:imgProps>
                  </a:ext>
                  <a:ext uri="{28A0092B-C50C-407E-A947-70E740481C1C}">
                    <a14:useLocalDpi xmlns:a14="http://schemas.microsoft.com/office/drawing/2010/main" val="0"/>
                  </a:ext>
                </a:extLst>
              </a:blip>
              <a:srcRect t="72370" r="83185"/>
              <a:stretch/>
            </p:blipFill>
            <p:spPr bwMode="auto">
              <a:xfrm>
                <a:off x="1299210" y="786765"/>
                <a:ext cx="864870" cy="14211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8" descr="Kéo tỉa biểu tượng máy tính Snips Kéo, Sprayer, Hoạt hình, Biểu tượng máy  tính png | PNGEgg">
                <a:extLst>
                  <a:ext uri="{FF2B5EF4-FFF2-40B4-BE49-F238E27FC236}">
                    <a16:creationId xmlns:a16="http://schemas.microsoft.com/office/drawing/2014/main" id="{6D20A79F-B2C2-4AAC-9784-3FA49F1FCCA6}"/>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3222" b="96667" l="3000" r="97333">
                            <a14:foregroundMark x1="6000" y1="43333" x2="11333" y2="42000"/>
                            <a14:foregroundMark x1="3111" y1="43556" x2="3111" y2="43556"/>
                            <a14:foregroundMark x1="50667" y1="93778" x2="60333" y2="93111"/>
                            <a14:foregroundMark x1="60333" y1="93111" x2="62444" y2="90222"/>
                            <a14:foregroundMark x1="56667" y1="96667" x2="56667" y2="96667"/>
                            <a14:foregroundMark x1="75111" y1="8444" x2="88444" y2="3333"/>
                            <a14:foregroundMark x1="97333" y1="11111" x2="93333" y2="26222"/>
                          </a14:backgroundRemoval>
                        </a14:imgEffect>
                      </a14:imgLayer>
                    </a14:imgProps>
                  </a:ext>
                  <a:ext uri="{28A0092B-C50C-407E-A947-70E740481C1C}">
                    <a14:useLocalDpi xmlns:a14="http://schemas.microsoft.com/office/drawing/2010/main" val="0"/>
                  </a:ext>
                </a:extLst>
              </a:blip>
              <a:srcRect/>
              <a:stretch>
                <a:fillRect/>
              </a:stretch>
            </p:blipFill>
            <p:spPr bwMode="auto">
              <a:xfrm rot="17310476" flipH="1">
                <a:off x="2001498" y="746736"/>
                <a:ext cx="535326" cy="535326"/>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20" name="Picture 8" descr="Hình ảnh Mặt đất Màu Xám đen Ván Gỗ đặc Vân Gỗ Vẽ Tay Vân Gỗ, Phí, Kết Cấu,  Bóng Gỗ miễn phí tải tập tin PNG PSDComment và Vector">
            <a:extLst>
              <a:ext uri="{FF2B5EF4-FFF2-40B4-BE49-F238E27FC236}">
                <a16:creationId xmlns:a16="http://schemas.microsoft.com/office/drawing/2014/main" id="{2FFB08B3-E6F1-4207-B22F-AA6BFC85E02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2713"/>
          <a:stretch/>
        </p:blipFill>
        <p:spPr bwMode="auto">
          <a:xfrm>
            <a:off x="-1" y="5401339"/>
            <a:ext cx="12192001" cy="14566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EFA5D05C-6CD9-41ED-AD09-399EF82C1D65}"/>
              </a:ext>
            </a:extLst>
          </p:cNvPr>
          <p:cNvPicPr>
            <a:picLocks noChangeAspect="1"/>
          </p:cNvPicPr>
          <p:nvPr/>
        </p:nvPicPr>
        <p:blipFill rotWithShape="1">
          <a:blip r:embed="rId10"/>
          <a:srcRect l="16242" t="57679" r="48162" b="17089"/>
          <a:stretch/>
        </p:blipFill>
        <p:spPr>
          <a:xfrm>
            <a:off x="3732121" y="3770823"/>
            <a:ext cx="5401961" cy="2582007"/>
          </a:xfrm>
          <a:prstGeom prst="rect">
            <a:avLst/>
          </a:prstGeom>
        </p:spPr>
      </p:pic>
      <p:pic>
        <p:nvPicPr>
          <p:cNvPr id="23" name="Picture 2" descr="Decal dán tường chậu cây xương rồng 05 | Lazada.vn">
            <a:extLst>
              <a:ext uri="{FF2B5EF4-FFF2-40B4-BE49-F238E27FC236}">
                <a16:creationId xmlns:a16="http://schemas.microsoft.com/office/drawing/2014/main" id="{D12F03C4-B7F6-4F58-B59F-684583B1B4D4}"/>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21139" b="48228" l="3671" r="28608">
                        <a14:foregroundMark x1="12532" y1="35696" x2="21646" y2="45443"/>
                        <a14:foregroundMark x1="13038" y1="43544" x2="18608" y2="37975"/>
                        <a14:foregroundMark x1="14177" y1="34810" x2="21519" y2="41139"/>
                        <a14:foregroundMark x1="21519" y1="41139" x2="21266" y2="43671"/>
                        <a14:foregroundMark x1="11899" y1="44430" x2="16835" y2="45949"/>
                        <a14:foregroundMark x1="4430" y1="35570" x2="4430" y2="35570"/>
                        <a14:foregroundMark x1="4430" y1="37342" x2="4430" y2="37342"/>
                        <a14:foregroundMark x1="4430" y1="37342" x2="6203" y2="37342"/>
                        <a14:foregroundMark x1="3797" y1="35570" x2="5823" y2="35949"/>
                        <a14:foregroundMark x1="15316" y1="35316" x2="22405" y2="37342"/>
                        <a14:foregroundMark x1="13165" y1="47595" x2="20380" y2="48228"/>
                        <a14:foregroundMark x1="12658" y1="36203" x2="16709" y2="45316"/>
                        <a14:foregroundMark x1="16835" y1="21139" x2="16835" y2="21139"/>
                      </a14:backgroundRemoval>
                    </a14:imgEffect>
                  </a14:imgLayer>
                </a14:imgProps>
              </a:ext>
              <a:ext uri="{28A0092B-C50C-407E-A947-70E740481C1C}">
                <a14:useLocalDpi xmlns:a14="http://schemas.microsoft.com/office/drawing/2010/main" val="0"/>
              </a:ext>
            </a:extLst>
          </a:blip>
          <a:srcRect l="2815" t="19141" r="68312" b="48241"/>
          <a:stretch/>
        </p:blipFill>
        <p:spPr bwMode="auto">
          <a:xfrm>
            <a:off x="4128918" y="1785903"/>
            <a:ext cx="1980113" cy="223699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Decal dán tường chậu cây xương rồng 05 | Lazada.vn">
            <a:extLst>
              <a:ext uri="{FF2B5EF4-FFF2-40B4-BE49-F238E27FC236}">
                <a16:creationId xmlns:a16="http://schemas.microsoft.com/office/drawing/2014/main" id="{90AF128D-2237-4D89-A81A-536039874F4B}"/>
              </a:ext>
            </a:extLst>
          </p:cNvPr>
          <p:cNvPicPr>
            <a:picLocks noChangeAspect="1" noChangeArrowheads="1"/>
          </p:cNvPicPr>
          <p:nvPr/>
        </p:nvPicPr>
        <p:blipFill rotWithShape="1">
          <a:blip r:embed="rId13">
            <a:extLst>
              <a:ext uri="{BEBA8EAE-BF5A-486C-A8C5-ECC9F3942E4B}">
                <a14:imgProps xmlns:a14="http://schemas.microsoft.com/office/drawing/2010/main">
                  <a14:imgLayer r:embed="rId12">
                    <a14:imgEffect>
                      <a14:backgroundRemoval t="15570" b="48354" l="42152" r="63671">
                        <a14:foregroundMark x1="42405" y1="21899" x2="42405" y2="21899"/>
                        <a14:foregroundMark x1="46582" y1="35316" x2="56835" y2="47468"/>
                        <a14:foregroundMark x1="56835" y1="15696" x2="56835" y2="15696"/>
                        <a14:foregroundMark x1="48354" y1="48354" x2="52785" y2="48354"/>
                      </a14:backgroundRemoval>
                    </a14:imgEffect>
                  </a14:imgLayer>
                </a14:imgProps>
              </a:ext>
              <a:ext uri="{28A0092B-C50C-407E-A947-70E740481C1C}">
                <a14:useLocalDpi xmlns:a14="http://schemas.microsoft.com/office/drawing/2010/main" val="0"/>
              </a:ext>
            </a:extLst>
          </a:blip>
          <a:srcRect l="40499" t="12370" r="33630" b="50765"/>
          <a:stretch/>
        </p:blipFill>
        <p:spPr bwMode="auto">
          <a:xfrm>
            <a:off x="5829141" y="1291221"/>
            <a:ext cx="1774259" cy="252816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Decal dán tường chậu cây xương rồng 05 | Lazada.vn">
            <a:extLst>
              <a:ext uri="{FF2B5EF4-FFF2-40B4-BE49-F238E27FC236}">
                <a16:creationId xmlns:a16="http://schemas.microsoft.com/office/drawing/2014/main" id="{E0FCB084-B092-4A83-B11C-8DF601339B70}"/>
              </a:ext>
            </a:extLst>
          </p:cNvPr>
          <p:cNvPicPr>
            <a:picLocks noChangeAspect="1" noChangeArrowheads="1"/>
          </p:cNvPicPr>
          <p:nvPr/>
        </p:nvPicPr>
        <p:blipFill rotWithShape="1">
          <a:blip r:embed="rId14">
            <a:extLst>
              <a:ext uri="{BEBA8EAE-BF5A-486C-A8C5-ECC9F3942E4B}">
                <a14:imgProps xmlns:a14="http://schemas.microsoft.com/office/drawing/2010/main">
                  <a14:imgLayer r:embed="rId12">
                    <a14:imgEffect>
                      <a14:backgroundRemoval t="16329" b="47975" l="76203" r="97342">
                        <a14:foregroundMark x1="76203" y1="22532" x2="79494" y2="27722"/>
                        <a14:foregroundMark x1="78861" y1="17089" x2="82405" y2="20759"/>
                        <a14:foregroundMark x1="85316" y1="16329" x2="86329" y2="22152"/>
                        <a14:foregroundMark x1="79873" y1="35949" x2="89873" y2="44557"/>
                        <a14:foregroundMark x1="81266" y1="44810" x2="90380" y2="34810"/>
                        <a14:foregroundMark x1="83671" y1="35316" x2="89747" y2="42152"/>
                        <a14:foregroundMark x1="89747" y1="37468" x2="85443" y2="46582"/>
                        <a14:foregroundMark x1="85443" y1="46582" x2="82532" y2="38608"/>
                        <a14:foregroundMark x1="80759" y1="47468" x2="86582" y2="47468"/>
                        <a14:foregroundMark x1="89241" y1="45316" x2="89241" y2="45316"/>
                        <a14:foregroundMark x1="90380" y1="36456" x2="91013" y2="45570"/>
                      </a14:backgroundRemoval>
                    </a14:imgEffect>
                  </a14:imgLayer>
                </a14:imgProps>
              </a:ext>
              <a:ext uri="{28A0092B-C50C-407E-A947-70E740481C1C}">
                <a14:useLocalDpi xmlns:a14="http://schemas.microsoft.com/office/drawing/2010/main" val="0"/>
              </a:ext>
            </a:extLst>
          </a:blip>
          <a:srcRect l="75275" t="14109" b="48241"/>
          <a:stretch/>
        </p:blipFill>
        <p:spPr bwMode="auto">
          <a:xfrm>
            <a:off x="7571859" y="1373257"/>
            <a:ext cx="1695631" cy="2582007"/>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8" descr="1 To 10 Numbers For Schools - Cartoon, HD Png Download - 626x626 (#445591)  - PinPng">
            <a:extLst>
              <a:ext uri="{FF2B5EF4-FFF2-40B4-BE49-F238E27FC236}">
                <a16:creationId xmlns:a16="http://schemas.microsoft.com/office/drawing/2014/main" id="{7A62FF9F-1879-4AF4-A95E-E7CE05CF63C2}"/>
              </a:ext>
            </a:extLst>
          </p:cNvPr>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7229" b="29066" l="22976" r="35476">
                        <a14:foregroundMark x1="27857" y1="8133" x2="28929" y2="8133"/>
                        <a14:foregroundMark x1="28333" y1="7229" x2="28214" y2="10994"/>
                        <a14:foregroundMark x1="27143" y1="8133" x2="27143" y2="8133"/>
                        <a14:foregroundMark x1="28690" y1="8133" x2="26905" y2="9639"/>
                        <a14:foregroundMark x1="25595" y1="28765" x2="31548" y2="29066"/>
                      </a14:backgroundRemoval>
                    </a14:imgEffect>
                  </a14:imgLayer>
                </a14:imgProps>
              </a:ext>
              <a:ext uri="{28A0092B-C50C-407E-A947-70E740481C1C}">
                <a14:useLocalDpi xmlns:a14="http://schemas.microsoft.com/office/drawing/2010/main" val="0"/>
              </a:ext>
            </a:extLst>
          </a:blip>
          <a:srcRect l="21581" t="5000" r="62805" b="69011"/>
          <a:stretch/>
        </p:blipFill>
        <p:spPr bwMode="auto">
          <a:xfrm>
            <a:off x="4802968" y="2912913"/>
            <a:ext cx="697075" cy="779556"/>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8" descr="1 To 10 Numbers For Schools - Cartoon, HD Png Download - 626x626 (#445591)  - PinPng">
            <a:extLst>
              <a:ext uri="{FF2B5EF4-FFF2-40B4-BE49-F238E27FC236}">
                <a16:creationId xmlns:a16="http://schemas.microsoft.com/office/drawing/2014/main" id="{AE7BECA6-5ADB-4464-85B5-E78FFFDD9681}"/>
              </a:ext>
            </a:extLst>
          </p:cNvPr>
          <p:cNvPicPr>
            <a:picLocks noChangeAspect="1" noChangeArrowheads="1"/>
          </p:cNvPicPr>
          <p:nvPr/>
        </p:nvPicPr>
        <p:blipFill rotWithShape="1">
          <a:blip r:embed="rId17">
            <a:extLst>
              <a:ext uri="{BEBA8EAE-BF5A-486C-A8C5-ECC9F3942E4B}">
                <a14:imgProps xmlns:a14="http://schemas.microsoft.com/office/drawing/2010/main">
                  <a14:imgLayer r:embed="rId16">
                    <a14:imgEffect>
                      <a14:backgroundRemoval t="7681" b="28313" l="43571" r="56667">
                        <a14:foregroundMark x1="48333" y1="7681" x2="51310" y2="9036"/>
                        <a14:foregroundMark x1="46071" y1="27861" x2="54881" y2="28313"/>
                      </a14:backgroundRemoval>
                    </a14:imgEffect>
                  </a14:imgLayer>
                </a14:imgProps>
              </a:ext>
              <a:ext uri="{28A0092B-C50C-407E-A947-70E740481C1C}">
                <a14:useLocalDpi xmlns:a14="http://schemas.microsoft.com/office/drawing/2010/main" val="0"/>
              </a:ext>
            </a:extLst>
          </a:blip>
          <a:srcRect l="41966" t="5244" r="41668" b="69879"/>
          <a:stretch/>
        </p:blipFill>
        <p:spPr bwMode="auto">
          <a:xfrm>
            <a:off x="6261209" y="2845864"/>
            <a:ext cx="668209" cy="80285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8" descr="1 To 10 Numbers For Schools - Cartoon, HD Png Download - 626x626 (#445591)  - PinPng">
            <a:extLst>
              <a:ext uri="{FF2B5EF4-FFF2-40B4-BE49-F238E27FC236}">
                <a16:creationId xmlns:a16="http://schemas.microsoft.com/office/drawing/2014/main" id="{E09A4295-5A05-4675-965B-0EE573CA1F0B}"/>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6">
                    <a14:imgEffect>
                      <a14:backgroundRemoval t="6627" b="29970" l="65119" r="77381">
                        <a14:foregroundMark x1="77381" y1="23193" x2="77381" y2="23193"/>
                        <a14:foregroundMark x1="74048" y1="6627" x2="74048" y2="6627"/>
                        <a14:foregroundMark x1="74881" y1="7982" x2="74881" y2="7982"/>
                        <a14:foregroundMark x1="68929" y1="29669" x2="68929" y2="29669"/>
                      </a14:backgroundRemoval>
                    </a14:imgEffect>
                  </a14:imgLayer>
                </a14:imgProps>
              </a:ext>
              <a:ext uri="{28A0092B-C50C-407E-A947-70E740481C1C}">
                <a14:useLocalDpi xmlns:a14="http://schemas.microsoft.com/office/drawing/2010/main" val="0"/>
              </a:ext>
            </a:extLst>
          </a:blip>
          <a:srcRect l="63859" t="5244" r="21461" b="67134"/>
          <a:stretch/>
        </p:blipFill>
        <p:spPr bwMode="auto">
          <a:xfrm>
            <a:off x="8017722" y="2845865"/>
            <a:ext cx="508645" cy="7565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E5BE953-17DC-9A2D-D6D2-0A8443BE8449}"/>
              </a:ext>
            </a:extLst>
          </p:cNvPr>
          <p:cNvSpPr txBox="1"/>
          <p:nvPr/>
        </p:nvSpPr>
        <p:spPr>
          <a:xfrm>
            <a:off x="430149" y="2327511"/>
            <a:ext cx="3427712" cy="2062103"/>
          </a:xfrm>
          <a:prstGeom prst="rect">
            <a:avLst/>
          </a:prstGeom>
          <a:noFill/>
        </p:spPr>
        <p:txBody>
          <a:bodyPr wrap="square" rtlCol="0">
            <a:spAutoFit/>
          </a:bodyPr>
          <a:lstStyle/>
          <a:p>
            <a:pPr algn="ctr" defTabSz="1219170">
              <a:buClr>
                <a:srgbClr val="000000"/>
              </a:buClr>
            </a:pPr>
            <a:r>
              <a:rPr lang="en-US" sz="6400" b="1" kern="0">
                <a:solidFill>
                  <a:srgbClr val="FF0000"/>
                </a:solidFill>
                <a:latin typeface="Arial"/>
                <a:cs typeface="Arial"/>
                <a:sym typeface="Arial"/>
              </a:rPr>
              <a:t>HOÀN THÀNH</a:t>
            </a:r>
          </a:p>
        </p:txBody>
      </p:sp>
      <p:pic>
        <p:nvPicPr>
          <p:cNvPr id="3" name="Picture 2" descr="Green Tick Icon Png, Cliparts &amp;amp; Cartoons - Jing.fm">
            <a:extLst>
              <a:ext uri="{FF2B5EF4-FFF2-40B4-BE49-F238E27FC236}">
                <a16:creationId xmlns:a16="http://schemas.microsoft.com/office/drawing/2014/main" id="{F63F3784-1EAF-4D3E-3518-9CA3514B1F99}"/>
              </a:ext>
            </a:extLst>
          </p:cNvPr>
          <p:cNvPicPr>
            <a:picLocks noChangeAspect="1" noChangeArrowheads="1"/>
          </p:cNvPicPr>
          <p:nvPr/>
        </p:nvPicPr>
        <p:blipFill>
          <a:blip r:embed="rId19" cstate="hqprint">
            <a:extLst>
              <a:ext uri="{BEBA8EAE-BF5A-486C-A8C5-ECC9F3942E4B}">
                <a14:imgProps xmlns:a14="http://schemas.microsoft.com/office/drawing/2010/main">
                  <a14:imgLayer r:embed="rId20">
                    <a14:imgEffect>
                      <a14:backgroundRemoval t="10000" b="90000" l="10000" r="90000">
                        <a14:foregroundMark x1="35814" y1="50258" x2="44186" y2="61211"/>
                        <a14:foregroundMark x1="44186" y1="61211" x2="70465" y2="32861"/>
                      </a14:backgroundRemoval>
                    </a14:imgEffect>
                  </a14:imgLayer>
                </a14:imgProps>
              </a:ext>
              <a:ext uri="{28A0092B-C50C-407E-A947-70E740481C1C}">
                <a14:useLocalDpi xmlns:a14="http://schemas.microsoft.com/office/drawing/2010/main" val="0"/>
              </a:ext>
            </a:extLst>
          </a:blip>
          <a:srcRect/>
          <a:stretch>
            <a:fillRect/>
          </a:stretch>
        </p:blipFill>
        <p:spPr bwMode="auto">
          <a:xfrm>
            <a:off x="10025337" y="2657749"/>
            <a:ext cx="1409960" cy="127214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andscape Drawing Cartoon, PNG, 1506x522px, Landscape, Cartoon, Drawing,  Grass, Green Download Free">
            <a:extLst>
              <a:ext uri="{FF2B5EF4-FFF2-40B4-BE49-F238E27FC236}">
                <a16:creationId xmlns:a16="http://schemas.microsoft.com/office/drawing/2014/main" id="{80C3D0F2-6F60-4261-BF56-9469958B0CB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155" b="93662" l="5244" r="95976">
                        <a14:foregroundMark x1="5244" y1="65493" x2="12561" y2="70423"/>
                        <a14:foregroundMark x1="27561" y1="94014" x2="61585" y2="88380"/>
                        <a14:foregroundMark x1="92317" y1="71127" x2="95976" y2="60211"/>
                      </a14:backgroundRemoval>
                    </a14:imgEffect>
                  </a14:imgLayer>
                </a14:imgProps>
              </a:ext>
              <a:ext uri="{28A0092B-C50C-407E-A947-70E740481C1C}">
                <a14:useLocalDpi xmlns:a14="http://schemas.microsoft.com/office/drawing/2010/main" val="0"/>
              </a:ext>
            </a:extLst>
          </a:blip>
          <a:srcRect/>
          <a:stretch>
            <a:fillRect/>
          </a:stretch>
        </p:blipFill>
        <p:spPr bwMode="auto">
          <a:xfrm>
            <a:off x="4556269" y="4850020"/>
            <a:ext cx="10414000" cy="3606800"/>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5C0F09DC-6C3D-6149-B56A-DDDC1F04F618}"/>
              </a:ext>
            </a:extLst>
          </p:cNvPr>
          <p:cNvGrpSpPr/>
          <p:nvPr/>
        </p:nvGrpSpPr>
        <p:grpSpPr>
          <a:xfrm>
            <a:off x="278780" y="0"/>
            <a:ext cx="10517335" cy="873706"/>
            <a:chOff x="516467" y="135467"/>
            <a:chExt cx="7990427" cy="707594"/>
          </a:xfrm>
        </p:grpSpPr>
        <p:sp>
          <p:nvSpPr>
            <p:cNvPr id="8" name="Oval 7">
              <a:extLst>
                <a:ext uri="{FF2B5EF4-FFF2-40B4-BE49-F238E27FC236}">
                  <a16:creationId xmlns:a16="http://schemas.microsoft.com/office/drawing/2014/main" id="{21FA3278-D462-4264-41B1-353131A6327C}"/>
                </a:ext>
              </a:extLst>
            </p:cNvPr>
            <p:cNvSpPr/>
            <p:nvPr/>
          </p:nvSpPr>
          <p:spPr>
            <a:xfrm>
              <a:off x="516467" y="135467"/>
              <a:ext cx="677333" cy="67733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533"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Calibri" panose="020F0502020204030204" pitchFamily="34" charset="0"/>
                  <a:sym typeface="Arial"/>
                </a:rPr>
                <a:t>3</a:t>
              </a:r>
            </a:p>
          </p:txBody>
        </p:sp>
        <p:sp>
          <p:nvSpPr>
            <p:cNvPr id="9" name="TextBox 8">
              <a:extLst>
                <a:ext uri="{FF2B5EF4-FFF2-40B4-BE49-F238E27FC236}">
                  <a16:creationId xmlns:a16="http://schemas.microsoft.com/office/drawing/2014/main" id="{7E898984-D86B-7117-7A1F-256BF1C6986F}"/>
                </a:ext>
              </a:extLst>
            </p:cNvPr>
            <p:cNvSpPr txBox="1"/>
            <p:nvPr/>
          </p:nvSpPr>
          <p:spPr>
            <a:xfrm>
              <a:off x="1320388" y="170056"/>
              <a:ext cx="7186506" cy="67300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Tính</a:t>
              </a:r>
              <a:endParaRPr kumimoji="0" lang="en-US" sz="4533"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6" name="TextBox 5">
            <a:extLst>
              <a:ext uri="{FF2B5EF4-FFF2-40B4-BE49-F238E27FC236}">
                <a16:creationId xmlns:a16="http://schemas.microsoft.com/office/drawing/2014/main" id="{DCDAF468-D82A-893E-46A9-CF8E31C934D1}"/>
              </a:ext>
            </a:extLst>
          </p:cNvPr>
          <p:cNvSpPr txBox="1"/>
          <p:nvPr/>
        </p:nvSpPr>
        <p:spPr>
          <a:xfrm>
            <a:off x="383880" y="1892780"/>
            <a:ext cx="11808120" cy="2597699"/>
          </a:xfrm>
          <a:prstGeom prst="rect">
            <a:avLst/>
          </a:prstGeom>
          <a:solidFill>
            <a:schemeClr val="tx2"/>
          </a:solidFill>
        </p:spPr>
        <p:txBody>
          <a:bodyPr wrap="square" rtlCol="0">
            <a:spAutoFit/>
          </a:bodyPr>
          <a:lstStyle/>
          <a:p>
            <a:pPr lvl="0">
              <a:lnSpc>
                <a:spcPct val="150000"/>
              </a:lnSpc>
            </a:pPr>
            <a:r>
              <a:rPr lang="vi-VN" sz="2800" b="1" dirty="0">
                <a:solidFill>
                  <a:srgbClr val="000000"/>
                </a:solidFill>
                <a:latin typeface="Cambria" panose="02040503050406030204" pitchFamily="18" charset="0"/>
                <a:ea typeface="Cambria" panose="02040503050406030204" pitchFamily="18" charset="0"/>
                <a:cs typeface="Calibri" panose="020F0502020204030204" pitchFamily="34" charset="0"/>
              </a:rPr>
              <a:t> a) 7 giờ 48 phút + 5 giờ 32 phút        </a:t>
            </a:r>
            <a:r>
              <a:rPr lang="en-US" sz="28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r>
              <a:rPr lang="vi-VN" sz="2800" b="1" dirty="0">
                <a:solidFill>
                  <a:srgbClr val="000000"/>
                </a:solidFill>
                <a:latin typeface="Cambria" panose="02040503050406030204" pitchFamily="18" charset="0"/>
                <a:ea typeface="Cambria" panose="02040503050406030204" pitchFamily="18" charset="0"/>
                <a:cs typeface="Calibri" panose="020F0502020204030204" pitchFamily="34" charset="0"/>
              </a:rPr>
              <a:t>b) 12 phút 54 giây – 8 phút 30 giây</a:t>
            </a:r>
            <a:endParaRPr lang="en-US" sz="28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lvl="0">
              <a:lnSpc>
                <a:spcPct val="150000"/>
              </a:lnSpc>
            </a:pPr>
            <a:r>
              <a:rPr lang="vi-VN" sz="2800" b="1" dirty="0">
                <a:solidFill>
                  <a:srgbClr val="000000"/>
                </a:solidFill>
                <a:latin typeface="Cambria" panose="02040503050406030204" pitchFamily="18" charset="0"/>
                <a:ea typeface="Cambria" panose="02040503050406030204" pitchFamily="18" charset="0"/>
                <a:cs typeface="Calibri" panose="020F0502020204030204" pitchFamily="34" charset="0"/>
              </a:rPr>
              <a:t> </a:t>
            </a:r>
          </a:p>
          <a:p>
            <a:pPr lvl="0">
              <a:lnSpc>
                <a:spcPct val="150000"/>
              </a:lnSpc>
            </a:pPr>
            <a:r>
              <a:rPr lang="vi-VN" sz="2800" b="1" dirty="0">
                <a:solidFill>
                  <a:srgbClr val="000000"/>
                </a:solidFill>
                <a:latin typeface="Cambria" panose="02040503050406030204" pitchFamily="18" charset="0"/>
                <a:ea typeface="Cambria" panose="02040503050406030204" pitchFamily="18" charset="0"/>
                <a:cs typeface="Calibri" panose="020F0502020204030204" pitchFamily="34" charset="0"/>
              </a:rPr>
              <a:t>c) 9 phút 15 giây × 4                               d) 16 giờ 10 phút : 5</a:t>
            </a:r>
            <a:endParaRPr lang="en-US" sz="2800" b="1" dirty="0">
              <a:solidFill>
                <a:srgbClr val="000000"/>
              </a:solidFill>
              <a:latin typeface="Cambria" panose="02040503050406030204" pitchFamily="18" charset="0"/>
              <a:ea typeface="Cambria" panose="02040503050406030204" pitchFamily="18" charset="0"/>
              <a:cs typeface="Calibri" panose="020F0502020204030204" pitchFamily="34" charset="0"/>
            </a:endParaRPr>
          </a:p>
          <a:p>
            <a:pPr lvl="0">
              <a:lnSpc>
                <a:spcPct val="150000"/>
              </a:lnSpc>
            </a:pPr>
            <a:endParaRPr kumimoji="0" lang="en-US" sz="2800" b="1" i="0" u="none" strike="noStrike" kern="1200" cap="none" spc="0" normalizeH="0" baseline="0" noProof="0" dirty="0">
              <a:ln>
                <a:noFill/>
              </a:ln>
              <a:solidFill>
                <a:srgbClr val="2BC7B3"/>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nvGrpSpPr>
          <p:cNvPr id="15" name="Group 14">
            <a:extLst>
              <a:ext uri="{FF2B5EF4-FFF2-40B4-BE49-F238E27FC236}">
                <a16:creationId xmlns:a16="http://schemas.microsoft.com/office/drawing/2014/main" id="{7BA62120-9FC3-3D87-FB24-6EA55B9C9F9E}"/>
              </a:ext>
            </a:extLst>
          </p:cNvPr>
          <p:cNvGrpSpPr/>
          <p:nvPr/>
        </p:nvGrpSpPr>
        <p:grpSpPr>
          <a:xfrm>
            <a:off x="3330368" y="-591566"/>
            <a:ext cx="6316552" cy="2129424"/>
            <a:chOff x="876575" y="-656923"/>
            <a:chExt cx="5449459" cy="2225405"/>
          </a:xfrm>
        </p:grpSpPr>
        <p:pic>
          <p:nvPicPr>
            <p:cNvPr id="16" name="Picture 6" descr="Hình ảnh Treo Bảng Hiệu Gỗ Bảng Gỗ Bảng Hiệu Treo, Treo Bảng Hiệu Gỗ, Mảnh  Gỗ, Bảng Chỉ Dẫn miễn phí tải tập tin PNG PSDComment và Vector">
              <a:extLst>
                <a:ext uri="{FF2B5EF4-FFF2-40B4-BE49-F238E27FC236}">
                  <a16:creationId xmlns:a16="http://schemas.microsoft.com/office/drawing/2014/main" id="{BB4384EA-D775-146C-6DAD-D7FFDABFA23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foregroundMark x1="53125" y1="22396" x2="53125" y2="22396"/>
                          <a14:foregroundMark x1="52188" y1="22396" x2="38646" y2="29792"/>
                          <a14:foregroundMark x1="54271" y1="23125" x2="70000" y2="29792"/>
                        </a14:backgroundRemoval>
                      </a14:imgEffect>
                    </a14:imgLayer>
                  </a14:imgProps>
                </a:ext>
                <a:ext uri="{28A0092B-C50C-407E-A947-70E740481C1C}">
                  <a14:useLocalDpi xmlns:a14="http://schemas.microsoft.com/office/drawing/2010/main" val="0"/>
                </a:ext>
              </a:extLst>
            </a:blip>
            <a:srcRect/>
            <a:stretch>
              <a:fillRect/>
            </a:stretch>
          </p:blipFill>
          <p:spPr bwMode="auto">
            <a:xfrm>
              <a:off x="876575" y="-656923"/>
              <a:ext cx="5449459" cy="222540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3BDF414-9EC3-5863-9948-AF977257A8F9}"/>
                </a:ext>
              </a:extLst>
            </p:cNvPr>
            <p:cNvSpPr txBox="1"/>
            <p:nvPr/>
          </p:nvSpPr>
          <p:spPr>
            <a:xfrm>
              <a:off x="1603675" y="151192"/>
              <a:ext cx="4150630" cy="1125772"/>
            </a:xfrm>
            <a:prstGeom prst="rect">
              <a:avLst/>
            </a:prstGeom>
            <a:noFill/>
          </p:spPr>
          <p:txBody>
            <a:bodyPr wrap="square" rtlCol="0">
              <a:spAutoFit/>
            </a:bodyPr>
            <a:lstStyle/>
            <a:p>
              <a:pPr algn="ctr" defTabSz="1219170">
                <a:buClr>
                  <a:srgbClr val="000000"/>
                </a:buClr>
              </a:pPr>
              <a:r>
                <a:rPr lang="vi-VN" sz="3200" b="1" kern="0" dirty="0">
                  <a:solidFill>
                    <a:srgbClr val="FFFFFF"/>
                  </a:solidFill>
                  <a:latin typeface="Cambria" panose="02040503050406030204" pitchFamily="18" charset="0"/>
                  <a:ea typeface="Cambria" panose="02040503050406030204" pitchFamily="18" charset="0"/>
                  <a:cs typeface="Calibri" panose="020F0502020204030204" pitchFamily="34" charset="0"/>
                  <a:sym typeface="Arial"/>
                </a:rPr>
                <a:t>Nhiệm vụ 2: Nhận đơn</a:t>
              </a:r>
              <a:endParaRPr lang="en-US" sz="3200" b="1" kern="0" dirty="0">
                <a:solidFill>
                  <a:srgbClr val="FFFFFF"/>
                </a:solidFill>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18" name="TextBox 17">
            <a:extLst>
              <a:ext uri="{FF2B5EF4-FFF2-40B4-BE49-F238E27FC236}">
                <a16:creationId xmlns:a16="http://schemas.microsoft.com/office/drawing/2014/main" id="{EC41148C-F93F-5CB0-F2BB-8E7ABCBE24E6}"/>
              </a:ext>
            </a:extLst>
          </p:cNvPr>
          <p:cNvSpPr txBox="1"/>
          <p:nvPr/>
        </p:nvSpPr>
        <p:spPr>
          <a:xfrm>
            <a:off x="525780" y="2651760"/>
            <a:ext cx="3771900"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 13 </a:t>
            </a:r>
            <a:r>
              <a:rPr lang="en-US" sz="3200" b="1" i="0" dirty="0" err="1">
                <a:solidFill>
                  <a:srgbClr val="FF0000"/>
                </a:solidFill>
                <a:effectLst/>
                <a:latin typeface="Cambria" panose="02040503050406030204" pitchFamily="18" charset="0"/>
                <a:ea typeface="Cambria" panose="02040503050406030204" pitchFamily="18" charset="0"/>
              </a:rPr>
              <a:t>giờ</a:t>
            </a:r>
            <a:r>
              <a:rPr lang="en-US" sz="3200" b="1" i="0" dirty="0">
                <a:solidFill>
                  <a:srgbClr val="FF0000"/>
                </a:solidFill>
                <a:effectLst/>
                <a:latin typeface="Cambria" panose="02040503050406030204" pitchFamily="18" charset="0"/>
                <a:ea typeface="Cambria" panose="02040503050406030204" pitchFamily="18" charset="0"/>
              </a:rPr>
              <a:t> 20 </a:t>
            </a:r>
            <a:r>
              <a:rPr lang="en-US" sz="3200" b="1" i="0" dirty="0" err="1">
                <a:solidFill>
                  <a:srgbClr val="FF0000"/>
                </a:solidFill>
                <a:effectLst/>
                <a:latin typeface="Cambria" panose="02040503050406030204" pitchFamily="18" charset="0"/>
                <a:ea typeface="Cambria" panose="02040503050406030204" pitchFamily="18" charset="0"/>
              </a:rPr>
              <a:t>phút</a:t>
            </a:r>
            <a:r>
              <a:rPr lang="en-US" sz="3200" b="1" i="0" dirty="0">
                <a:solidFill>
                  <a:srgbClr val="FF0000"/>
                </a:solidFill>
                <a:effectLst/>
                <a:latin typeface="Cambria" panose="02040503050406030204" pitchFamily="18" charset="0"/>
                <a:ea typeface="Cambria" panose="02040503050406030204" pitchFamily="18" charset="0"/>
              </a:rPr>
              <a:t>   </a:t>
            </a:r>
            <a:endParaRPr lang="en-US" sz="3200" b="1" dirty="0">
              <a:solidFill>
                <a:srgbClr val="FF0000"/>
              </a:solidFill>
              <a:latin typeface="Cambria" panose="02040503050406030204" pitchFamily="18" charset="0"/>
              <a:ea typeface="Cambria" panose="02040503050406030204" pitchFamily="18" charset="0"/>
            </a:endParaRPr>
          </a:p>
        </p:txBody>
      </p:sp>
      <p:pic>
        <p:nvPicPr>
          <p:cNvPr id="19" name="Picture 4" descr="Flor Agricultor Jardineiro Monda A Flores, Clipart De Jardinagem,  Garotinha, Desenhos Animados Do Jardineiro Imagem PNG e Vetor Para Download  Gratuito">
            <a:extLst>
              <a:ext uri="{FF2B5EF4-FFF2-40B4-BE49-F238E27FC236}">
                <a16:creationId xmlns:a16="http://schemas.microsoft.com/office/drawing/2014/main" id="{065ED20E-03B4-45AF-B242-E7DF0D837366}"/>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6240" b="95788" l="10000" r="90000">
                        <a14:foregroundMark x1="40000" y1="8112" x2="53438" y2="7020"/>
                        <a14:foregroundMark x1="53438" y1="7020" x2="58906" y2="8112"/>
                        <a14:foregroundMark x1="45625" y1="90328" x2="46719" y2="95320"/>
                        <a14:foregroundMark x1="55000" y1="90484" x2="55156" y2="95788"/>
                        <a14:foregroundMark x1="47969" y1="6240" x2="53750" y2="6552"/>
                        <a14:backgroundMark x1="38594" y1="64899" x2="39688" y2="64899"/>
                        <a14:backgroundMark x1="38281" y1="64275" x2="38281" y2="64275"/>
                        <a14:backgroundMark x1="39688" y1="67239" x2="40313" y2="63495"/>
                        <a14:backgroundMark x1="40000" y1="67239" x2="40000" y2="67863"/>
                      </a14:backgroundRemoval>
                    </a14:imgEffect>
                  </a14:imgLayer>
                </a14:imgProps>
              </a:ext>
              <a:ext uri="{28A0092B-C50C-407E-A947-70E740481C1C}">
                <a14:useLocalDpi xmlns:a14="http://schemas.microsoft.com/office/drawing/2010/main" val="0"/>
              </a:ext>
            </a:extLst>
          </a:blip>
          <a:srcRect/>
          <a:stretch>
            <a:fillRect/>
          </a:stretch>
        </p:blipFill>
        <p:spPr bwMode="auto">
          <a:xfrm>
            <a:off x="9790805" y="3660260"/>
            <a:ext cx="3125492" cy="313032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BC3DB2FB-92D4-6DC9-6653-1D7164135925}"/>
              </a:ext>
            </a:extLst>
          </p:cNvPr>
          <p:cNvSpPr txBox="1"/>
          <p:nvPr/>
        </p:nvSpPr>
        <p:spPr>
          <a:xfrm>
            <a:off x="6400800" y="2583180"/>
            <a:ext cx="3771900"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4 </a:t>
            </a:r>
            <a:r>
              <a:rPr lang="en-US" sz="3200" b="1" dirty="0" err="1">
                <a:solidFill>
                  <a:srgbClr val="FF0000"/>
                </a:solidFill>
                <a:latin typeface="Cambria" panose="02040503050406030204" pitchFamily="18" charset="0"/>
                <a:ea typeface="Cambria" panose="02040503050406030204" pitchFamily="18" charset="0"/>
              </a:rPr>
              <a:t>phút</a:t>
            </a:r>
            <a:r>
              <a:rPr lang="en-US" sz="3200" b="1" dirty="0">
                <a:solidFill>
                  <a:srgbClr val="FF0000"/>
                </a:solidFill>
                <a:latin typeface="Cambria" panose="02040503050406030204" pitchFamily="18" charset="0"/>
                <a:ea typeface="Cambria" panose="02040503050406030204" pitchFamily="18" charset="0"/>
              </a:rPr>
              <a:t> 24 </a:t>
            </a:r>
            <a:r>
              <a:rPr lang="en-US" sz="3200" b="1" dirty="0" err="1">
                <a:solidFill>
                  <a:srgbClr val="FF0000"/>
                </a:solidFill>
                <a:latin typeface="Cambria" panose="02040503050406030204" pitchFamily="18" charset="0"/>
                <a:ea typeface="Cambria" panose="02040503050406030204" pitchFamily="18" charset="0"/>
              </a:rPr>
              <a:t>giây</a:t>
            </a:r>
            <a:endParaRPr lang="en-US" sz="32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EE323A31-6C9A-05BD-44E9-3E08A0360EDB}"/>
              </a:ext>
            </a:extLst>
          </p:cNvPr>
          <p:cNvSpPr txBox="1"/>
          <p:nvPr/>
        </p:nvSpPr>
        <p:spPr>
          <a:xfrm>
            <a:off x="491490" y="3840480"/>
            <a:ext cx="3771900"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37 </a:t>
            </a:r>
            <a:r>
              <a:rPr lang="en-US" sz="3200" b="1" dirty="0" err="1">
                <a:solidFill>
                  <a:srgbClr val="FF0000"/>
                </a:solidFill>
                <a:latin typeface="Cambria" panose="02040503050406030204" pitchFamily="18" charset="0"/>
                <a:ea typeface="Cambria" panose="02040503050406030204" pitchFamily="18" charset="0"/>
              </a:rPr>
              <a:t>phút</a:t>
            </a:r>
            <a:r>
              <a:rPr lang="en-US" sz="3200" b="1" dirty="0">
                <a:solidFill>
                  <a:srgbClr val="FF0000"/>
                </a:solidFill>
                <a:latin typeface="Cambria" panose="02040503050406030204" pitchFamily="18" charset="0"/>
                <a:ea typeface="Cambria" panose="02040503050406030204" pitchFamily="18" charset="0"/>
              </a:rPr>
              <a:t> 00 </a:t>
            </a:r>
            <a:r>
              <a:rPr lang="en-US" sz="3200" b="1" dirty="0" err="1">
                <a:solidFill>
                  <a:srgbClr val="FF0000"/>
                </a:solidFill>
                <a:latin typeface="Cambria" panose="02040503050406030204" pitchFamily="18" charset="0"/>
                <a:ea typeface="Cambria" panose="02040503050406030204" pitchFamily="18" charset="0"/>
              </a:rPr>
              <a:t>giây</a:t>
            </a:r>
            <a:r>
              <a:rPr lang="en-US" sz="3200" b="1" dirty="0">
                <a:solidFill>
                  <a:srgbClr val="FF0000"/>
                </a:solidFill>
                <a:latin typeface="Cambria" panose="02040503050406030204" pitchFamily="18" charset="0"/>
                <a:ea typeface="Cambria" panose="02040503050406030204" pitchFamily="18" charset="0"/>
              </a:rPr>
              <a:t> </a:t>
            </a:r>
          </a:p>
        </p:txBody>
      </p:sp>
      <p:sp>
        <p:nvSpPr>
          <p:cNvPr id="22" name="TextBox 21">
            <a:extLst>
              <a:ext uri="{FF2B5EF4-FFF2-40B4-BE49-F238E27FC236}">
                <a16:creationId xmlns:a16="http://schemas.microsoft.com/office/drawing/2014/main" id="{1DC5DB80-F924-6F68-DD2D-16C409A2B931}"/>
              </a:ext>
            </a:extLst>
          </p:cNvPr>
          <p:cNvSpPr txBox="1"/>
          <p:nvPr/>
        </p:nvSpPr>
        <p:spPr>
          <a:xfrm>
            <a:off x="6446520" y="3874770"/>
            <a:ext cx="3771900"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3 </a:t>
            </a:r>
            <a:r>
              <a:rPr lang="en-US" sz="3200" b="1" dirty="0" err="1">
                <a:solidFill>
                  <a:srgbClr val="FF0000"/>
                </a:solidFill>
                <a:latin typeface="Cambria" panose="02040503050406030204" pitchFamily="18" charset="0"/>
                <a:ea typeface="Cambria" panose="02040503050406030204" pitchFamily="18" charset="0"/>
              </a:rPr>
              <a:t>giờ</a:t>
            </a:r>
            <a:r>
              <a:rPr lang="en-US" sz="3200" b="1" dirty="0">
                <a:solidFill>
                  <a:srgbClr val="FF0000"/>
                </a:solidFill>
                <a:latin typeface="Cambria" panose="02040503050406030204" pitchFamily="18" charset="0"/>
                <a:ea typeface="Cambria" panose="02040503050406030204" pitchFamily="18" charset="0"/>
              </a:rPr>
              <a:t> 14 </a:t>
            </a:r>
            <a:r>
              <a:rPr lang="en-US" sz="3200" b="1" dirty="0" err="1">
                <a:solidFill>
                  <a:srgbClr val="FF0000"/>
                </a:solidFill>
                <a:latin typeface="Cambria" panose="02040503050406030204" pitchFamily="18" charset="0"/>
                <a:ea typeface="Cambria" panose="02040503050406030204" pitchFamily="18" charset="0"/>
              </a:rPr>
              <a:t>phút</a:t>
            </a:r>
            <a:endParaRPr lang="en-US"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675234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animEffect transition="in" filter="wipe(down)">
                                      <p:cBhvr>
                                        <p:cTn id="19" dur="500"/>
                                        <p:tgtEl>
                                          <p:spTgt spid="1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wipe(down)">
                                      <p:cBhvr>
                                        <p:cTn id="24" dur="500"/>
                                        <p:tgtEl>
                                          <p:spTgt spid="20">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1">
                                            <p:txEl>
                                              <p:pRg st="0" end="0"/>
                                            </p:txEl>
                                          </p:spTgt>
                                        </p:tgtEl>
                                        <p:attrNameLst>
                                          <p:attrName>style.visibility</p:attrName>
                                        </p:attrNameLst>
                                      </p:cBhvr>
                                      <p:to>
                                        <p:strVal val="visible"/>
                                      </p:to>
                                    </p:set>
                                    <p:animEffect transition="in" filter="wipe(down)">
                                      <p:cBhvr>
                                        <p:cTn id="29" dur="500"/>
                                        <p:tgtEl>
                                          <p:spTgt spid="21">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2">
                                            <p:txEl>
                                              <p:pRg st="0" end="0"/>
                                            </p:txEl>
                                          </p:spTgt>
                                        </p:tgtEl>
                                        <p:attrNameLst>
                                          <p:attrName>style.visibility</p:attrName>
                                        </p:attrNameLst>
                                      </p:cBhvr>
                                      <p:to>
                                        <p:strVal val="visible"/>
                                      </p:to>
                                    </p:set>
                                    <p:animEffect transition="in" filter="wipe(down)">
                                      <p:cBhvr>
                                        <p:cTn id="34"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he Fruit Box Thesis by Slidesgo">
  <a:themeElements>
    <a:clrScheme name="Simple Light">
      <a:dk1>
        <a:srgbClr val="2BC7B3"/>
      </a:dk1>
      <a:lt1>
        <a:srgbClr val="2E8B76"/>
      </a:lt1>
      <a:dk2>
        <a:srgbClr val="475353"/>
      </a:dk2>
      <a:lt2>
        <a:srgbClr val="FFFFFF"/>
      </a:lt2>
      <a:accent1>
        <a:srgbClr val="2BC7B3"/>
      </a:accent1>
      <a:accent2>
        <a:srgbClr val="2E8B76"/>
      </a:accent2>
      <a:accent3>
        <a:srgbClr val="FFFFFF"/>
      </a:accent3>
      <a:accent4>
        <a:srgbClr val="475353"/>
      </a:accent4>
      <a:accent5>
        <a:srgbClr val="2BC7B3"/>
      </a:accent5>
      <a:accent6>
        <a:srgbClr val="2E8B76"/>
      </a:accent6>
      <a:hlink>
        <a:srgbClr val="4753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he Fruit Box Thesis by Slidesgo">
  <a:themeElements>
    <a:clrScheme name="Simple Light">
      <a:dk1>
        <a:srgbClr val="2BC7B3"/>
      </a:dk1>
      <a:lt1>
        <a:srgbClr val="2E8B76"/>
      </a:lt1>
      <a:dk2>
        <a:srgbClr val="475353"/>
      </a:dk2>
      <a:lt2>
        <a:srgbClr val="FFFFFF"/>
      </a:lt2>
      <a:accent1>
        <a:srgbClr val="2BC7B3"/>
      </a:accent1>
      <a:accent2>
        <a:srgbClr val="2E8B76"/>
      </a:accent2>
      <a:accent3>
        <a:srgbClr val="FFFFFF"/>
      </a:accent3>
      <a:accent4>
        <a:srgbClr val="475353"/>
      </a:accent4>
      <a:accent5>
        <a:srgbClr val="2BC7B3"/>
      </a:accent5>
      <a:accent6>
        <a:srgbClr val="2E8B76"/>
      </a:accent6>
      <a:hlink>
        <a:srgbClr val="4753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TotalTime>
  <Words>399</Words>
  <Application>Microsoft Office PowerPoint</Application>
  <PresentationFormat>Widescreen</PresentationFormat>
  <Paragraphs>68</Paragraphs>
  <Slides>8</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8</vt:i4>
      </vt:variant>
    </vt:vector>
  </HeadingPairs>
  <TitlesOfParts>
    <vt:vector size="18" baseType="lpstr">
      <vt:lpstr>Arial</vt:lpstr>
      <vt:lpstr>Calibri</vt:lpstr>
      <vt:lpstr>Calibri Light</vt:lpstr>
      <vt:lpstr>Cambria</vt:lpstr>
      <vt:lpstr>Cambria Math</vt:lpstr>
      <vt:lpstr>等线</vt:lpstr>
      <vt:lpstr>Merienda One</vt:lpstr>
      <vt:lpstr>The Fruit Box Thesis by Slidesgo</vt:lpstr>
      <vt:lpstr>1_The Fruit Box Thesis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 PC</cp:lastModifiedBy>
  <cp:revision>48</cp:revision>
  <dcterms:created xsi:type="dcterms:W3CDTF">2024-02-12T04:20:16Z</dcterms:created>
  <dcterms:modified xsi:type="dcterms:W3CDTF">2026-04-12T11:03:03Z</dcterms:modified>
</cp:coreProperties>
</file>