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37" r:id="rId2"/>
    <p:sldId id="282" r:id="rId3"/>
    <p:sldId id="3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618C2-75AF-432B-AE34-947A4AB0950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BC60-267D-4491-9841-3F3248CB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6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FDD4EB0-29A1-77BC-3A52-EE607F3537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107" y="0"/>
            <a:ext cx="1474436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3BCAA-932A-4146-856C-D820FA6ABEE1}"/>
              </a:ext>
            </a:extLst>
          </p:cNvPr>
          <p:cNvSpPr/>
          <p:nvPr/>
        </p:nvSpPr>
        <p:spPr>
          <a:xfrm rot="21401413">
            <a:off x="490576" y="1602677"/>
            <a:ext cx="5484725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016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Trong cuộc đua xe đạp trên một đoạn đường, anh Hoà đi với vận tốc 9 m/s, anh Bình đi với vận tốc 36 km/h. Như vậy: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A. Anh Hoà đi nhanh hơn anh Bình.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B. Anh Bình đi nhanh hơn anh Hoà.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C. Anh Hoà và anh Bình đi với vận tốc như nhau.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1A552-2A50-92C9-19C9-31BE4D51E1E7}"/>
              </a:ext>
            </a:extLst>
          </p:cNvPr>
          <p:cNvSpPr txBox="1"/>
          <p:nvPr/>
        </p:nvSpPr>
        <p:spPr>
          <a:xfrm>
            <a:off x="1233377" y="4146698"/>
            <a:ext cx="10132828" cy="1078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 36 km/h = 36 000 m / 3 600 s = 36 m / 3,6 s = 10 m/s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 vậy, anh Bình đi nhanh hơn anh Hoà.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F9D246-C361-A426-5BD2-63C1009CC9FF}"/>
              </a:ext>
            </a:extLst>
          </p:cNvPr>
          <p:cNvSpPr/>
          <p:nvPr/>
        </p:nvSpPr>
        <p:spPr>
          <a:xfrm>
            <a:off x="1477926" y="2711302"/>
            <a:ext cx="531627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1326779" y="94778"/>
            <a:ext cx="1047625" cy="987556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099" y="819291"/>
            <a:ext cx="9804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đường từ nhà Việt đến trường dài 1,75 km. Khi tan học, Việt đi bộ về nhà với vận tốc 3 km/h. Sau đó 12 phút, Việt gặp bố đến đón và cùng bố đi xe máy về nhà. Hỏi qu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đường Việt cùng bố đi xe máy về nhà dài bao nhiêu ki-lô-mét?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850DA-15E1-E9E8-53DA-FEE54195010B}"/>
              </a:ext>
            </a:extLst>
          </p:cNvPr>
          <p:cNvSpPr txBox="1"/>
          <p:nvPr/>
        </p:nvSpPr>
        <p:spPr>
          <a:xfrm>
            <a:off x="1669312" y="2923953"/>
            <a:ext cx="9760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Đổi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0,2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Việt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0,2 = 0,6 (km)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Việt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bô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máy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1,75 – 0,6 = 1,15 (km)</a:t>
            </a:r>
          </a:p>
          <a:p>
            <a:pPr algn="r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1,15 km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9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233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#9Slide07 Cadena</vt:lpstr>
      <vt:lpstr>Arial</vt:lpstr>
      <vt:lpstr>Calibri</vt:lpstr>
      <vt:lpstr>Calibri Light</vt:lpstr>
      <vt:lpstr>Cambria</vt:lpstr>
      <vt:lpstr>等线 Light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My PC</cp:lastModifiedBy>
  <cp:revision>26</cp:revision>
  <dcterms:created xsi:type="dcterms:W3CDTF">2024-02-13T07:57:29Z</dcterms:created>
  <dcterms:modified xsi:type="dcterms:W3CDTF">2026-04-12T11:03:22Z</dcterms:modified>
</cp:coreProperties>
</file>