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11" r:id="rId2"/>
    <p:sldId id="265" r:id="rId3"/>
    <p:sldId id="409" r:id="rId4"/>
    <p:sldId id="398" r:id="rId5"/>
    <p:sldId id="427" r:id="rId6"/>
    <p:sldId id="419" r:id="rId7"/>
    <p:sldId id="421" r:id="rId8"/>
    <p:sldId id="420" r:id="rId9"/>
    <p:sldId id="4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6E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B9ACB-E139-4351-9FFE-07F67B88862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436DA-6D52-4080-B377-A3F75FB46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73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5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4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7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5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32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836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7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282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14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8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51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1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5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5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5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C6A8555-18F3-FC83-CBA4-C817E9D8B4E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726" y="0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7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ADDFD967-B89C-C78B-3642-9C3D2F59A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31359-577B-901D-9715-B8C18551A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260" y="1997310"/>
            <a:ext cx="9577285" cy="28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82C0A-882F-11E8-65C1-6D970684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76" y="315083"/>
            <a:ext cx="1347333" cy="1603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F5EFF-776C-1A41-0D21-55621AD47E50}"/>
              </a:ext>
            </a:extLst>
          </p:cNvPr>
          <p:cNvSpPr txBox="1"/>
          <p:nvPr/>
        </p:nvSpPr>
        <p:spPr>
          <a:xfrm>
            <a:off x="2326640" y="731520"/>
            <a:ext cx="534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2722B97-831A-67BA-09FD-254094FB5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208210"/>
              </p:ext>
            </p:extLst>
          </p:nvPr>
        </p:nvGraphicFramePr>
        <p:xfrm>
          <a:off x="918210" y="1921034"/>
          <a:ext cx="10515600" cy="1402080"/>
        </p:xfrm>
        <a:graphic>
          <a:graphicData uri="http://schemas.openxmlformats.org/drawingml/2006/table">
            <a:tbl>
              <a:tblPr/>
              <a:tblGrid>
                <a:gridCol w="4705350">
                  <a:extLst>
                    <a:ext uri="{9D8B030D-6E8A-4147-A177-3AD203B41FA5}">
                      <a16:colId xmlns:a16="http://schemas.microsoft.com/office/drawing/2014/main" val="1580109056"/>
                    </a:ext>
                  </a:extLst>
                </a:gridCol>
                <a:gridCol w="5810250">
                  <a:extLst>
                    <a:ext uri="{9D8B030D-6E8A-4147-A177-3AD203B41FA5}">
                      <a16:colId xmlns:a16="http://schemas.microsoft.com/office/drawing/2014/main" val="7354350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2 564 + 3 819</a:t>
                      </a:r>
                      <a:endParaRPr lang="pt-BR" sz="40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  b) 62 835 – 24 173</a:t>
                      </a:r>
                      <a:endParaRPr lang="pl-PL" sz="40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582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342 × 14</a:t>
                      </a:r>
                      <a:endParaRPr lang="en-US" sz="40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  d) 2 625 : 15</a:t>
                      </a:r>
                      <a:endParaRPr lang="en-US" sz="40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5819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37479D-BF73-B651-4BBB-C6239CAF9148}"/>
              </a:ext>
            </a:extLst>
          </p:cNvPr>
          <p:cNvSpPr txBox="1"/>
          <p:nvPr/>
        </p:nvSpPr>
        <p:spPr>
          <a:xfrm>
            <a:off x="2057400" y="994410"/>
            <a:ext cx="2777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2 564</a:t>
            </a:r>
          </a:p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3 819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C838C-E05F-6949-19A7-CC617FFF9DA0}"/>
              </a:ext>
            </a:extLst>
          </p:cNvPr>
          <p:cNvSpPr txBox="1"/>
          <p:nvPr/>
        </p:nvSpPr>
        <p:spPr>
          <a:xfrm>
            <a:off x="1600200" y="1303020"/>
            <a:ext cx="708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A8CEAA-0008-9C44-2F62-540CAD7CA3B6}"/>
              </a:ext>
            </a:extLst>
          </p:cNvPr>
          <p:cNvCxnSpPr/>
          <p:nvPr/>
        </p:nvCxnSpPr>
        <p:spPr>
          <a:xfrm>
            <a:off x="1874520" y="2354580"/>
            <a:ext cx="17602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3006BC-5FA2-A3B9-9747-CCBC4E0B14ED}"/>
              </a:ext>
            </a:extLst>
          </p:cNvPr>
          <p:cNvSpPr txBox="1"/>
          <p:nvPr/>
        </p:nvSpPr>
        <p:spPr>
          <a:xfrm>
            <a:off x="2034540" y="2366010"/>
            <a:ext cx="277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6 383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C9F0D-4D7F-F4AD-2191-6A637430C796}"/>
              </a:ext>
            </a:extLst>
          </p:cNvPr>
          <p:cNvSpPr txBox="1"/>
          <p:nvPr/>
        </p:nvSpPr>
        <p:spPr>
          <a:xfrm>
            <a:off x="7532370" y="994410"/>
            <a:ext cx="2777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62 835</a:t>
            </a:r>
          </a:p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24 173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71C529-EAC0-0A40-14AE-4B771E004B2D}"/>
              </a:ext>
            </a:extLst>
          </p:cNvPr>
          <p:cNvSpPr txBox="1"/>
          <p:nvPr/>
        </p:nvSpPr>
        <p:spPr>
          <a:xfrm>
            <a:off x="7075170" y="1303020"/>
            <a:ext cx="708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DC96EE-F804-6EA2-3DB8-1D8EEF8992AC}"/>
              </a:ext>
            </a:extLst>
          </p:cNvPr>
          <p:cNvCxnSpPr/>
          <p:nvPr/>
        </p:nvCxnSpPr>
        <p:spPr>
          <a:xfrm>
            <a:off x="7349490" y="2354580"/>
            <a:ext cx="17602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DB09A0-1944-1090-1EC0-B0A058CFA8B3}"/>
              </a:ext>
            </a:extLst>
          </p:cNvPr>
          <p:cNvSpPr txBox="1"/>
          <p:nvPr/>
        </p:nvSpPr>
        <p:spPr>
          <a:xfrm>
            <a:off x="7463790" y="2388870"/>
            <a:ext cx="277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38 662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A73D1F-8AE9-1706-2828-BC7D8A4267D9}"/>
              </a:ext>
            </a:extLst>
          </p:cNvPr>
          <p:cNvSpPr txBox="1"/>
          <p:nvPr/>
        </p:nvSpPr>
        <p:spPr>
          <a:xfrm>
            <a:off x="1920240" y="3383280"/>
            <a:ext cx="2777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342</a:t>
            </a:r>
          </a:p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4A2F9E-6407-557B-B8E7-5A9CE12EB161}"/>
              </a:ext>
            </a:extLst>
          </p:cNvPr>
          <p:cNvSpPr txBox="1"/>
          <p:nvPr/>
        </p:nvSpPr>
        <p:spPr>
          <a:xfrm>
            <a:off x="1508760" y="3749040"/>
            <a:ext cx="75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424D90-506C-ABF0-5F20-C43C8D05379F}"/>
              </a:ext>
            </a:extLst>
          </p:cNvPr>
          <p:cNvCxnSpPr/>
          <p:nvPr/>
        </p:nvCxnSpPr>
        <p:spPr>
          <a:xfrm>
            <a:off x="1565910" y="4709160"/>
            <a:ext cx="17602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8997DA-B902-24F7-AE36-2C71C7A4A1CB}"/>
              </a:ext>
            </a:extLst>
          </p:cNvPr>
          <p:cNvSpPr txBox="1"/>
          <p:nvPr/>
        </p:nvSpPr>
        <p:spPr>
          <a:xfrm>
            <a:off x="1703070" y="4663440"/>
            <a:ext cx="169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1368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49742-B50C-67EA-B7A9-936997493250}"/>
              </a:ext>
            </a:extLst>
          </p:cNvPr>
          <p:cNvSpPr txBox="1"/>
          <p:nvPr/>
        </p:nvSpPr>
        <p:spPr>
          <a:xfrm>
            <a:off x="1760220" y="5200650"/>
            <a:ext cx="169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F2FEF-6AFD-3A70-D9A4-04921E681648}"/>
              </a:ext>
            </a:extLst>
          </p:cNvPr>
          <p:cNvSpPr txBox="1"/>
          <p:nvPr/>
        </p:nvSpPr>
        <p:spPr>
          <a:xfrm>
            <a:off x="1703070" y="5943600"/>
            <a:ext cx="169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4788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FC6590-505C-B8A5-5293-2A86587FF03A}"/>
              </a:ext>
            </a:extLst>
          </p:cNvPr>
          <p:cNvCxnSpPr/>
          <p:nvPr/>
        </p:nvCxnSpPr>
        <p:spPr>
          <a:xfrm>
            <a:off x="1485900" y="5886450"/>
            <a:ext cx="17602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D797B0-C32D-30A5-00C2-0D926508F8C2}"/>
              </a:ext>
            </a:extLst>
          </p:cNvPr>
          <p:cNvSpPr txBox="1"/>
          <p:nvPr/>
        </p:nvSpPr>
        <p:spPr>
          <a:xfrm>
            <a:off x="7566660" y="3314700"/>
            <a:ext cx="277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2 625  15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FD2F408-30FB-6D3A-1027-A483F6D455B4}"/>
              </a:ext>
            </a:extLst>
          </p:cNvPr>
          <p:cNvCxnSpPr/>
          <p:nvPr/>
        </p:nvCxnSpPr>
        <p:spPr>
          <a:xfrm>
            <a:off x="9121140" y="3394710"/>
            <a:ext cx="0" cy="17945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CD636B5-0C5B-EE72-8C55-D0D82CDBED53}"/>
              </a:ext>
            </a:extLst>
          </p:cNvPr>
          <p:cNvCxnSpPr>
            <a:cxnSpLocks/>
          </p:cNvCxnSpPr>
          <p:nvPr/>
        </p:nvCxnSpPr>
        <p:spPr>
          <a:xfrm>
            <a:off x="9098280" y="3954780"/>
            <a:ext cx="122301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95B653A-33C3-FF82-62A0-10BAE9BB9902}"/>
              </a:ext>
            </a:extLst>
          </p:cNvPr>
          <p:cNvSpPr txBox="1"/>
          <p:nvPr/>
        </p:nvSpPr>
        <p:spPr>
          <a:xfrm>
            <a:off x="9189720" y="4034790"/>
            <a:ext cx="147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91FCAC-A339-AB07-D19E-62443AB25490}"/>
              </a:ext>
            </a:extLst>
          </p:cNvPr>
          <p:cNvSpPr txBox="1"/>
          <p:nvPr/>
        </p:nvSpPr>
        <p:spPr>
          <a:xfrm>
            <a:off x="7555230" y="3977640"/>
            <a:ext cx="147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92C9F2-A719-6C62-447F-6062A0D69F15}"/>
              </a:ext>
            </a:extLst>
          </p:cNvPr>
          <p:cNvSpPr txBox="1"/>
          <p:nvPr/>
        </p:nvSpPr>
        <p:spPr>
          <a:xfrm>
            <a:off x="8263890" y="4549140"/>
            <a:ext cx="1085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F74326-058E-2FEB-4CDB-D6A9E74B85E7}"/>
              </a:ext>
            </a:extLst>
          </p:cNvPr>
          <p:cNvSpPr txBox="1"/>
          <p:nvPr/>
        </p:nvSpPr>
        <p:spPr>
          <a:xfrm>
            <a:off x="8629650" y="5189220"/>
            <a:ext cx="788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491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5" grpId="0"/>
      <p:bldP spid="18" grpId="0"/>
      <p:bldP spid="22" grpId="0"/>
      <p:bldP spid="24" grpId="0"/>
      <p:bldP spid="25" grpId="0"/>
      <p:bldP spid="26" grpId="0"/>
      <p:bldP spid="30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39E8070-245A-33EB-03FE-CD54C9377B01}"/>
              </a:ext>
            </a:extLst>
          </p:cNvPr>
          <p:cNvSpPr txBox="1"/>
          <p:nvPr/>
        </p:nvSpPr>
        <p:spPr>
          <a:xfrm>
            <a:off x="2327563" y="595952"/>
            <a:ext cx="4358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Đặt tính rồi tính.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A34650-B435-DCA4-F741-436CF59CCC75}"/>
              </a:ext>
            </a:extLst>
          </p:cNvPr>
          <p:cNvSpPr/>
          <p:nvPr/>
        </p:nvSpPr>
        <p:spPr>
          <a:xfrm>
            <a:off x="1579766" y="54542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659729F-A7EC-5DF3-396E-982348555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97849"/>
              </p:ext>
            </p:extLst>
          </p:nvPr>
        </p:nvGraphicFramePr>
        <p:xfrm>
          <a:off x="895350" y="1645920"/>
          <a:ext cx="10515600" cy="2069624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48425810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453690"/>
                    </a:ext>
                  </a:extLst>
                </a:gridCol>
              </a:tblGrid>
              <a:tr h="1034812"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148,32 + 270,84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  b) 197,25 – 92,73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905161"/>
                  </a:ext>
                </a:extLst>
              </a:tr>
              <a:tr h="1034812"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34,6 × 5,7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  d) 28,8 : 4,5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86803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744EE-E4B0-EB41-3237-D991D992B6B3}"/>
              </a:ext>
            </a:extLst>
          </p:cNvPr>
          <p:cNvSpPr txBox="1"/>
          <p:nvPr/>
        </p:nvSpPr>
        <p:spPr>
          <a:xfrm>
            <a:off x="2057400" y="994410"/>
            <a:ext cx="2777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148,32</a:t>
            </a:r>
          </a:p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270,84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B3BB6-D54D-5F2A-726B-268F23F83B40}"/>
              </a:ext>
            </a:extLst>
          </p:cNvPr>
          <p:cNvSpPr txBox="1"/>
          <p:nvPr/>
        </p:nvSpPr>
        <p:spPr>
          <a:xfrm>
            <a:off x="1600200" y="1303020"/>
            <a:ext cx="708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A9F4B-3CE4-9709-4138-8AE635385718}"/>
              </a:ext>
            </a:extLst>
          </p:cNvPr>
          <p:cNvCxnSpPr/>
          <p:nvPr/>
        </p:nvCxnSpPr>
        <p:spPr>
          <a:xfrm>
            <a:off x="1874520" y="2354580"/>
            <a:ext cx="17602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09CC12-2880-81A9-97EE-E78C130DE629}"/>
              </a:ext>
            </a:extLst>
          </p:cNvPr>
          <p:cNvSpPr txBox="1"/>
          <p:nvPr/>
        </p:nvSpPr>
        <p:spPr>
          <a:xfrm>
            <a:off x="2034540" y="2366010"/>
            <a:ext cx="277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419,16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43ABC-6DDF-0CD0-5A68-9847059D975E}"/>
              </a:ext>
            </a:extLst>
          </p:cNvPr>
          <p:cNvSpPr txBox="1"/>
          <p:nvPr/>
        </p:nvSpPr>
        <p:spPr>
          <a:xfrm>
            <a:off x="7898130" y="1108710"/>
            <a:ext cx="2777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197,25</a:t>
            </a:r>
          </a:p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92,73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5A6F2-E6F0-76BD-D8ED-E1789DEDC1D1}"/>
              </a:ext>
            </a:extLst>
          </p:cNvPr>
          <p:cNvSpPr txBox="1"/>
          <p:nvPr/>
        </p:nvSpPr>
        <p:spPr>
          <a:xfrm>
            <a:off x="7440930" y="1417320"/>
            <a:ext cx="708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235327-8C27-5CE8-DDD4-0E023863A102}"/>
              </a:ext>
            </a:extLst>
          </p:cNvPr>
          <p:cNvCxnSpPr>
            <a:cxnSpLocks/>
          </p:cNvCxnSpPr>
          <p:nvPr/>
        </p:nvCxnSpPr>
        <p:spPr>
          <a:xfrm>
            <a:off x="7715250" y="2468880"/>
            <a:ext cx="213741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A2A448-6DFE-CC99-7796-317526745C2B}"/>
              </a:ext>
            </a:extLst>
          </p:cNvPr>
          <p:cNvSpPr txBox="1"/>
          <p:nvPr/>
        </p:nvSpPr>
        <p:spPr>
          <a:xfrm>
            <a:off x="7875270" y="2480310"/>
            <a:ext cx="277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104,52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A7BEE3-D135-F709-63F0-4F359AD5D9D6}"/>
              </a:ext>
            </a:extLst>
          </p:cNvPr>
          <p:cNvSpPr txBox="1"/>
          <p:nvPr/>
        </p:nvSpPr>
        <p:spPr>
          <a:xfrm>
            <a:off x="2137410" y="3463290"/>
            <a:ext cx="2777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34,6</a:t>
            </a:r>
          </a:p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5,7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DE8B7A-136A-B440-CE45-6834E3D2AF49}"/>
              </a:ext>
            </a:extLst>
          </p:cNvPr>
          <p:cNvSpPr txBox="1"/>
          <p:nvPr/>
        </p:nvSpPr>
        <p:spPr>
          <a:xfrm>
            <a:off x="1771650" y="374904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78D476-C49B-13D3-E578-1064D26DAF08}"/>
              </a:ext>
            </a:extLst>
          </p:cNvPr>
          <p:cNvCxnSpPr/>
          <p:nvPr/>
        </p:nvCxnSpPr>
        <p:spPr>
          <a:xfrm>
            <a:off x="1874520" y="4892040"/>
            <a:ext cx="17602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1DED330-6255-29FA-C41A-C39F55F9C0F2}"/>
              </a:ext>
            </a:extLst>
          </p:cNvPr>
          <p:cNvSpPr txBox="1"/>
          <p:nvPr/>
        </p:nvSpPr>
        <p:spPr>
          <a:xfrm>
            <a:off x="2034540" y="4789170"/>
            <a:ext cx="277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D7EFB8-8018-1042-3BCF-9588B3143BE2}"/>
              </a:ext>
            </a:extLst>
          </p:cNvPr>
          <p:cNvSpPr txBox="1"/>
          <p:nvPr/>
        </p:nvSpPr>
        <p:spPr>
          <a:xfrm>
            <a:off x="1680210" y="5303520"/>
            <a:ext cx="277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1730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E022EE-E707-EF47-A9CA-3B181E054D67}"/>
              </a:ext>
            </a:extLst>
          </p:cNvPr>
          <p:cNvCxnSpPr/>
          <p:nvPr/>
        </p:nvCxnSpPr>
        <p:spPr>
          <a:xfrm>
            <a:off x="1828800" y="6092190"/>
            <a:ext cx="17602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98D14C-550C-821F-6C81-6715EC08BFD2}"/>
              </a:ext>
            </a:extLst>
          </p:cNvPr>
          <p:cNvSpPr txBox="1"/>
          <p:nvPr/>
        </p:nvSpPr>
        <p:spPr>
          <a:xfrm>
            <a:off x="1657350" y="5977890"/>
            <a:ext cx="277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197,22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A71E4C-6A63-405C-743F-14CBF18FEA6D}"/>
              </a:ext>
            </a:extLst>
          </p:cNvPr>
          <p:cNvSpPr txBox="1"/>
          <p:nvPr/>
        </p:nvSpPr>
        <p:spPr>
          <a:xfrm>
            <a:off x="7738110" y="3623310"/>
            <a:ext cx="2297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28,8  4,5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125DAE-F136-1510-2D0D-904FB3F1BEB2}"/>
              </a:ext>
            </a:extLst>
          </p:cNvPr>
          <p:cNvCxnSpPr/>
          <p:nvPr/>
        </p:nvCxnSpPr>
        <p:spPr>
          <a:xfrm>
            <a:off x="9063990" y="3703320"/>
            <a:ext cx="0" cy="17945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A0354C-BE3F-057B-6986-2352E279698A}"/>
              </a:ext>
            </a:extLst>
          </p:cNvPr>
          <p:cNvCxnSpPr>
            <a:cxnSpLocks/>
          </p:cNvCxnSpPr>
          <p:nvPr/>
        </p:nvCxnSpPr>
        <p:spPr>
          <a:xfrm>
            <a:off x="9041130" y="4263390"/>
            <a:ext cx="122301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60C15E6-6F6F-D04D-C9C9-C14674AEF80E}"/>
              </a:ext>
            </a:extLst>
          </p:cNvPr>
          <p:cNvSpPr txBox="1"/>
          <p:nvPr/>
        </p:nvSpPr>
        <p:spPr>
          <a:xfrm>
            <a:off x="9132570" y="4343400"/>
            <a:ext cx="147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204DF1-DE0E-EB97-FACD-B059295FA8E0}"/>
              </a:ext>
            </a:extLst>
          </p:cNvPr>
          <p:cNvSpPr txBox="1"/>
          <p:nvPr/>
        </p:nvSpPr>
        <p:spPr>
          <a:xfrm>
            <a:off x="7875270" y="4263390"/>
            <a:ext cx="1337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356E79-F56C-E508-945D-20917645EC18}"/>
              </a:ext>
            </a:extLst>
          </p:cNvPr>
          <p:cNvSpPr txBox="1"/>
          <p:nvPr/>
        </p:nvSpPr>
        <p:spPr>
          <a:xfrm>
            <a:off x="8492490" y="4857750"/>
            <a:ext cx="80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1347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4" grpId="0"/>
      <p:bldP spid="15" grpId="0"/>
      <p:bldP spid="17" grpId="0"/>
      <p:bldP spid="18" grpId="0"/>
      <p:bldP spid="20" grpId="0"/>
      <p:bldP spid="21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1579766" y="54542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5E27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2447290" y="598170"/>
            <a:ext cx="882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giá trị của biểu thức.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B6C55A9-5100-7CEB-0656-FE11A2C1C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4688"/>
              </p:ext>
            </p:extLst>
          </p:nvPr>
        </p:nvGraphicFramePr>
        <p:xfrm>
          <a:off x="838200" y="2218214"/>
          <a:ext cx="10515600" cy="640080"/>
        </p:xfrm>
        <a:graphic>
          <a:graphicData uri="http://schemas.openxmlformats.org/drawingml/2006/table">
            <a:tbl>
              <a:tblPr/>
              <a:tblGrid>
                <a:gridCol w="4808220">
                  <a:extLst>
                    <a:ext uri="{9D8B030D-6E8A-4147-A177-3AD203B41FA5}">
                      <a16:colId xmlns:a16="http://schemas.microsoft.com/office/drawing/2014/main" val="2625586993"/>
                    </a:ext>
                  </a:extLst>
                </a:gridCol>
                <a:gridCol w="5707380">
                  <a:extLst>
                    <a:ext uri="{9D8B030D-6E8A-4147-A177-3AD203B41FA5}">
                      <a16:colId xmlns:a16="http://schemas.microsoft.com/office/drawing/2014/main" val="1111434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600" b="1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2 354 + 1 736 : 4</a:t>
                      </a:r>
                      <a:endParaRPr lang="pt-BR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  b) 21,4 × (37,8 – 32,5)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5480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E0F1143C-6652-1C5E-0FE2-1073A2D736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3840865"/>
                  </p:ext>
                </p:extLst>
              </p:nvPr>
            </p:nvGraphicFramePr>
            <p:xfrm>
              <a:off x="4450080" y="3201194"/>
              <a:ext cx="5082540" cy="1069975"/>
            </p:xfrm>
            <a:graphic>
              <a:graphicData uri="http://schemas.openxmlformats.org/drawingml/2006/table">
                <a:tbl>
                  <a:tblPr/>
                  <a:tblGrid>
                    <a:gridCol w="3859530">
                      <a:extLst>
                        <a:ext uri="{9D8B030D-6E8A-4147-A177-3AD203B41FA5}">
                          <a16:colId xmlns:a16="http://schemas.microsoft.com/office/drawing/2014/main" val="2625586993"/>
                        </a:ext>
                      </a:extLst>
                    </a:gridCol>
                    <a:gridCol w="1223010">
                      <a:extLst>
                        <a:ext uri="{9D8B030D-6E8A-4147-A177-3AD203B41FA5}">
                          <a16:colId xmlns:a16="http://schemas.microsoft.com/office/drawing/2014/main" val="11114344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4400" b="1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endParaRPr lang="pt-BR" sz="44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44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548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E0F1143C-6652-1C5E-0FE2-1073A2D736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3840865"/>
                  </p:ext>
                </p:extLst>
              </p:nvPr>
            </p:nvGraphicFramePr>
            <p:xfrm>
              <a:off x="4450080" y="3201194"/>
              <a:ext cx="5082540" cy="1069975"/>
            </p:xfrm>
            <a:graphic>
              <a:graphicData uri="http://schemas.openxmlformats.org/drawingml/2006/table">
                <a:tbl>
                  <a:tblPr/>
                  <a:tblGrid>
                    <a:gridCol w="3859530">
                      <a:extLst>
                        <a:ext uri="{9D8B030D-6E8A-4147-A177-3AD203B41FA5}">
                          <a16:colId xmlns:a16="http://schemas.microsoft.com/office/drawing/2014/main" val="2625586993"/>
                        </a:ext>
                      </a:extLst>
                    </a:gridCol>
                    <a:gridCol w="1223010">
                      <a:extLst>
                        <a:ext uri="{9D8B030D-6E8A-4147-A177-3AD203B41FA5}">
                          <a16:colId xmlns:a16="http://schemas.microsoft.com/office/drawing/2014/main" val="1111434402"/>
                        </a:ext>
                      </a:extLst>
                    </a:gridCol>
                  </a:tblGrid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r="-31754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44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5480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36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A70CDB3-FDE4-EF86-8087-134B6574E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70265"/>
              </p:ext>
            </p:extLst>
          </p:nvPr>
        </p:nvGraphicFramePr>
        <p:xfrm>
          <a:off x="1032510" y="972344"/>
          <a:ext cx="10515600" cy="640080"/>
        </p:xfrm>
        <a:graphic>
          <a:graphicData uri="http://schemas.openxmlformats.org/drawingml/2006/table">
            <a:tbl>
              <a:tblPr/>
              <a:tblGrid>
                <a:gridCol w="4808220">
                  <a:extLst>
                    <a:ext uri="{9D8B030D-6E8A-4147-A177-3AD203B41FA5}">
                      <a16:colId xmlns:a16="http://schemas.microsoft.com/office/drawing/2014/main" val="2625586993"/>
                    </a:ext>
                  </a:extLst>
                </a:gridCol>
                <a:gridCol w="5707380">
                  <a:extLst>
                    <a:ext uri="{9D8B030D-6E8A-4147-A177-3AD203B41FA5}">
                      <a16:colId xmlns:a16="http://schemas.microsoft.com/office/drawing/2014/main" val="1111434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600" b="1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2 354 + 1 736 : 4</a:t>
                      </a:r>
                      <a:endParaRPr lang="pt-BR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  b) 21,4 × (37,8 – 32,5)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5480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A9496CC-2AC6-B9AB-14C8-960FE33714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636248"/>
                  </p:ext>
                </p:extLst>
              </p:nvPr>
            </p:nvGraphicFramePr>
            <p:xfrm>
              <a:off x="4472940" y="3155474"/>
              <a:ext cx="5082540" cy="1069975"/>
            </p:xfrm>
            <a:graphic>
              <a:graphicData uri="http://schemas.openxmlformats.org/drawingml/2006/table">
                <a:tbl>
                  <a:tblPr/>
                  <a:tblGrid>
                    <a:gridCol w="3859530">
                      <a:extLst>
                        <a:ext uri="{9D8B030D-6E8A-4147-A177-3AD203B41FA5}">
                          <a16:colId xmlns:a16="http://schemas.microsoft.com/office/drawing/2014/main" val="2625586993"/>
                        </a:ext>
                      </a:extLst>
                    </a:gridCol>
                    <a:gridCol w="1223010">
                      <a:extLst>
                        <a:ext uri="{9D8B030D-6E8A-4147-A177-3AD203B41FA5}">
                          <a16:colId xmlns:a16="http://schemas.microsoft.com/office/drawing/2014/main" val="11114344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4400" b="1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endParaRPr lang="pt-BR" sz="44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44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548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A9496CC-2AC6-B9AB-14C8-960FE33714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636248"/>
                  </p:ext>
                </p:extLst>
              </p:nvPr>
            </p:nvGraphicFramePr>
            <p:xfrm>
              <a:off x="4472940" y="3155474"/>
              <a:ext cx="5082540" cy="1069975"/>
            </p:xfrm>
            <a:graphic>
              <a:graphicData uri="http://schemas.openxmlformats.org/drawingml/2006/table">
                <a:tbl>
                  <a:tblPr/>
                  <a:tblGrid>
                    <a:gridCol w="3859530">
                      <a:extLst>
                        <a:ext uri="{9D8B030D-6E8A-4147-A177-3AD203B41FA5}">
                          <a16:colId xmlns:a16="http://schemas.microsoft.com/office/drawing/2014/main" val="2625586993"/>
                        </a:ext>
                      </a:extLst>
                    </a:gridCol>
                    <a:gridCol w="1223010">
                      <a:extLst>
                        <a:ext uri="{9D8B030D-6E8A-4147-A177-3AD203B41FA5}">
                          <a16:colId xmlns:a16="http://schemas.microsoft.com/office/drawing/2014/main" val="1111434402"/>
                        </a:ext>
                      </a:extLst>
                    </a:gridCol>
                  </a:tblGrid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r="-31703" b="-12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44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548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E728CEE-8442-4C72-306C-33261953B87A}"/>
              </a:ext>
            </a:extLst>
          </p:cNvPr>
          <p:cNvSpPr txBox="1"/>
          <p:nvPr/>
        </p:nvSpPr>
        <p:spPr>
          <a:xfrm>
            <a:off x="1357313" y="1659940"/>
            <a:ext cx="3866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2 354 + 434</a:t>
            </a: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2 788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DD4320-31D4-6AC8-8CA8-46F7938B6E2D}"/>
              </a:ext>
            </a:extLst>
          </p:cNvPr>
          <p:cNvSpPr txBox="1"/>
          <p:nvPr/>
        </p:nvSpPr>
        <p:spPr>
          <a:xfrm>
            <a:off x="6878003" y="1648510"/>
            <a:ext cx="3866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21,4 × 5,3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113,42</a:t>
            </a:r>
            <a:endParaRPr lang="en-US" sz="36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EB6C8C-8C81-4E47-9A0A-304E79FEDE58}"/>
                  </a:ext>
                </a:extLst>
              </p:cNvPr>
              <p:cNvSpPr txBox="1"/>
              <p:nvPr/>
            </p:nvSpPr>
            <p:spPr>
              <a:xfrm>
                <a:off x="4683443" y="4265980"/>
                <a:ext cx="3866197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pt-BR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EB6C8C-8C81-4E47-9A0A-304E79FE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443" y="4265980"/>
                <a:ext cx="3866197" cy="1159228"/>
              </a:xfrm>
              <a:prstGeom prst="rect">
                <a:avLst/>
              </a:prstGeom>
              <a:blipFill>
                <a:blip r:embed="rId3"/>
                <a:stretch>
                  <a:fillRect l="-7087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E6495B9-2ED1-1673-5374-5EC7B353A9A2}"/>
                  </a:ext>
                </a:extLst>
              </p:cNvPr>
              <p:cNvSpPr txBox="1"/>
              <p:nvPr/>
            </p:nvSpPr>
            <p:spPr>
              <a:xfrm>
                <a:off x="4694873" y="5390162"/>
                <a:ext cx="3866197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US" sz="4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E6495B9-2ED1-1673-5374-5EC7B353A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873" y="5390162"/>
                <a:ext cx="3866197" cy="1159228"/>
              </a:xfrm>
              <a:prstGeom prst="rect">
                <a:avLst/>
              </a:prstGeom>
              <a:blipFill>
                <a:blip r:embed="rId4"/>
                <a:stretch>
                  <a:fillRect l="-7098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4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E1DF903-4513-A378-C773-D9D7AE3DB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97072"/>
              </p:ext>
            </p:extLst>
          </p:nvPr>
        </p:nvGraphicFramePr>
        <p:xfrm>
          <a:off x="1032510" y="1772444"/>
          <a:ext cx="6179820" cy="701040"/>
        </p:xfrm>
        <a:graphic>
          <a:graphicData uri="http://schemas.openxmlformats.org/drawingml/2006/table">
            <a:tbl>
              <a:tblPr/>
              <a:tblGrid>
                <a:gridCol w="6179820">
                  <a:extLst>
                    <a:ext uri="{9D8B030D-6E8A-4147-A177-3AD203B41FA5}">
                      <a16:colId xmlns:a16="http://schemas.microsoft.com/office/drawing/2014/main" val="206951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137 × 25 + 137 × 75</a:t>
                      </a:r>
                      <a:endParaRPr lang="pt-BR" sz="4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0064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CBE2D427-9E9B-9AA4-EF9A-81BFBE1164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172717"/>
                  </p:ext>
                </p:extLst>
              </p:nvPr>
            </p:nvGraphicFramePr>
            <p:xfrm>
              <a:off x="3638550" y="2858294"/>
              <a:ext cx="6179820" cy="981075"/>
            </p:xfrm>
            <a:graphic>
              <a:graphicData uri="http://schemas.openxmlformats.org/drawingml/2006/table">
                <a:tbl>
                  <a:tblPr/>
                  <a:tblGrid>
                    <a:gridCol w="6179820">
                      <a:extLst>
                        <a:ext uri="{9D8B030D-6E8A-4147-A177-3AD203B41FA5}">
                          <a16:colId xmlns:a16="http://schemas.microsoft.com/office/drawing/2014/main" val="20695107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000" b="1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b)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4000" b="1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)+</m:t>
                              </m:r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endParaRPr lang="pt-BR" sz="40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006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CBE2D427-9E9B-9AA4-EF9A-81BFBE1164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172717"/>
                  </p:ext>
                </p:extLst>
              </p:nvPr>
            </p:nvGraphicFramePr>
            <p:xfrm>
              <a:off x="3638550" y="2858294"/>
              <a:ext cx="6179820" cy="981075"/>
            </p:xfrm>
            <a:graphic>
              <a:graphicData uri="http://schemas.openxmlformats.org/drawingml/2006/table">
                <a:tbl>
                  <a:tblPr/>
                  <a:tblGrid>
                    <a:gridCol w="6179820">
                      <a:extLst>
                        <a:ext uri="{9D8B030D-6E8A-4147-A177-3AD203B41FA5}">
                          <a16:colId xmlns:a16="http://schemas.microsoft.com/office/drawing/2014/main" val="206951070"/>
                        </a:ext>
                      </a:extLst>
                    </a:gridCol>
                  </a:tblGrid>
                  <a:tr h="9810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b="-123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600649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A7C159B-6E76-EE19-A32C-29A735ACF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83833"/>
              </p:ext>
            </p:extLst>
          </p:nvPr>
        </p:nvGraphicFramePr>
        <p:xfrm>
          <a:off x="4072890" y="4309904"/>
          <a:ext cx="6179820" cy="701040"/>
        </p:xfrm>
        <a:graphic>
          <a:graphicData uri="http://schemas.openxmlformats.org/drawingml/2006/table">
            <a:tbl>
              <a:tblPr/>
              <a:tblGrid>
                <a:gridCol w="6179820">
                  <a:extLst>
                    <a:ext uri="{9D8B030D-6E8A-4147-A177-3AD203B41FA5}">
                      <a16:colId xmlns:a16="http://schemas.microsoft.com/office/drawing/2014/main" val="206951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124,46 + 98,31 + 75,54</a:t>
                      </a:r>
                      <a:endParaRPr lang="pt-BR" sz="4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006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9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F13183-60FB-FA9C-C7A7-FC5EA6609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13447"/>
              </p:ext>
            </p:extLst>
          </p:nvPr>
        </p:nvGraphicFramePr>
        <p:xfrm>
          <a:off x="1226820" y="812324"/>
          <a:ext cx="6179820" cy="701040"/>
        </p:xfrm>
        <a:graphic>
          <a:graphicData uri="http://schemas.openxmlformats.org/drawingml/2006/table">
            <a:tbl>
              <a:tblPr/>
              <a:tblGrid>
                <a:gridCol w="6179820">
                  <a:extLst>
                    <a:ext uri="{9D8B030D-6E8A-4147-A177-3AD203B41FA5}">
                      <a16:colId xmlns:a16="http://schemas.microsoft.com/office/drawing/2014/main" val="206951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137 × 25 + 137 × 75</a:t>
                      </a:r>
                      <a:endParaRPr lang="pt-BR" sz="4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0064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CBCA99B-7EB3-04B7-5031-3D55E6ECD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5075204"/>
                  </p:ext>
                </p:extLst>
              </p:nvPr>
            </p:nvGraphicFramePr>
            <p:xfrm>
              <a:off x="7730490" y="675164"/>
              <a:ext cx="6179820" cy="981075"/>
            </p:xfrm>
            <a:graphic>
              <a:graphicData uri="http://schemas.openxmlformats.org/drawingml/2006/table">
                <a:tbl>
                  <a:tblPr/>
                  <a:tblGrid>
                    <a:gridCol w="6179820">
                      <a:extLst>
                        <a:ext uri="{9D8B030D-6E8A-4147-A177-3AD203B41FA5}">
                          <a16:colId xmlns:a16="http://schemas.microsoft.com/office/drawing/2014/main" val="20695107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000" b="1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b)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4000" b="1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)+</m:t>
                              </m:r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endParaRPr lang="pt-BR" sz="40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006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CBCA99B-7EB3-04B7-5031-3D55E6ECD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5075204"/>
                  </p:ext>
                </p:extLst>
              </p:nvPr>
            </p:nvGraphicFramePr>
            <p:xfrm>
              <a:off x="7730490" y="675164"/>
              <a:ext cx="6179820" cy="981075"/>
            </p:xfrm>
            <a:graphic>
              <a:graphicData uri="http://schemas.openxmlformats.org/drawingml/2006/table">
                <a:tbl>
                  <a:tblPr/>
                  <a:tblGrid>
                    <a:gridCol w="6179820">
                      <a:extLst>
                        <a:ext uri="{9D8B030D-6E8A-4147-A177-3AD203B41FA5}">
                          <a16:colId xmlns:a16="http://schemas.microsoft.com/office/drawing/2014/main" val="206951070"/>
                        </a:ext>
                      </a:extLst>
                    </a:gridCol>
                  </a:tblGrid>
                  <a:tr h="9810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b="-123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600649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602A3B-4D61-E372-FC75-400C05A46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994126"/>
              </p:ext>
            </p:extLst>
          </p:nvPr>
        </p:nvGraphicFramePr>
        <p:xfrm>
          <a:off x="2495550" y="3784124"/>
          <a:ext cx="6179820" cy="701040"/>
        </p:xfrm>
        <a:graphic>
          <a:graphicData uri="http://schemas.openxmlformats.org/drawingml/2006/table">
            <a:tbl>
              <a:tblPr/>
              <a:tblGrid>
                <a:gridCol w="6179820">
                  <a:extLst>
                    <a:ext uri="{9D8B030D-6E8A-4147-A177-3AD203B41FA5}">
                      <a16:colId xmlns:a16="http://schemas.microsoft.com/office/drawing/2014/main" val="206951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124,46 + 98,31 + 75,54</a:t>
                      </a:r>
                      <a:endParaRPr lang="pt-BR" sz="4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0064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099807-B94E-5094-D3B5-61DA4CC30F22}"/>
              </a:ext>
            </a:extLst>
          </p:cNvPr>
          <p:cNvSpPr txBox="1"/>
          <p:nvPr/>
        </p:nvSpPr>
        <p:spPr>
          <a:xfrm>
            <a:off x="1394460" y="1645920"/>
            <a:ext cx="4171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137 × (25 + 75)</a:t>
            </a:r>
          </a:p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137 × 100</a:t>
            </a:r>
          </a:p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13 700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232721-679C-48A4-109E-455A18DE4F34}"/>
                  </a:ext>
                </a:extLst>
              </p:cNvPr>
              <p:cNvSpPr txBox="1"/>
              <p:nvPr/>
            </p:nvSpPr>
            <p:spPr>
              <a:xfrm>
                <a:off x="7726680" y="1634490"/>
                <a:ext cx="4171950" cy="3218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pt-BR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232721-679C-48A4-109E-455A18DE4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680" y="1634490"/>
                <a:ext cx="4171950" cy="3218573"/>
              </a:xfrm>
              <a:prstGeom prst="rect">
                <a:avLst/>
              </a:prstGeom>
              <a:blipFill>
                <a:blip r:embed="rId3"/>
                <a:stretch>
                  <a:fillRect l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921EC78-D75E-59AB-A84B-7E58D41C9151}"/>
              </a:ext>
            </a:extLst>
          </p:cNvPr>
          <p:cNvSpPr txBox="1"/>
          <p:nvPr/>
        </p:nvSpPr>
        <p:spPr>
          <a:xfrm>
            <a:off x="2788920" y="4503420"/>
            <a:ext cx="6275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(124,46 + 75,54) + 98,31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200 + 98,31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298,31</a:t>
            </a:r>
          </a:p>
        </p:txBody>
      </p:sp>
    </p:spTree>
    <p:extLst>
      <p:ext uri="{BB962C8B-B14F-4D97-AF65-F5344CB8AC3E}">
        <p14:creationId xmlns:p14="http://schemas.microsoft.com/office/powerpoint/2010/main" val="28460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380</Words>
  <Application>Microsoft Office PowerPoint</Application>
  <PresentationFormat>Widescreen</PresentationFormat>
  <Paragraphs>81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</vt:lpstr>
      <vt:lpstr>Cambria Math</vt:lpstr>
      <vt:lpstr>等线</vt:lpstr>
      <vt:lpstr>等线 Light</vt:lpstr>
      <vt:lpstr>思源宋体 CN Heavy</vt:lpstr>
      <vt:lpstr>思源宋体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 PC</cp:lastModifiedBy>
  <cp:revision>47</cp:revision>
  <dcterms:created xsi:type="dcterms:W3CDTF">2024-02-13T12:59:58Z</dcterms:created>
  <dcterms:modified xsi:type="dcterms:W3CDTF">2026-04-12T10:59:34Z</dcterms:modified>
</cp:coreProperties>
</file>