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12"/>
  </p:notesMasterIdLst>
  <p:sldIdLst>
    <p:sldId id="284" r:id="rId3"/>
    <p:sldId id="272" r:id="rId4"/>
    <p:sldId id="273" r:id="rId5"/>
    <p:sldId id="274" r:id="rId6"/>
    <p:sldId id="275" r:id="rId7"/>
    <p:sldId id="276" r:id="rId8"/>
    <p:sldId id="285" r:id="rId9"/>
    <p:sldId id="277" r:id="rId10"/>
    <p:sldId id="278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135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4/12/2026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1.png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1" r:id="rId8"/>
    <p:sldLayoutId id="2147483672" r:id="rId9"/>
    <p:sldLayoutId id="2147483675" r:id="rId10"/>
    <p:sldLayoutId id="2147483676" r:id="rId11"/>
    <p:sldLayoutId id="2147483677" r:id="rId12"/>
    <p:sldLayoutId id="2147483678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96" r:id="rId30"/>
    <p:sldLayoutId id="2147483697" r:id="rId31"/>
    <p:sldLayoutId id="2147483698" r:id="rId32"/>
    <p:sldLayoutId id="2147483700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emf"/><Relationship Id="rId5" Type="http://schemas.microsoft.com/office/2007/relationships/hdphoto" Target="../media/hdphoto2.wdp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3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2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2.emf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134F0CC7-0EA7-2651-313F-900C34D064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0364" y="2021105"/>
            <a:ext cx="6419644" cy="1688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40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579</TotalTime>
  <Words>324</Words>
  <Application>Microsoft Office PowerPoint</Application>
  <PresentationFormat>Widescreen</PresentationFormat>
  <Paragraphs>26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24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Times New Roman</vt:lpstr>
      <vt:lpstr>Wingdings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My PC</cp:lastModifiedBy>
  <cp:revision>54</cp:revision>
  <dcterms:created xsi:type="dcterms:W3CDTF">2022-03-09T14:45:28Z</dcterms:created>
  <dcterms:modified xsi:type="dcterms:W3CDTF">2026-04-12T10:27:57Z</dcterms:modified>
</cp:coreProperties>
</file>