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7"/>
  </p:notesMasterIdLst>
  <p:sldIdLst>
    <p:sldId id="325" r:id="rId2"/>
    <p:sldId id="389" r:id="rId3"/>
    <p:sldId id="416" r:id="rId4"/>
    <p:sldId id="417" r:id="rId5"/>
    <p:sldId id="41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84805" autoAdjust="0"/>
  </p:normalViewPr>
  <p:slideViewPr>
    <p:cSldViewPr snapToGrid="0">
      <p:cViewPr varScale="1">
        <p:scale>
          <a:sx n="113" d="100"/>
          <a:sy n="113" d="100"/>
        </p:scale>
        <p:origin x="11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B9A99-CF67-4382-AC86-C83C00FFCA9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7ABB2-EC35-4807-A17D-E3D9231DC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426A-7D9C-74C9-3660-E1357D39E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7ECB3-E456-F8D1-8667-237C433C3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BFB4D-04F4-685F-7B07-8CA04D5C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E629A-A065-5594-4E9B-E0E337B6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675C4-E2E6-25B1-6C7A-C15A0686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33136D-933D-5922-C5ED-C8B62364C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1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FBFC-3C9C-8AC6-E5CF-3451F096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AFCC3-2533-B8DA-9AD2-47792E313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902E1-822D-C18A-6FC1-2DC5F297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9BB70-B80F-BE76-AAF1-6A71AEEF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668BA-EAA8-29B5-5B4A-630ED49E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39DB10-C167-E5B9-03E8-18F72C546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4632D-01EA-35C9-D320-3FB0577CE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A39DD-C727-3E53-D26F-0015610E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F9ED-E1DE-DC52-1351-DCB1534E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923CA-027B-A13F-D66E-4740B7B4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3A382205-B480-022B-682E-EC0931FDFF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3BCE-223B-4C86-E3DB-10573FAB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D6A23-8204-74FE-607E-66009EB43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684F0-8637-843F-A182-E0E5C99C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7BF85-96BD-578B-EAA9-EC20016D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5C8FF-6035-88FE-2734-D02FD003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E12A0-D22E-09F4-D31C-0DF07CE6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10385-5939-1B78-36A6-F41C37960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2854E-8421-A883-9E8E-D7BFB891A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00383-F71C-1761-4774-BB6DBBDF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F3904-6EB0-3DC9-D410-05C84376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A12B3-20BA-D1B4-5E7A-1E7D23B2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9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4261-83FC-3EE5-2D55-34A7E32C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D3985-5CA9-2C90-C66E-E9D70DE4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927EE-0A21-F4D9-5792-C39DACB33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BCFC5-9073-F465-7E0C-6D9643267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D9D45-C758-98D7-234A-39BF7B38A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9F635C-4A2D-CF9F-3BF6-C5B76700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D2F50-BA3E-4486-705F-4411517E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7F71F-FD60-135C-8A70-F95222BF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A7F8-79A1-8445-D7C1-1DB288F0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408BD-A0A8-D196-254F-6AE5E858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7DD46-2BF2-91A7-67AC-4C3F9B67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6D9B5-0810-4C22-451D-1CC931A6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660AE-6717-8F6B-325C-7E762351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44354-FC02-28A7-FA92-0F1C62C1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A53F6-0751-0089-CC38-4BA0AF27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7A56-14EE-4FD8-0425-A2AD3FA7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4CB14-2419-61DC-0FD8-5762F631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24F98-F625-4722-D7A2-383483553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243C6-2E3B-407E-8D45-D73B575E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7CBB8-70B1-BB10-26A0-DBB1AC13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60A9A-F96A-4A4D-A4AB-BC5212B7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4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A4C5-C3F3-910B-7BF9-1153DFF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69983-C4DF-A8DD-1327-48642EAFB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9300D-F1A6-CA8B-48F7-B99444967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ED852-B65D-40FB-EFDB-750E6930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439E6-ED7B-4053-BDE9-C6935E3502E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05526-77B3-D7EA-3EC6-0414BE95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0F2BA-0570-A22A-6194-07F32342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D5164-9A6D-4B6B-8311-2005D0AA4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7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75ACC20-82B6-7B05-7612-8EBB7BFF35C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82" y="172977"/>
            <a:ext cx="1429682" cy="142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7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96F5E-D2E7-401F-F984-5C63B9AB1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581">
            <a:off x="1454730" y="536460"/>
            <a:ext cx="8912642" cy="4873797"/>
          </a:xfrm>
          <a:prstGeom prst="rect">
            <a:avLst/>
          </a:prstGeom>
        </p:spPr>
      </p:pic>
      <p:pic>
        <p:nvPicPr>
          <p:cNvPr id="11" name="Picture 10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483F18C7-B07C-E904-1A02-C7F694369BA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488" y1="64338" x2="51010" y2="72658"/>
                        <a14:foregroundMark x1="51737" y1="60703" x2="51737" y2="79483"/>
                        <a14:foregroundMark x1="50767" y1="61187" x2="48102" y2="66317"/>
                        <a14:foregroundMark x1="39055" y1="70679" x2="42730" y2="68982"/>
                        <a14:foregroundMark x1="48102" y1="83158" x2="48102" y2="77544"/>
                        <a14:foregroundMark x1="53958" y1="81462" x2="53958" y2="78756"/>
                        <a14:foregroundMark x1="64943" y1="62399" x2="57835" y2="66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31" y="1859812"/>
            <a:ext cx="5982603" cy="59826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298BE8-C202-63C5-3439-2DAB1FFA4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525" y="1581752"/>
            <a:ext cx="763895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xmlns="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B5E97-5C6A-5852-BFEC-A105BD57BD7C}"/>
              </a:ext>
            </a:extLst>
          </p:cNvPr>
          <p:cNvSpPr txBox="1"/>
          <p:nvPr/>
        </p:nvSpPr>
        <p:spPr>
          <a:xfrm>
            <a:off x="1400746" y="477358"/>
            <a:ext cx="10087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thập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thành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thập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thập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486D25-51F7-D76D-0622-EB9277BE383D}"/>
              </a:ext>
            </a:extLst>
          </p:cNvPr>
          <p:cNvSpPr/>
          <p:nvPr/>
        </p:nvSpPr>
        <p:spPr>
          <a:xfrm>
            <a:off x="765313" y="636104"/>
            <a:ext cx="586409" cy="5764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EAB62-86D6-428F-6AB5-7DBB493D9CA4}"/>
                  </a:ext>
                </a:extLst>
              </p:cNvPr>
              <p:cNvSpPr txBox="1"/>
              <p:nvPr/>
            </p:nvSpPr>
            <p:spPr>
              <a:xfrm>
                <a:off x="1759226" y="1639957"/>
                <a:ext cx="8080513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489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6024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EAB62-86D6-428F-6AB5-7DBB493D9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26" y="1639957"/>
                <a:ext cx="8080513" cy="1152047"/>
              </a:xfrm>
              <a:prstGeom prst="rect">
                <a:avLst/>
              </a:prstGeom>
              <a:blipFill>
                <a:blip r:embed="rId2"/>
                <a:stretch>
                  <a:fillRect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EB2984-46AD-170A-AB4B-918EB01F004A}"/>
                  </a:ext>
                </a:extLst>
              </p:cNvPr>
              <p:cNvSpPr txBox="1"/>
              <p:nvPr/>
            </p:nvSpPr>
            <p:spPr>
              <a:xfrm>
                <a:off x="1282148" y="3120887"/>
                <a:ext cx="9591261" cy="2897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3,1.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Đọc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là: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phẩy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một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b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0,75.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Đọc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là: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không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phẩy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bảy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mươi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lăm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b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489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4,89.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Đọc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là: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bốn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phẩy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tám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mươi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chín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b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6024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6,024.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Đọc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là: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sáu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phẩy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không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trăm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mươi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tu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̛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EB2984-46AD-170A-AB4B-918EB01F0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148" y="3120887"/>
                <a:ext cx="9591261" cy="2897332"/>
              </a:xfrm>
              <a:prstGeom prst="rect">
                <a:avLst/>
              </a:prstGeom>
              <a:blipFill>
                <a:blip r:embed="rId3"/>
                <a:stretch>
                  <a:fillRect r="-445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xmlns="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B5E97-5C6A-5852-BFEC-A105BD57BD7C}"/>
              </a:ext>
            </a:extLst>
          </p:cNvPr>
          <p:cNvSpPr txBox="1"/>
          <p:nvPr/>
        </p:nvSpPr>
        <p:spPr>
          <a:xfrm>
            <a:off x="1579651" y="616505"/>
            <a:ext cx="1008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 các phân số sau dưới dạng số thập phân.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486D25-51F7-D76D-0622-EB9277BE383D}"/>
              </a:ext>
            </a:extLst>
          </p:cNvPr>
          <p:cNvSpPr/>
          <p:nvPr/>
        </p:nvSpPr>
        <p:spPr>
          <a:xfrm>
            <a:off x="954156" y="626165"/>
            <a:ext cx="586409" cy="5764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ABFD71F-E2DA-DBD3-6CE6-5F4E1CBC2CC1}"/>
                  </a:ext>
                </a:extLst>
              </p:cNvPr>
              <p:cNvSpPr/>
              <p:nvPr/>
            </p:nvSpPr>
            <p:spPr>
              <a:xfrm>
                <a:off x="3289852" y="1302026"/>
                <a:ext cx="5615609" cy="93427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21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62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200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; </m:t>
                    </m:r>
                  </m:oMath>
                </a14:m>
                <a:r>
                  <a:rPr lang="en-US" sz="3600" b="0" i="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0,31;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; </m:t>
                    </m:r>
                  </m:oMath>
                </a14:m>
                <a:r>
                  <a:rPr lang="en-US" sz="3600" b="0" i="0" dirty="0">
                    <a:solidFill>
                      <a:srgbClr val="24202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1,75</a:t>
                </a:r>
                <a:r>
                  <a:rPr lang="en-US" sz="3600" dirty="0">
                    <a:solidFill>
                      <a:srgbClr val="24202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242021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ABFD71F-E2DA-DBD3-6CE6-5F4E1CBC2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852" y="1302026"/>
                <a:ext cx="5615609" cy="934278"/>
              </a:xfrm>
              <a:prstGeom prst="roundRect">
                <a:avLst/>
              </a:prstGeom>
              <a:blipFill>
                <a:blip r:embed="rId2"/>
                <a:stretch>
                  <a:fillRect b="-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E790EA-D70E-8BC8-CB3A-68D07D99D4EE}"/>
                  </a:ext>
                </a:extLst>
              </p:cNvPr>
              <p:cNvSpPr txBox="1"/>
              <p:nvPr/>
            </p:nvSpPr>
            <p:spPr>
              <a:xfrm>
                <a:off x="4909932" y="2604052"/>
                <a:ext cx="4253948" cy="3241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21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0,7;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62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200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0,31;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1,75;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0,625</a:t>
                </a:r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E790EA-D70E-8BC8-CB3A-68D07D99D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932" y="2604052"/>
                <a:ext cx="4253948" cy="3241657"/>
              </a:xfrm>
              <a:prstGeom prst="rect">
                <a:avLst/>
              </a:prstGeom>
              <a:blipFill>
                <a:blip r:embed="rId3"/>
                <a:stretch>
                  <a:fillRect b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9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xmlns="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486D25-51F7-D76D-0622-EB9277BE383D}"/>
              </a:ext>
            </a:extLst>
          </p:cNvPr>
          <p:cNvSpPr/>
          <p:nvPr/>
        </p:nvSpPr>
        <p:spPr>
          <a:xfrm>
            <a:off x="765313" y="636104"/>
            <a:ext cx="586409" cy="5764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7E4BDC-1876-C067-2B86-FC86949B1E4C}"/>
              </a:ext>
            </a:extLst>
          </p:cNvPr>
          <p:cNvSpPr/>
          <p:nvPr/>
        </p:nvSpPr>
        <p:spPr>
          <a:xfrm>
            <a:off x="1461052" y="646043"/>
            <a:ext cx="1570383" cy="5665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&gt;; &lt;; =?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59D0B0-18F3-1513-84A2-AD4325ECB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81" y="1707046"/>
            <a:ext cx="9895468" cy="287489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C1F3A4-D66B-FEB9-C6C3-7AA35FC8ADE9}"/>
              </a:ext>
            </a:extLst>
          </p:cNvPr>
          <p:cNvSpPr/>
          <p:nvPr/>
        </p:nvSpPr>
        <p:spPr>
          <a:xfrm>
            <a:off x="2564296" y="2087217"/>
            <a:ext cx="576469" cy="5466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6FC927-9869-DEB2-7710-4EA30B4D3ED0}"/>
              </a:ext>
            </a:extLst>
          </p:cNvPr>
          <p:cNvSpPr/>
          <p:nvPr/>
        </p:nvSpPr>
        <p:spPr>
          <a:xfrm>
            <a:off x="2802835" y="2922104"/>
            <a:ext cx="576469" cy="5466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5F3AF4-EA7F-14E9-E062-14C177CC4275}"/>
              </a:ext>
            </a:extLst>
          </p:cNvPr>
          <p:cNvSpPr/>
          <p:nvPr/>
        </p:nvSpPr>
        <p:spPr>
          <a:xfrm>
            <a:off x="2574235" y="3737112"/>
            <a:ext cx="576469" cy="5466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32B337F-9F03-D109-31B2-B5E760EDA11B}"/>
              </a:ext>
            </a:extLst>
          </p:cNvPr>
          <p:cNvSpPr/>
          <p:nvPr/>
        </p:nvSpPr>
        <p:spPr>
          <a:xfrm>
            <a:off x="8299174" y="2107095"/>
            <a:ext cx="576469" cy="5466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388D21-5931-8BD7-6F63-920570677984}"/>
              </a:ext>
            </a:extLst>
          </p:cNvPr>
          <p:cNvSpPr/>
          <p:nvPr/>
        </p:nvSpPr>
        <p:spPr>
          <a:xfrm>
            <a:off x="8299174" y="2922103"/>
            <a:ext cx="576469" cy="5466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CE3213D-B262-E1DC-6C31-709568C1EAEF}"/>
              </a:ext>
            </a:extLst>
          </p:cNvPr>
          <p:cNvSpPr/>
          <p:nvPr/>
        </p:nvSpPr>
        <p:spPr>
          <a:xfrm>
            <a:off x="8488017" y="3756990"/>
            <a:ext cx="576469" cy="5466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1813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EA9311-9E8D-1611-C662-9C02FE289676}"/>
              </a:ext>
            </a:extLst>
          </p:cNvPr>
          <p:cNvSpPr/>
          <p:nvPr/>
        </p:nvSpPr>
        <p:spPr>
          <a:xfrm>
            <a:off x="433137" y="381000"/>
            <a:ext cx="11454064" cy="6096000"/>
          </a:xfrm>
          <a:custGeom>
            <a:avLst/>
            <a:gdLst>
              <a:gd name="connsiteX0" fmla="*/ 0 w 11454064"/>
              <a:gd name="connsiteY0" fmla="*/ 1016020 h 6096000"/>
              <a:gd name="connsiteX1" fmla="*/ 1016020 w 11454064"/>
              <a:gd name="connsiteY1" fmla="*/ 0 h 6096000"/>
              <a:gd name="connsiteX2" fmla="*/ 10438044 w 11454064"/>
              <a:gd name="connsiteY2" fmla="*/ 0 h 6096000"/>
              <a:gd name="connsiteX3" fmla="*/ 11454064 w 11454064"/>
              <a:gd name="connsiteY3" fmla="*/ 1016020 h 6096000"/>
              <a:gd name="connsiteX4" fmla="*/ 11454064 w 11454064"/>
              <a:gd name="connsiteY4" fmla="*/ 5079980 h 6096000"/>
              <a:gd name="connsiteX5" fmla="*/ 10438044 w 11454064"/>
              <a:gd name="connsiteY5" fmla="*/ 6096000 h 6096000"/>
              <a:gd name="connsiteX6" fmla="*/ 1016020 w 11454064"/>
              <a:gd name="connsiteY6" fmla="*/ 6096000 h 6096000"/>
              <a:gd name="connsiteX7" fmla="*/ 0 w 11454064"/>
              <a:gd name="connsiteY7" fmla="*/ 5079980 h 6096000"/>
              <a:gd name="connsiteX8" fmla="*/ 0 w 11454064"/>
              <a:gd name="connsiteY8" fmla="*/ 101602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064" h="6096000" fill="none" extrusionOk="0">
                <a:moveTo>
                  <a:pt x="0" y="1016020"/>
                </a:moveTo>
                <a:cubicBezTo>
                  <a:pt x="7323" y="484873"/>
                  <a:pt x="550986" y="22490"/>
                  <a:pt x="1016020" y="0"/>
                </a:cubicBezTo>
                <a:cubicBezTo>
                  <a:pt x="3692223" y="-4730"/>
                  <a:pt x="8136053" y="-22855"/>
                  <a:pt x="10438044" y="0"/>
                </a:cubicBezTo>
                <a:cubicBezTo>
                  <a:pt x="10999059" y="6831"/>
                  <a:pt x="11401348" y="468194"/>
                  <a:pt x="11454064" y="1016020"/>
                </a:cubicBezTo>
                <a:cubicBezTo>
                  <a:pt x="11289961" y="2956661"/>
                  <a:pt x="11598380" y="3115339"/>
                  <a:pt x="11454064" y="5079980"/>
                </a:cubicBezTo>
                <a:cubicBezTo>
                  <a:pt x="11518305" y="5663962"/>
                  <a:pt x="11042635" y="6100143"/>
                  <a:pt x="10438044" y="6096000"/>
                </a:cubicBezTo>
                <a:cubicBezTo>
                  <a:pt x="6200686" y="5952652"/>
                  <a:pt x="5512522" y="5960301"/>
                  <a:pt x="1016020" y="6096000"/>
                </a:cubicBezTo>
                <a:cubicBezTo>
                  <a:pt x="421534" y="6054779"/>
                  <a:pt x="-46964" y="5632554"/>
                  <a:pt x="0" y="5079980"/>
                </a:cubicBezTo>
                <a:cubicBezTo>
                  <a:pt x="62595" y="4559949"/>
                  <a:pt x="-114390" y="1943633"/>
                  <a:pt x="0" y="1016020"/>
                </a:cubicBezTo>
                <a:close/>
              </a:path>
              <a:path w="11454064" h="6096000" stroke="0" extrusionOk="0">
                <a:moveTo>
                  <a:pt x="0" y="1016020"/>
                </a:moveTo>
                <a:cubicBezTo>
                  <a:pt x="15523" y="542829"/>
                  <a:pt x="386618" y="-29591"/>
                  <a:pt x="1016020" y="0"/>
                </a:cubicBezTo>
                <a:cubicBezTo>
                  <a:pt x="2763329" y="28882"/>
                  <a:pt x="8158315" y="-115930"/>
                  <a:pt x="10438044" y="0"/>
                </a:cubicBezTo>
                <a:cubicBezTo>
                  <a:pt x="10998801" y="7591"/>
                  <a:pt x="11431909" y="448848"/>
                  <a:pt x="11454064" y="1016020"/>
                </a:cubicBezTo>
                <a:cubicBezTo>
                  <a:pt x="11428045" y="2985247"/>
                  <a:pt x="11335671" y="3871558"/>
                  <a:pt x="11454064" y="5079980"/>
                </a:cubicBezTo>
                <a:cubicBezTo>
                  <a:pt x="11367254" y="5628346"/>
                  <a:pt x="10926673" y="6038663"/>
                  <a:pt x="10438044" y="6096000"/>
                </a:cubicBezTo>
                <a:cubicBezTo>
                  <a:pt x="7578192" y="6126598"/>
                  <a:pt x="3043368" y="6159403"/>
                  <a:pt x="1016020" y="6096000"/>
                </a:cubicBezTo>
                <a:cubicBezTo>
                  <a:pt x="542178" y="6062796"/>
                  <a:pt x="-83952" y="5696816"/>
                  <a:pt x="0" y="5079980"/>
                </a:cubicBezTo>
                <a:cubicBezTo>
                  <a:pt x="34687" y="3197823"/>
                  <a:pt x="-17827" y="2668081"/>
                  <a:pt x="0" y="1016020"/>
                </a:cubicBezTo>
                <a:close/>
              </a:path>
            </a:pathLst>
          </a:custGeom>
          <a:solidFill>
            <a:schemeClr val="lt1">
              <a:alpha val="92000"/>
            </a:schemeClr>
          </a:solidFill>
          <a:ln w="38100">
            <a:solidFill>
              <a:srgbClr val="FF3399"/>
            </a:solidFill>
            <a:extLst>
              <a:ext uri="{C807C97D-BFC1-408E-A445-0C87EB9F89A2}">
                <ask:lineSketchStyleProps xmlns:ask="http://schemas.microsoft.com/office/drawing/2018/sketchyshapes" xmlns="" sd="260719421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B5E97-5C6A-5852-BFEC-A105BD57BD7C}"/>
              </a:ext>
            </a:extLst>
          </p:cNvPr>
          <p:cNvSpPr txBox="1"/>
          <p:nvPr/>
        </p:nvSpPr>
        <p:spPr>
          <a:xfrm>
            <a:off x="1410686" y="487298"/>
            <a:ext cx="9850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Dưới đây là số đo diện tích các căn hộ hai phòng ngủ của một tòa chung cư: 71,5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69,83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71,09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68,93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A486D25-51F7-D76D-0622-EB9277BE383D}"/>
              </a:ext>
            </a:extLst>
          </p:cNvPr>
          <p:cNvSpPr/>
          <p:nvPr/>
        </p:nvSpPr>
        <p:spPr>
          <a:xfrm>
            <a:off x="765313" y="636104"/>
            <a:ext cx="586409" cy="5764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ED85D-6164-F2C3-A321-DF8A52029A8D}"/>
              </a:ext>
            </a:extLst>
          </p:cNvPr>
          <p:cNvSpPr txBox="1"/>
          <p:nvPr/>
        </p:nvSpPr>
        <p:spPr>
          <a:xfrm>
            <a:off x="1420625" y="3598245"/>
            <a:ext cx="985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68,93 m</a:t>
            </a:r>
            <a:r>
              <a:rPr lang="en-US" sz="36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69,83 m</a:t>
            </a:r>
            <a:r>
              <a:rPr lang="en-US" sz="36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71,09 m</a:t>
            </a:r>
            <a:r>
              <a:rPr lang="en-US" sz="36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71,5 m</a:t>
            </a:r>
            <a:r>
              <a:rPr lang="en-US" sz="36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1993</TotalTime>
  <Words>297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huong</dc:creator>
  <dc:description>9Slide.vn</dc:description>
  <cp:lastModifiedBy>My PC</cp:lastModifiedBy>
  <cp:revision>43</cp:revision>
  <dcterms:created xsi:type="dcterms:W3CDTF">2023-09-10T01:58:34Z</dcterms:created>
  <dcterms:modified xsi:type="dcterms:W3CDTF">2026-04-12T10:50:18Z</dcterms:modified>
  <cp:category>9Slide.vn</cp:category>
</cp:coreProperties>
</file>