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258" r:id="rId4"/>
    <p:sldId id="293" r:id="rId5"/>
    <p:sldId id="323" r:id="rId6"/>
    <p:sldId id="325" r:id="rId7"/>
    <p:sldId id="329" r:id="rId8"/>
    <p:sldId id="332" r:id="rId9"/>
    <p:sldId id="339" r:id="rId10"/>
    <p:sldId id="340" r:id="rId11"/>
    <p:sldId id="336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ECA24"/>
    <a:srgbClr val="53780E"/>
    <a:srgbClr val="14725C"/>
    <a:srgbClr val="34DBB2"/>
    <a:srgbClr val="D1F7EE"/>
    <a:srgbClr val="FFFFF2"/>
    <a:srgbClr val="FFD553"/>
    <a:srgbClr val="D7A020"/>
    <a:srgbClr val="FC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FDEC82-0D76-7136-EC00-289C10FC8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CDE9D-320E-CFE0-DC54-D90A5F6E5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94C4-E0D4-490D-B83F-9BF6C1D5EB5F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91506-900D-4FEB-B534-9F8BD3A378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83B1B-3858-1A8B-345B-47226D872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E517-BE47-4E34-A7DF-097BE1A6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DCE12-FCBA-4104-8D28-A7AAC756906C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AE278-60CB-4D73-B9BE-E80A29A2A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356D-AFAD-1C34-66AB-37B25CB2F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6FEEA-AED9-7CE6-E311-821CFF114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25225-4F1A-4536-4439-85F52724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D853-C663-96C1-F7E2-18B665B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B01D-DEFE-9F96-B071-771DE509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45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8E6A-0EB7-AEAC-70F0-F7F19CF4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22767-0464-2051-C7A3-695494230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E628-833C-35E5-203C-B1356298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AA02-310E-4434-BCFE-04CD383E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694A8-CF59-704C-1210-1E628FBD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38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47BF4A-D802-0410-F140-3BF335140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2B538-0B84-4349-81A4-9C5B0D4C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0836-F3B5-1FD8-1D9A-913A14D7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7A6D3-3EBA-692F-74B2-EC9DB0B7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3E72A-161B-CE7D-EF31-1EC74CEE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74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013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9832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7727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1212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3943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57970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5733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17938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2456-E587-D5D5-71FE-B010AAB4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F8994-CD8B-F9B4-B5D6-A6E104A7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529D2-934B-EC58-369B-D27256D1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69771-A939-F2B6-1C91-1FC65EC7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86B3-0B1C-14FD-C527-5F2CA18B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05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59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85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67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6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68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67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75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15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34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59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520A-3F64-C957-0346-AC355B2B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BC8F3-513A-7A88-A378-2C942E99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EF28-266F-0F00-622E-523B03E3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8B6BD-B0E7-C524-46B5-EC306848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7892-E2DF-6E2E-6212-02884CE3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08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84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163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892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115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877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626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326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232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9856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47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9238-E83A-B0B3-5E3E-7425FE1F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4D77-F67B-79C1-F1D4-E3018F368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AD811-A220-B583-A83A-8ACD1660D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18D55-2EF3-EFAF-050C-C012D116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C8B57-6362-B7BF-1D48-8F6D9B74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B0809-4CE1-3E51-20F3-57C8B033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86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758214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442490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053C-AE7A-3C9B-07B5-304EE187B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FEBDA-36E6-F18B-7B9A-B42B0ECF1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E2AC-9098-1313-25BD-00F7D52E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88682-1F76-F563-AD95-DE6109AF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A6320-65B5-90BC-3D08-589DCF3A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8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676B-3C8F-E342-D0D1-CE7CC633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685B-9AFB-4F7C-192F-19ED215E6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3A269-9B5F-3044-632E-E30758B0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B513-5512-F1F2-E57F-4A2F4AC9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0CE29-2DC3-B2BD-7B68-E147D7C7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91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EC0A-5F91-6723-948C-6FB5867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59C47-CDF3-460F-5C31-70CBF2CFC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DDBDA-1D10-BFD5-79FB-3D96D27B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9BD85-F85B-73D6-1B2B-AADEC04B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03B2-68A4-954F-B3E4-B8864A8D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635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3334-C06D-E443-D513-5472D30A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B3BA-8936-FB71-FEF0-415FD65BE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1D7BA-6152-4541-E05F-AA3F676F4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25462-237C-AA5B-5E74-9456D16C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763-D7AA-8808-CA70-8A82D914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8C1CB-00F4-B764-7D3C-767A1030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01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3524-9A72-73D4-1D7A-744E8BFB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4361-4053-E1F1-F71A-F562D269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968B8-0833-440A-59C2-387DCC9F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7245B-7B40-9DD8-D561-ECCC2240F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44184-5482-D8CC-07A3-6CC343C1D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07E55-43E3-F5F6-81BF-40061A62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A2E15-E1E2-C45F-D1B3-517BC5F4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22020-4A16-6893-17F8-A14017A2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243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D587-18FF-0337-62CA-AD6EDA10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CF7C8-820C-2B33-2A0C-705DC528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F8AFD-1CB0-8CEB-D649-CA01FDB7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DF581-B95C-8B50-E9B3-8C2412F8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27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E141E-6C85-6D0D-47DF-AE4CBB15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CD905-9AE0-A114-73B7-4466B8D3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4B0D-7719-032E-7959-A099B76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50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D56B-8EE9-DFEE-A08A-6C40C7E3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1433-E25C-0714-2198-E63E6949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AAB20-339E-0029-DEF3-9A2A4215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170-F9DE-2B35-F08C-DAD0B6E8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3936F-3FA1-BEB9-DED2-587D56CC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3F9D1-420D-5025-DFEE-65AAF64A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6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3E1D-7773-5609-3D71-08F438AB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6D14-B509-0CD1-5C88-583D9BB46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BAC43-57D3-5428-22FA-8C6171332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D3803-F0DF-AC88-3808-EF01C43A2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8B338-C07F-D4B4-A66A-117DDB297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278A1-519B-536E-346D-D5F1479F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F6928-75CC-C6CF-A3BD-A259EED3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06D16-30DC-01C2-8A21-9219AB11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21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472C-21E1-2689-C937-4142280E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BB371-3B9C-4C7F-1785-9B4B035C0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64E2F-58A4-C772-501D-A43873CB4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0F99E-A0BB-E201-149D-0826BAD9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EC84-DDFD-0353-C65A-594F561B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3E411-8121-F53E-BE75-60C80D98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07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7E52-3A06-B1F4-9275-EFE7E52B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424A8-BECC-5CCE-339D-CCA19C81C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E042-7D6F-AC7C-083A-76D7919B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12E9C-8EBB-1A9A-CED6-A1F065EA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7D448-C3B2-F167-5EBD-819EBF73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56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673B8-C5DD-83BD-C56C-C0EC30D11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8775C-997C-9802-312C-0A72F804E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BAB1-2BA8-34C2-854C-E92AEC2C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C3F7-135D-BE07-0B72-0C3134AE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05E1C-F63E-809C-D665-9C511E42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82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D0B7-B2ED-FD69-88BB-B2941AB6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A2B06-B7CA-5077-F686-936F020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14459-3ED4-84CC-41F5-7F0DF77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FC9D4-6ED4-157D-C5F5-265CE1D6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85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21795-6840-3970-D43C-2D122BD9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EBCDF-FE00-3D77-BE38-182505BF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64426-BCC5-ED8B-DE15-17DA1C4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83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B43E-6122-72D5-CEB0-AC1EA2C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1425-FD84-9B9A-A196-0551C82D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9A943-05EE-D498-A1D7-05FA5BF57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1E1A2-861C-14A4-5086-C7F91F51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12438-76F4-5AC4-ACFF-6D011F06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405CF-0486-005B-F078-4F01394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97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C62-71D3-2BC3-97BA-57EB3ED9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19F11-AAF3-43E7-E1BE-53E8D121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C0A20-3487-99E9-B6B1-5D61F3CB8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08A19-654F-5AF0-8078-C2347E81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FD444-DC3D-4495-BF42-EAEB373ACF0B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ECA2C-3E25-A3F0-BE54-6456743E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7F788-69F8-928D-AD92-5B9F9D51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16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5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02219D2-82D6-0F1C-E61B-60815EB6A7DA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93" y="0"/>
            <a:ext cx="1487573" cy="1487573"/>
          </a:xfrm>
          <a:prstGeom prst="rect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8917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98" r:id="rId3"/>
    <p:sldLayoutId id="2147483695" r:id="rId4"/>
    <p:sldLayoutId id="2147483694" r:id="rId5"/>
    <p:sldLayoutId id="2147483690" r:id="rId6"/>
    <p:sldLayoutId id="2147483689" r:id="rId7"/>
    <p:sldLayoutId id="2147483687" r:id="rId8"/>
    <p:sldLayoutId id="2147483662" r:id="rId9"/>
    <p:sldLayoutId id="2147483705" r:id="rId10"/>
    <p:sldLayoutId id="2147483704" r:id="rId11"/>
    <p:sldLayoutId id="2147483702" r:id="rId12"/>
    <p:sldLayoutId id="2147483701" r:id="rId13"/>
    <p:sldLayoutId id="2147483700" r:id="rId14"/>
    <p:sldLayoutId id="2147483699" r:id="rId15"/>
    <p:sldLayoutId id="2147483697" r:id="rId16"/>
    <p:sldLayoutId id="2147483696" r:id="rId17"/>
    <p:sldLayoutId id="2147483693" r:id="rId18"/>
    <p:sldLayoutId id="2147483692" r:id="rId19"/>
    <p:sldLayoutId id="2147483691" r:id="rId20"/>
    <p:sldLayoutId id="2147483688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04E40-E0E6-7A4A-5B0E-745B70C5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325BE-1938-CE31-12EE-834174A9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6649-D95A-75FA-D958-B9B623CB7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6D70-750D-40DD-A31B-76C5B535AF44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32643-C585-1871-9DD6-1B19B33C3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C72B0-BECD-1CC3-EE3F-107E043C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椭圆 2">
            <a:extLst>
              <a:ext uri="{FF2B5EF4-FFF2-40B4-BE49-F238E27FC236}">
                <a16:creationId xmlns:a16="http://schemas.microsoft.com/office/drawing/2014/main" id="{304679F0-A3DC-72B7-9FB9-E69E6DAF3512}"/>
              </a:ext>
            </a:extLst>
          </p:cNvPr>
          <p:cNvSpPr/>
          <p:nvPr userDrawn="1"/>
        </p:nvSpPr>
        <p:spPr>
          <a:xfrm>
            <a:off x="185530" y="288876"/>
            <a:ext cx="11807687" cy="6164933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-1" fmla="*/ 162302 w 8290700"/>
              <a:gd name="connsiteY0-2" fmla="*/ 2423774 h 4757900"/>
              <a:gd name="connsiteX1-3" fmla="*/ 1139129 w 8290700"/>
              <a:gd name="connsiteY1-4" fmla="*/ 669643 h 4757900"/>
              <a:gd name="connsiteX2-5" fmla="*/ 4226501 w 8290700"/>
              <a:gd name="connsiteY2-6" fmla="*/ 89648 h 4757900"/>
              <a:gd name="connsiteX3-7" fmla="*/ 8290700 w 8290700"/>
              <a:gd name="connsiteY3-8" fmla="*/ 2423774 h 4757900"/>
              <a:gd name="connsiteX4-9" fmla="*/ 4226501 w 8290700"/>
              <a:gd name="connsiteY4-10" fmla="*/ 4757900 h 4757900"/>
              <a:gd name="connsiteX5" fmla="*/ 162302 w 8290700"/>
              <a:gd name="connsiteY5" fmla="*/ 2423774 h 4757900"/>
              <a:gd name="connsiteX0-11" fmla="*/ 162302 w 8453932"/>
              <a:gd name="connsiteY0-12" fmla="*/ 2334994 h 4669120"/>
              <a:gd name="connsiteX1-13" fmla="*/ 1139129 w 8453932"/>
              <a:gd name="connsiteY1-14" fmla="*/ 580863 h 4669120"/>
              <a:gd name="connsiteX2-15" fmla="*/ 4226501 w 8453932"/>
              <a:gd name="connsiteY2-16" fmla="*/ 868 h 4669120"/>
              <a:gd name="connsiteX3-17" fmla="*/ 7472553 w 8453932"/>
              <a:gd name="connsiteY3-18" fmla="*/ 677116 h 4669120"/>
              <a:gd name="connsiteX4-19" fmla="*/ 8290700 w 8453932"/>
              <a:gd name="connsiteY4-20" fmla="*/ 2334994 h 4669120"/>
              <a:gd name="connsiteX5-21" fmla="*/ 4226501 w 8453932"/>
              <a:gd name="connsiteY5-22" fmla="*/ 4669120 h 4669120"/>
              <a:gd name="connsiteX6" fmla="*/ 162302 w 8453932"/>
              <a:gd name="connsiteY6" fmla="*/ 2334994 h 4669120"/>
              <a:gd name="connsiteX0-23" fmla="*/ 380 w 8292010"/>
              <a:gd name="connsiteY0-24" fmla="*/ 2334994 h 4737634"/>
              <a:gd name="connsiteX1-25" fmla="*/ 977207 w 8292010"/>
              <a:gd name="connsiteY1-26" fmla="*/ 580863 h 4737634"/>
              <a:gd name="connsiteX2-27" fmla="*/ 4064579 w 8292010"/>
              <a:gd name="connsiteY2-28" fmla="*/ 868 h 4737634"/>
              <a:gd name="connsiteX3-29" fmla="*/ 7310631 w 8292010"/>
              <a:gd name="connsiteY3-30" fmla="*/ 677116 h 4737634"/>
              <a:gd name="connsiteX4-31" fmla="*/ 8128778 w 8292010"/>
              <a:gd name="connsiteY4-32" fmla="*/ 2334994 h 4737634"/>
              <a:gd name="connsiteX5-33" fmla="*/ 4064579 w 8292010"/>
              <a:gd name="connsiteY5-34" fmla="*/ 4669120 h 4737634"/>
              <a:gd name="connsiteX6-35" fmla="*/ 1054209 w 8292010"/>
              <a:gd name="connsiteY6-36" fmla="*/ 3958572 h 4737634"/>
              <a:gd name="connsiteX7" fmla="*/ 380 w 8292010"/>
              <a:gd name="connsiteY7" fmla="*/ 2334994 h 4737634"/>
              <a:gd name="connsiteX0-37" fmla="*/ 380 w 8160907"/>
              <a:gd name="connsiteY0-38" fmla="*/ 2334994 h 4676413"/>
              <a:gd name="connsiteX1-39" fmla="*/ 977207 w 8160907"/>
              <a:gd name="connsiteY1-40" fmla="*/ 580863 h 4676413"/>
              <a:gd name="connsiteX2-41" fmla="*/ 4064579 w 8160907"/>
              <a:gd name="connsiteY2-42" fmla="*/ 868 h 4676413"/>
              <a:gd name="connsiteX3-43" fmla="*/ 7310631 w 8160907"/>
              <a:gd name="connsiteY3-44" fmla="*/ 677116 h 4676413"/>
              <a:gd name="connsiteX4-45" fmla="*/ 8128778 w 8160907"/>
              <a:gd name="connsiteY4-46" fmla="*/ 2334994 h 4676413"/>
              <a:gd name="connsiteX5-47" fmla="*/ 7031498 w 8160907"/>
              <a:gd name="connsiteY5-48" fmla="*/ 4199203 h 4676413"/>
              <a:gd name="connsiteX6-49" fmla="*/ 4064579 w 8160907"/>
              <a:gd name="connsiteY6-50" fmla="*/ 4669120 h 4676413"/>
              <a:gd name="connsiteX7-51" fmla="*/ 1054209 w 8160907"/>
              <a:gd name="connsiteY7-52" fmla="*/ 3958572 h 4676413"/>
              <a:gd name="connsiteX8" fmla="*/ 380 w 8160907"/>
              <a:gd name="connsiteY8" fmla="*/ 2334994 h 4676413"/>
              <a:gd name="connsiteX0-53" fmla="*/ 62 w 8160589"/>
              <a:gd name="connsiteY0-54" fmla="*/ 2334994 h 4670006"/>
              <a:gd name="connsiteX1-55" fmla="*/ 976889 w 8160589"/>
              <a:gd name="connsiteY1-56" fmla="*/ 580863 h 4670006"/>
              <a:gd name="connsiteX2-57" fmla="*/ 4064261 w 8160589"/>
              <a:gd name="connsiteY2-58" fmla="*/ 868 h 4670006"/>
              <a:gd name="connsiteX3-59" fmla="*/ 7310313 w 8160589"/>
              <a:gd name="connsiteY3-60" fmla="*/ 677116 h 4670006"/>
              <a:gd name="connsiteX4-61" fmla="*/ 8128460 w 8160589"/>
              <a:gd name="connsiteY4-62" fmla="*/ 2334994 h 4670006"/>
              <a:gd name="connsiteX5-63" fmla="*/ 7031180 w 8160589"/>
              <a:gd name="connsiteY5-64" fmla="*/ 4199203 h 4670006"/>
              <a:gd name="connsiteX6-65" fmla="*/ 4064261 w 8160589"/>
              <a:gd name="connsiteY6-66" fmla="*/ 4669120 h 4670006"/>
              <a:gd name="connsiteX7-67" fmla="*/ 948013 w 8160589"/>
              <a:gd name="connsiteY7-68" fmla="*/ 4131826 h 4670006"/>
              <a:gd name="connsiteX8-69" fmla="*/ 62 w 8160589"/>
              <a:gd name="connsiteY8-70" fmla="*/ 2334994 h 4670006"/>
              <a:gd name="connsiteX0-71" fmla="*/ 3056 w 8163583"/>
              <a:gd name="connsiteY0-72" fmla="*/ 2353191 h 4688203"/>
              <a:gd name="connsiteX1-73" fmla="*/ 791407 w 8163583"/>
              <a:gd name="connsiteY1-74" fmla="*/ 387304 h 4688203"/>
              <a:gd name="connsiteX2-75" fmla="*/ 4067255 w 8163583"/>
              <a:gd name="connsiteY2-76" fmla="*/ 19065 h 4688203"/>
              <a:gd name="connsiteX3-77" fmla="*/ 7313307 w 8163583"/>
              <a:gd name="connsiteY3-78" fmla="*/ 695313 h 4688203"/>
              <a:gd name="connsiteX4-79" fmla="*/ 8131454 w 8163583"/>
              <a:gd name="connsiteY4-80" fmla="*/ 2353191 h 4688203"/>
              <a:gd name="connsiteX5-81" fmla="*/ 7034174 w 8163583"/>
              <a:gd name="connsiteY5-82" fmla="*/ 4217400 h 4688203"/>
              <a:gd name="connsiteX6-83" fmla="*/ 4067255 w 8163583"/>
              <a:gd name="connsiteY6-84" fmla="*/ 4687317 h 4688203"/>
              <a:gd name="connsiteX7-85" fmla="*/ 951007 w 8163583"/>
              <a:gd name="connsiteY7-86" fmla="*/ 4150023 h 4688203"/>
              <a:gd name="connsiteX8-87" fmla="*/ 3056 w 8163583"/>
              <a:gd name="connsiteY8-88" fmla="*/ 2353191 h 4688203"/>
              <a:gd name="connsiteX0-89" fmla="*/ 38786 w 8199313"/>
              <a:gd name="connsiteY0-90" fmla="*/ 2353191 h 4794578"/>
              <a:gd name="connsiteX1-91" fmla="*/ 827137 w 8199313"/>
              <a:gd name="connsiteY1-92" fmla="*/ 387304 h 4794578"/>
              <a:gd name="connsiteX2-93" fmla="*/ 4102985 w 8199313"/>
              <a:gd name="connsiteY2-94" fmla="*/ 19065 h 4794578"/>
              <a:gd name="connsiteX3-95" fmla="*/ 7349037 w 8199313"/>
              <a:gd name="connsiteY3-96" fmla="*/ 695313 h 4794578"/>
              <a:gd name="connsiteX4-97" fmla="*/ 8167184 w 8199313"/>
              <a:gd name="connsiteY4-98" fmla="*/ 2353191 h 4794578"/>
              <a:gd name="connsiteX5-99" fmla="*/ 7069904 w 8199313"/>
              <a:gd name="connsiteY5-100" fmla="*/ 4217400 h 4794578"/>
              <a:gd name="connsiteX6-101" fmla="*/ 4102985 w 8199313"/>
              <a:gd name="connsiteY6-102" fmla="*/ 4687317 h 4794578"/>
              <a:gd name="connsiteX7-103" fmla="*/ 549204 w 8199313"/>
              <a:gd name="connsiteY7-104" fmla="*/ 4563909 h 4794578"/>
              <a:gd name="connsiteX8-105" fmla="*/ 38786 w 8199313"/>
              <a:gd name="connsiteY8-106" fmla="*/ 2353191 h 4794578"/>
              <a:gd name="connsiteX0-107" fmla="*/ 38786 w 8199313"/>
              <a:gd name="connsiteY0-108" fmla="*/ 2353191 h 4802240"/>
              <a:gd name="connsiteX1-109" fmla="*/ 827137 w 8199313"/>
              <a:gd name="connsiteY1-110" fmla="*/ 387304 h 4802240"/>
              <a:gd name="connsiteX2-111" fmla="*/ 4102985 w 8199313"/>
              <a:gd name="connsiteY2-112" fmla="*/ 19065 h 4802240"/>
              <a:gd name="connsiteX3-113" fmla="*/ 7349037 w 8199313"/>
              <a:gd name="connsiteY3-114" fmla="*/ 695313 h 4802240"/>
              <a:gd name="connsiteX4-115" fmla="*/ 8167184 w 8199313"/>
              <a:gd name="connsiteY4-116" fmla="*/ 2353191 h 4802240"/>
              <a:gd name="connsiteX5-117" fmla="*/ 7460318 w 8199313"/>
              <a:gd name="connsiteY5-118" fmla="*/ 4602411 h 4802240"/>
              <a:gd name="connsiteX6-119" fmla="*/ 4102985 w 8199313"/>
              <a:gd name="connsiteY6-120" fmla="*/ 4687317 h 4802240"/>
              <a:gd name="connsiteX7-121" fmla="*/ 549204 w 8199313"/>
              <a:gd name="connsiteY7-122" fmla="*/ 4563909 h 4802240"/>
              <a:gd name="connsiteX8-123" fmla="*/ 38786 w 8199313"/>
              <a:gd name="connsiteY8-124" fmla="*/ 2353191 h 4802240"/>
              <a:gd name="connsiteX0-125" fmla="*/ 38786 w 8234668"/>
              <a:gd name="connsiteY0-126" fmla="*/ 2415359 h 4864408"/>
              <a:gd name="connsiteX1-127" fmla="*/ 827137 w 8234668"/>
              <a:gd name="connsiteY1-128" fmla="*/ 449472 h 4864408"/>
              <a:gd name="connsiteX2-129" fmla="*/ 4102985 w 8234668"/>
              <a:gd name="connsiteY2-130" fmla="*/ 81233 h 4864408"/>
              <a:gd name="connsiteX3-131" fmla="*/ 7618288 w 8234668"/>
              <a:gd name="connsiteY3-132" fmla="*/ 237716 h 4864408"/>
              <a:gd name="connsiteX4-133" fmla="*/ 8167184 w 8234668"/>
              <a:gd name="connsiteY4-134" fmla="*/ 2415359 h 4864408"/>
              <a:gd name="connsiteX5-135" fmla="*/ 7460318 w 8234668"/>
              <a:gd name="connsiteY5-136" fmla="*/ 4664579 h 4864408"/>
              <a:gd name="connsiteX6-137" fmla="*/ 4102985 w 8234668"/>
              <a:gd name="connsiteY6-138" fmla="*/ 4749485 h 4864408"/>
              <a:gd name="connsiteX7-139" fmla="*/ 549204 w 8234668"/>
              <a:gd name="connsiteY7-140" fmla="*/ 4626077 h 4864408"/>
              <a:gd name="connsiteX8-141" fmla="*/ 38786 w 8234668"/>
              <a:gd name="connsiteY8-142" fmla="*/ 2415359 h 4864408"/>
              <a:gd name="connsiteX0-143" fmla="*/ 38786 w 8234668"/>
              <a:gd name="connsiteY0-144" fmla="*/ 2415359 h 4864408"/>
              <a:gd name="connsiteX1-145" fmla="*/ 827137 w 8234668"/>
              <a:gd name="connsiteY1-146" fmla="*/ 449472 h 4864408"/>
              <a:gd name="connsiteX2-147" fmla="*/ 4102985 w 8234668"/>
              <a:gd name="connsiteY2-148" fmla="*/ 81233 h 4864408"/>
              <a:gd name="connsiteX3-149" fmla="*/ 7618288 w 8234668"/>
              <a:gd name="connsiteY3-150" fmla="*/ 237716 h 4864408"/>
              <a:gd name="connsiteX4-151" fmla="*/ 8167184 w 8234668"/>
              <a:gd name="connsiteY4-152" fmla="*/ 2444235 h 4864408"/>
              <a:gd name="connsiteX5-153" fmla="*/ 7460318 w 8234668"/>
              <a:gd name="connsiteY5-154" fmla="*/ 4664579 h 4864408"/>
              <a:gd name="connsiteX6-155" fmla="*/ 4102985 w 8234668"/>
              <a:gd name="connsiteY6-156" fmla="*/ 4749485 h 4864408"/>
              <a:gd name="connsiteX7-157" fmla="*/ 549204 w 8234668"/>
              <a:gd name="connsiteY7-158" fmla="*/ 4626077 h 4864408"/>
              <a:gd name="connsiteX8-159" fmla="*/ 38786 w 8234668"/>
              <a:gd name="connsiteY8-160" fmla="*/ 2415359 h 4864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solidFill>
            <a:srgbClr val="FFFFF2"/>
          </a:solidFill>
          <a:ln w="19050" cap="flat" cmpd="sng" algn="ctr">
            <a:solidFill>
              <a:sysClr val="windowText" lastClr="000000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4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0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1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297597" y="907481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B5263-2F84-291B-6706-E84D4DAFA0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5326" y="1871353"/>
            <a:ext cx="8907028" cy="2749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CE285-513C-D22A-94AF-83F668854C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" y="-101247"/>
            <a:ext cx="1542167" cy="1542167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08AAB99-81F3-2D0B-B99B-16D2F23101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AE7B8F-3BF4-BBA7-55C3-D173A0453D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3797" y="1148464"/>
            <a:ext cx="9474005" cy="3164098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1F30ED2-79B9-20B1-87E9-BDA4CB30AE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38817866-C87E-466A-4B08-014D6B803E26}"/>
              </a:ext>
            </a:extLst>
          </p:cNvPr>
          <p:cNvGrpSpPr/>
          <p:nvPr/>
        </p:nvGrpSpPr>
        <p:grpSpPr>
          <a:xfrm>
            <a:off x="-19685" y="0"/>
            <a:ext cx="12231370" cy="6858000"/>
            <a:chOff x="-31" y="0"/>
            <a:chExt cx="19262" cy="108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AB7A4E4-8658-EDAD-5BDD-7B1CEBFAB556}"/>
                </a:ext>
              </a:extLst>
            </p:cNvPr>
            <p:cNvSpPr/>
            <p:nvPr/>
          </p:nvSpPr>
          <p:spPr>
            <a:xfrm>
              <a:off x="1231" y="1245"/>
              <a:ext cx="16739" cy="8311"/>
            </a:xfrm>
            <a:custGeom>
              <a:avLst/>
              <a:gdLst>
                <a:gd name="connsiteX0" fmla="*/ 0 w 8128398"/>
                <a:gd name="connsiteY0" fmla="*/ 2334126 h 4668252"/>
                <a:gd name="connsiteX1" fmla="*/ 4064199 w 8128398"/>
                <a:gd name="connsiteY1" fmla="*/ 0 h 4668252"/>
                <a:gd name="connsiteX2" fmla="*/ 8128398 w 8128398"/>
                <a:gd name="connsiteY2" fmla="*/ 2334126 h 4668252"/>
                <a:gd name="connsiteX3" fmla="*/ 4064199 w 8128398"/>
                <a:gd name="connsiteY3" fmla="*/ 4668252 h 4668252"/>
                <a:gd name="connsiteX4" fmla="*/ 0 w 8128398"/>
                <a:gd name="connsiteY4" fmla="*/ 2334126 h 4668252"/>
                <a:gd name="connsiteX0-1" fmla="*/ 162302 w 8290700"/>
                <a:gd name="connsiteY0-2" fmla="*/ 2423774 h 4757900"/>
                <a:gd name="connsiteX1-3" fmla="*/ 1139129 w 8290700"/>
                <a:gd name="connsiteY1-4" fmla="*/ 669643 h 4757900"/>
                <a:gd name="connsiteX2-5" fmla="*/ 4226501 w 8290700"/>
                <a:gd name="connsiteY2-6" fmla="*/ 89648 h 4757900"/>
                <a:gd name="connsiteX3-7" fmla="*/ 8290700 w 8290700"/>
                <a:gd name="connsiteY3-8" fmla="*/ 2423774 h 4757900"/>
                <a:gd name="connsiteX4-9" fmla="*/ 4226501 w 8290700"/>
                <a:gd name="connsiteY4-10" fmla="*/ 4757900 h 4757900"/>
                <a:gd name="connsiteX5" fmla="*/ 162302 w 8290700"/>
                <a:gd name="connsiteY5" fmla="*/ 2423774 h 4757900"/>
                <a:gd name="connsiteX0-11" fmla="*/ 162302 w 8453932"/>
                <a:gd name="connsiteY0-12" fmla="*/ 2334994 h 4669120"/>
                <a:gd name="connsiteX1-13" fmla="*/ 1139129 w 8453932"/>
                <a:gd name="connsiteY1-14" fmla="*/ 580863 h 4669120"/>
                <a:gd name="connsiteX2-15" fmla="*/ 4226501 w 8453932"/>
                <a:gd name="connsiteY2-16" fmla="*/ 868 h 4669120"/>
                <a:gd name="connsiteX3-17" fmla="*/ 7472553 w 8453932"/>
                <a:gd name="connsiteY3-18" fmla="*/ 677116 h 4669120"/>
                <a:gd name="connsiteX4-19" fmla="*/ 8290700 w 8453932"/>
                <a:gd name="connsiteY4-20" fmla="*/ 2334994 h 4669120"/>
                <a:gd name="connsiteX5-21" fmla="*/ 4226501 w 8453932"/>
                <a:gd name="connsiteY5-22" fmla="*/ 4669120 h 4669120"/>
                <a:gd name="connsiteX6" fmla="*/ 162302 w 8453932"/>
                <a:gd name="connsiteY6" fmla="*/ 2334994 h 4669120"/>
                <a:gd name="connsiteX0-23" fmla="*/ 380 w 8292010"/>
                <a:gd name="connsiteY0-24" fmla="*/ 2334994 h 4737634"/>
                <a:gd name="connsiteX1-25" fmla="*/ 977207 w 8292010"/>
                <a:gd name="connsiteY1-26" fmla="*/ 580863 h 4737634"/>
                <a:gd name="connsiteX2-27" fmla="*/ 4064579 w 8292010"/>
                <a:gd name="connsiteY2-28" fmla="*/ 868 h 4737634"/>
                <a:gd name="connsiteX3-29" fmla="*/ 7310631 w 8292010"/>
                <a:gd name="connsiteY3-30" fmla="*/ 677116 h 4737634"/>
                <a:gd name="connsiteX4-31" fmla="*/ 8128778 w 8292010"/>
                <a:gd name="connsiteY4-32" fmla="*/ 2334994 h 4737634"/>
                <a:gd name="connsiteX5-33" fmla="*/ 4064579 w 8292010"/>
                <a:gd name="connsiteY5-34" fmla="*/ 4669120 h 4737634"/>
                <a:gd name="connsiteX6-35" fmla="*/ 1054209 w 8292010"/>
                <a:gd name="connsiteY6-36" fmla="*/ 3958572 h 4737634"/>
                <a:gd name="connsiteX7" fmla="*/ 380 w 8292010"/>
                <a:gd name="connsiteY7" fmla="*/ 2334994 h 4737634"/>
                <a:gd name="connsiteX0-37" fmla="*/ 380 w 8160907"/>
                <a:gd name="connsiteY0-38" fmla="*/ 2334994 h 4676413"/>
                <a:gd name="connsiteX1-39" fmla="*/ 977207 w 8160907"/>
                <a:gd name="connsiteY1-40" fmla="*/ 580863 h 4676413"/>
                <a:gd name="connsiteX2-41" fmla="*/ 4064579 w 8160907"/>
                <a:gd name="connsiteY2-42" fmla="*/ 868 h 4676413"/>
                <a:gd name="connsiteX3-43" fmla="*/ 7310631 w 8160907"/>
                <a:gd name="connsiteY3-44" fmla="*/ 677116 h 4676413"/>
                <a:gd name="connsiteX4-45" fmla="*/ 8128778 w 8160907"/>
                <a:gd name="connsiteY4-46" fmla="*/ 2334994 h 4676413"/>
                <a:gd name="connsiteX5-47" fmla="*/ 7031498 w 8160907"/>
                <a:gd name="connsiteY5-48" fmla="*/ 4199203 h 4676413"/>
                <a:gd name="connsiteX6-49" fmla="*/ 4064579 w 8160907"/>
                <a:gd name="connsiteY6-50" fmla="*/ 4669120 h 4676413"/>
                <a:gd name="connsiteX7-51" fmla="*/ 1054209 w 8160907"/>
                <a:gd name="connsiteY7-52" fmla="*/ 3958572 h 4676413"/>
                <a:gd name="connsiteX8" fmla="*/ 380 w 8160907"/>
                <a:gd name="connsiteY8" fmla="*/ 2334994 h 4676413"/>
                <a:gd name="connsiteX0-53" fmla="*/ 62 w 8160589"/>
                <a:gd name="connsiteY0-54" fmla="*/ 2334994 h 4670006"/>
                <a:gd name="connsiteX1-55" fmla="*/ 976889 w 8160589"/>
                <a:gd name="connsiteY1-56" fmla="*/ 580863 h 4670006"/>
                <a:gd name="connsiteX2-57" fmla="*/ 4064261 w 8160589"/>
                <a:gd name="connsiteY2-58" fmla="*/ 868 h 4670006"/>
                <a:gd name="connsiteX3-59" fmla="*/ 7310313 w 8160589"/>
                <a:gd name="connsiteY3-60" fmla="*/ 677116 h 4670006"/>
                <a:gd name="connsiteX4-61" fmla="*/ 8128460 w 8160589"/>
                <a:gd name="connsiteY4-62" fmla="*/ 2334994 h 4670006"/>
                <a:gd name="connsiteX5-63" fmla="*/ 7031180 w 8160589"/>
                <a:gd name="connsiteY5-64" fmla="*/ 4199203 h 4670006"/>
                <a:gd name="connsiteX6-65" fmla="*/ 4064261 w 8160589"/>
                <a:gd name="connsiteY6-66" fmla="*/ 4669120 h 4670006"/>
                <a:gd name="connsiteX7-67" fmla="*/ 948013 w 8160589"/>
                <a:gd name="connsiteY7-68" fmla="*/ 4131826 h 4670006"/>
                <a:gd name="connsiteX8-69" fmla="*/ 62 w 8160589"/>
                <a:gd name="connsiteY8-70" fmla="*/ 2334994 h 4670006"/>
                <a:gd name="connsiteX0-71" fmla="*/ 3056 w 8163583"/>
                <a:gd name="connsiteY0-72" fmla="*/ 2353191 h 4688203"/>
                <a:gd name="connsiteX1-73" fmla="*/ 791407 w 8163583"/>
                <a:gd name="connsiteY1-74" fmla="*/ 387304 h 4688203"/>
                <a:gd name="connsiteX2-75" fmla="*/ 4067255 w 8163583"/>
                <a:gd name="connsiteY2-76" fmla="*/ 19065 h 4688203"/>
                <a:gd name="connsiteX3-77" fmla="*/ 7313307 w 8163583"/>
                <a:gd name="connsiteY3-78" fmla="*/ 695313 h 4688203"/>
                <a:gd name="connsiteX4-79" fmla="*/ 8131454 w 8163583"/>
                <a:gd name="connsiteY4-80" fmla="*/ 2353191 h 4688203"/>
                <a:gd name="connsiteX5-81" fmla="*/ 7034174 w 8163583"/>
                <a:gd name="connsiteY5-82" fmla="*/ 4217400 h 4688203"/>
                <a:gd name="connsiteX6-83" fmla="*/ 4067255 w 8163583"/>
                <a:gd name="connsiteY6-84" fmla="*/ 4687317 h 4688203"/>
                <a:gd name="connsiteX7-85" fmla="*/ 951007 w 8163583"/>
                <a:gd name="connsiteY7-86" fmla="*/ 4150023 h 4688203"/>
                <a:gd name="connsiteX8-87" fmla="*/ 3056 w 8163583"/>
                <a:gd name="connsiteY8-88" fmla="*/ 2353191 h 4688203"/>
                <a:gd name="connsiteX0-89" fmla="*/ 38786 w 8199313"/>
                <a:gd name="connsiteY0-90" fmla="*/ 2353191 h 4794578"/>
                <a:gd name="connsiteX1-91" fmla="*/ 827137 w 8199313"/>
                <a:gd name="connsiteY1-92" fmla="*/ 387304 h 4794578"/>
                <a:gd name="connsiteX2-93" fmla="*/ 4102985 w 8199313"/>
                <a:gd name="connsiteY2-94" fmla="*/ 19065 h 4794578"/>
                <a:gd name="connsiteX3-95" fmla="*/ 7349037 w 8199313"/>
                <a:gd name="connsiteY3-96" fmla="*/ 695313 h 4794578"/>
                <a:gd name="connsiteX4-97" fmla="*/ 8167184 w 8199313"/>
                <a:gd name="connsiteY4-98" fmla="*/ 2353191 h 4794578"/>
                <a:gd name="connsiteX5-99" fmla="*/ 7069904 w 8199313"/>
                <a:gd name="connsiteY5-100" fmla="*/ 4217400 h 4794578"/>
                <a:gd name="connsiteX6-101" fmla="*/ 4102985 w 8199313"/>
                <a:gd name="connsiteY6-102" fmla="*/ 4687317 h 4794578"/>
                <a:gd name="connsiteX7-103" fmla="*/ 549204 w 8199313"/>
                <a:gd name="connsiteY7-104" fmla="*/ 4563909 h 4794578"/>
                <a:gd name="connsiteX8-105" fmla="*/ 38786 w 8199313"/>
                <a:gd name="connsiteY8-106" fmla="*/ 2353191 h 4794578"/>
                <a:gd name="connsiteX0-107" fmla="*/ 38786 w 8199313"/>
                <a:gd name="connsiteY0-108" fmla="*/ 2353191 h 4802240"/>
                <a:gd name="connsiteX1-109" fmla="*/ 827137 w 8199313"/>
                <a:gd name="connsiteY1-110" fmla="*/ 387304 h 4802240"/>
                <a:gd name="connsiteX2-111" fmla="*/ 4102985 w 8199313"/>
                <a:gd name="connsiteY2-112" fmla="*/ 19065 h 4802240"/>
                <a:gd name="connsiteX3-113" fmla="*/ 7349037 w 8199313"/>
                <a:gd name="connsiteY3-114" fmla="*/ 695313 h 4802240"/>
                <a:gd name="connsiteX4-115" fmla="*/ 8167184 w 8199313"/>
                <a:gd name="connsiteY4-116" fmla="*/ 2353191 h 4802240"/>
                <a:gd name="connsiteX5-117" fmla="*/ 7460318 w 8199313"/>
                <a:gd name="connsiteY5-118" fmla="*/ 4602411 h 4802240"/>
                <a:gd name="connsiteX6-119" fmla="*/ 4102985 w 8199313"/>
                <a:gd name="connsiteY6-120" fmla="*/ 4687317 h 4802240"/>
                <a:gd name="connsiteX7-121" fmla="*/ 549204 w 8199313"/>
                <a:gd name="connsiteY7-122" fmla="*/ 4563909 h 4802240"/>
                <a:gd name="connsiteX8-123" fmla="*/ 38786 w 8199313"/>
                <a:gd name="connsiteY8-124" fmla="*/ 2353191 h 4802240"/>
                <a:gd name="connsiteX0-125" fmla="*/ 38786 w 8234668"/>
                <a:gd name="connsiteY0-126" fmla="*/ 2415359 h 4864408"/>
                <a:gd name="connsiteX1-127" fmla="*/ 827137 w 8234668"/>
                <a:gd name="connsiteY1-128" fmla="*/ 449472 h 4864408"/>
                <a:gd name="connsiteX2-129" fmla="*/ 4102985 w 8234668"/>
                <a:gd name="connsiteY2-130" fmla="*/ 81233 h 4864408"/>
                <a:gd name="connsiteX3-131" fmla="*/ 7618288 w 8234668"/>
                <a:gd name="connsiteY3-132" fmla="*/ 237716 h 4864408"/>
                <a:gd name="connsiteX4-133" fmla="*/ 8167184 w 8234668"/>
                <a:gd name="connsiteY4-134" fmla="*/ 2415359 h 4864408"/>
                <a:gd name="connsiteX5-135" fmla="*/ 7460318 w 8234668"/>
                <a:gd name="connsiteY5-136" fmla="*/ 4664579 h 4864408"/>
                <a:gd name="connsiteX6-137" fmla="*/ 4102985 w 8234668"/>
                <a:gd name="connsiteY6-138" fmla="*/ 4749485 h 4864408"/>
                <a:gd name="connsiteX7-139" fmla="*/ 549204 w 8234668"/>
                <a:gd name="connsiteY7-140" fmla="*/ 4626077 h 4864408"/>
                <a:gd name="connsiteX8-141" fmla="*/ 38786 w 8234668"/>
                <a:gd name="connsiteY8-142" fmla="*/ 2415359 h 4864408"/>
                <a:gd name="connsiteX0-143" fmla="*/ 38786 w 8234668"/>
                <a:gd name="connsiteY0-144" fmla="*/ 2415359 h 4864408"/>
                <a:gd name="connsiteX1-145" fmla="*/ 827137 w 8234668"/>
                <a:gd name="connsiteY1-146" fmla="*/ 449472 h 4864408"/>
                <a:gd name="connsiteX2-147" fmla="*/ 4102985 w 8234668"/>
                <a:gd name="connsiteY2-148" fmla="*/ 81233 h 4864408"/>
                <a:gd name="connsiteX3-149" fmla="*/ 7618288 w 8234668"/>
                <a:gd name="connsiteY3-150" fmla="*/ 237716 h 4864408"/>
                <a:gd name="connsiteX4-151" fmla="*/ 8167184 w 8234668"/>
                <a:gd name="connsiteY4-152" fmla="*/ 2444235 h 4864408"/>
                <a:gd name="connsiteX5-153" fmla="*/ 7460318 w 8234668"/>
                <a:gd name="connsiteY5-154" fmla="*/ 4664579 h 4864408"/>
                <a:gd name="connsiteX6-155" fmla="*/ 4102985 w 8234668"/>
                <a:gd name="connsiteY6-156" fmla="*/ 4749485 h 4864408"/>
                <a:gd name="connsiteX7-157" fmla="*/ 549204 w 8234668"/>
                <a:gd name="connsiteY7-158" fmla="*/ 4626077 h 4864408"/>
                <a:gd name="connsiteX8-159" fmla="*/ 38786 w 8234668"/>
                <a:gd name="connsiteY8-160" fmla="*/ 2415359 h 4864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234668" h="4864408">
                  <a:moveTo>
                    <a:pt x="38786" y="2415359"/>
                  </a:moveTo>
                  <a:cubicBezTo>
                    <a:pt x="85108" y="1719258"/>
                    <a:pt x="149771" y="838493"/>
                    <a:pt x="827137" y="449472"/>
                  </a:cubicBezTo>
                  <a:cubicBezTo>
                    <a:pt x="1504504" y="60451"/>
                    <a:pt x="2971127" y="116526"/>
                    <a:pt x="4102985" y="81233"/>
                  </a:cubicBezTo>
                  <a:cubicBezTo>
                    <a:pt x="5234844" y="45940"/>
                    <a:pt x="6940922" y="-151305"/>
                    <a:pt x="7618288" y="237716"/>
                  </a:cubicBezTo>
                  <a:cubicBezTo>
                    <a:pt x="8295655" y="626737"/>
                    <a:pt x="8298729" y="1966307"/>
                    <a:pt x="8167184" y="2444235"/>
                  </a:cubicBezTo>
                  <a:cubicBezTo>
                    <a:pt x="8035639" y="2922163"/>
                    <a:pt x="8137685" y="4275558"/>
                    <a:pt x="7460318" y="4664579"/>
                  </a:cubicBezTo>
                  <a:cubicBezTo>
                    <a:pt x="6782952" y="5053600"/>
                    <a:pt x="5254837" y="4755902"/>
                    <a:pt x="4102985" y="4749485"/>
                  </a:cubicBezTo>
                  <a:cubicBezTo>
                    <a:pt x="2951133" y="4743068"/>
                    <a:pt x="1226571" y="5015098"/>
                    <a:pt x="549204" y="4626077"/>
                  </a:cubicBezTo>
                  <a:cubicBezTo>
                    <a:pt x="-128162" y="4237056"/>
                    <a:pt x="-7536" y="3111460"/>
                    <a:pt x="38786" y="2415359"/>
                  </a:cubicBezTo>
                  <a:close/>
                </a:path>
              </a:pathLst>
            </a:custGeom>
            <a:solidFill>
              <a:srgbClr val="FFFFF2"/>
            </a:solidFill>
            <a:ln w="190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4" name="组合 66">
              <a:extLst>
                <a:ext uri="{FF2B5EF4-FFF2-40B4-BE49-F238E27FC236}">
                  <a16:creationId xmlns:a16="http://schemas.microsoft.com/office/drawing/2014/main" id="{EE43C71B-F5CE-624E-7E88-BDA37D270029}"/>
                </a:ext>
              </a:extLst>
            </p:cNvPr>
            <p:cNvGrpSpPr/>
            <p:nvPr/>
          </p:nvGrpSpPr>
          <p:grpSpPr>
            <a:xfrm>
              <a:off x="-31" y="0"/>
              <a:ext cx="19263" cy="10800"/>
              <a:chOff x="-31" y="0"/>
              <a:chExt cx="19263" cy="10800"/>
            </a:xfrm>
          </p:grpSpPr>
          <p:pic>
            <p:nvPicPr>
              <p:cNvPr id="5" name="图片 1" descr="E:\PPT\千库网\资料\素材\组 9.png组 9">
                <a:extLst>
                  <a:ext uri="{FF2B5EF4-FFF2-40B4-BE49-F238E27FC236}">
                    <a16:creationId xmlns:a16="http://schemas.microsoft.com/office/drawing/2014/main" id="{69D8179A-F198-852D-D832-4A553241F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153" t="24271" r="3064" b="36054"/>
              <a:stretch>
                <a:fillRect/>
              </a:stretch>
            </p:blipFill>
            <p:spPr>
              <a:xfrm flipH="1">
                <a:off x="-31" y="0"/>
                <a:ext cx="19256" cy="3347"/>
              </a:xfrm>
              <a:prstGeom prst="rect">
                <a:avLst/>
              </a:prstGeom>
            </p:spPr>
          </p:pic>
          <p:grpSp>
            <p:nvGrpSpPr>
              <p:cNvPr id="6" name="组合 64">
                <a:extLst>
                  <a:ext uri="{FF2B5EF4-FFF2-40B4-BE49-F238E27FC236}">
                    <a16:creationId xmlns:a16="http://schemas.microsoft.com/office/drawing/2014/main" id="{EF343029-6CBE-3FF8-902E-065DF4A7E064}"/>
                  </a:ext>
                </a:extLst>
              </p:cNvPr>
              <p:cNvGrpSpPr/>
              <p:nvPr/>
            </p:nvGrpSpPr>
            <p:grpSpPr>
              <a:xfrm>
                <a:off x="-20" y="8338"/>
                <a:ext cx="19252" cy="2462"/>
                <a:chOff x="-20" y="8338"/>
                <a:chExt cx="19252" cy="2462"/>
              </a:xfrm>
            </p:grpSpPr>
            <p:pic>
              <p:nvPicPr>
                <p:cNvPr id="7" name="图片 60" descr="矢量智能对象">
                  <a:extLst>
                    <a:ext uri="{FF2B5EF4-FFF2-40B4-BE49-F238E27FC236}">
                      <a16:creationId xmlns:a16="http://schemas.microsoft.com/office/drawing/2014/main" id="{94FAC350-5E40-DF5A-1A4E-01213AB64B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23614" b="37097"/>
                <a:stretch>
                  <a:fillRect/>
                </a:stretch>
              </p:blipFill>
              <p:spPr>
                <a:xfrm>
                  <a:off x="-20" y="8338"/>
                  <a:ext cx="3251" cy="2440"/>
                </a:xfrm>
                <a:prstGeom prst="rect">
                  <a:avLst/>
                </a:prstGeom>
              </p:spPr>
            </p:pic>
            <p:pic>
              <p:nvPicPr>
                <p:cNvPr id="8" name="图片 61" descr="组 10">
                  <a:extLst>
                    <a:ext uri="{FF2B5EF4-FFF2-40B4-BE49-F238E27FC236}">
                      <a16:creationId xmlns:a16="http://schemas.microsoft.com/office/drawing/2014/main" id="{F2AF9DF2-2EA6-02CF-DF50-10479B6CA4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r="22588" b="30591"/>
                <a:stretch>
                  <a:fillRect/>
                </a:stretch>
              </p:blipFill>
              <p:spPr>
                <a:xfrm>
                  <a:off x="15565" y="8547"/>
                  <a:ext cx="3667" cy="225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BEB6D2-07EA-6316-F4E7-0986FCBE5148}"/>
              </a:ext>
            </a:extLst>
          </p:cNvPr>
          <p:cNvGrpSpPr/>
          <p:nvPr/>
        </p:nvGrpSpPr>
        <p:grpSpPr>
          <a:xfrm>
            <a:off x="697230" y="891540"/>
            <a:ext cx="10469880" cy="4800600"/>
            <a:chOff x="1642916" y="2044993"/>
            <a:chExt cx="8902358" cy="2768014"/>
          </a:xfrm>
        </p:grpSpPr>
        <p:sp>
          <p:nvSpPr>
            <p:cNvPr id="9" name="椭圆 2">
              <a:extLst>
                <a:ext uri="{FF2B5EF4-FFF2-40B4-BE49-F238E27FC236}">
                  <a16:creationId xmlns:a16="http://schemas.microsoft.com/office/drawing/2014/main" id="{2F592EE6-0517-EF83-426E-1E2DAAE17248}"/>
                </a:ext>
              </a:extLst>
            </p:cNvPr>
            <p:cNvSpPr/>
            <p:nvPr/>
          </p:nvSpPr>
          <p:spPr>
            <a:xfrm>
              <a:off x="1642916" y="2044993"/>
              <a:ext cx="8902358" cy="2768014"/>
            </a:xfrm>
            <a:custGeom>
              <a:avLst/>
              <a:gdLst>
                <a:gd name="connsiteX0" fmla="*/ 0 w 8128398"/>
                <a:gd name="connsiteY0" fmla="*/ 2334126 h 4668252"/>
                <a:gd name="connsiteX1" fmla="*/ 4064199 w 8128398"/>
                <a:gd name="connsiteY1" fmla="*/ 0 h 4668252"/>
                <a:gd name="connsiteX2" fmla="*/ 8128398 w 8128398"/>
                <a:gd name="connsiteY2" fmla="*/ 2334126 h 4668252"/>
                <a:gd name="connsiteX3" fmla="*/ 4064199 w 8128398"/>
                <a:gd name="connsiteY3" fmla="*/ 4668252 h 4668252"/>
                <a:gd name="connsiteX4" fmla="*/ 0 w 8128398"/>
                <a:gd name="connsiteY4" fmla="*/ 2334126 h 4668252"/>
                <a:gd name="connsiteX0-1" fmla="*/ 162302 w 8290700"/>
                <a:gd name="connsiteY0-2" fmla="*/ 2423774 h 4757900"/>
                <a:gd name="connsiteX1-3" fmla="*/ 1139129 w 8290700"/>
                <a:gd name="connsiteY1-4" fmla="*/ 669643 h 4757900"/>
                <a:gd name="connsiteX2-5" fmla="*/ 4226501 w 8290700"/>
                <a:gd name="connsiteY2-6" fmla="*/ 89648 h 4757900"/>
                <a:gd name="connsiteX3-7" fmla="*/ 8290700 w 8290700"/>
                <a:gd name="connsiteY3-8" fmla="*/ 2423774 h 4757900"/>
                <a:gd name="connsiteX4-9" fmla="*/ 4226501 w 8290700"/>
                <a:gd name="connsiteY4-10" fmla="*/ 4757900 h 4757900"/>
                <a:gd name="connsiteX5" fmla="*/ 162302 w 8290700"/>
                <a:gd name="connsiteY5" fmla="*/ 2423774 h 4757900"/>
                <a:gd name="connsiteX0-11" fmla="*/ 162302 w 8453932"/>
                <a:gd name="connsiteY0-12" fmla="*/ 2334994 h 4669120"/>
                <a:gd name="connsiteX1-13" fmla="*/ 1139129 w 8453932"/>
                <a:gd name="connsiteY1-14" fmla="*/ 580863 h 4669120"/>
                <a:gd name="connsiteX2-15" fmla="*/ 4226501 w 8453932"/>
                <a:gd name="connsiteY2-16" fmla="*/ 868 h 4669120"/>
                <a:gd name="connsiteX3-17" fmla="*/ 7472553 w 8453932"/>
                <a:gd name="connsiteY3-18" fmla="*/ 677116 h 4669120"/>
                <a:gd name="connsiteX4-19" fmla="*/ 8290700 w 8453932"/>
                <a:gd name="connsiteY4-20" fmla="*/ 2334994 h 4669120"/>
                <a:gd name="connsiteX5-21" fmla="*/ 4226501 w 8453932"/>
                <a:gd name="connsiteY5-22" fmla="*/ 4669120 h 4669120"/>
                <a:gd name="connsiteX6" fmla="*/ 162302 w 8453932"/>
                <a:gd name="connsiteY6" fmla="*/ 2334994 h 4669120"/>
                <a:gd name="connsiteX0-23" fmla="*/ 380 w 8292010"/>
                <a:gd name="connsiteY0-24" fmla="*/ 2334994 h 4737634"/>
                <a:gd name="connsiteX1-25" fmla="*/ 977207 w 8292010"/>
                <a:gd name="connsiteY1-26" fmla="*/ 580863 h 4737634"/>
                <a:gd name="connsiteX2-27" fmla="*/ 4064579 w 8292010"/>
                <a:gd name="connsiteY2-28" fmla="*/ 868 h 4737634"/>
                <a:gd name="connsiteX3-29" fmla="*/ 7310631 w 8292010"/>
                <a:gd name="connsiteY3-30" fmla="*/ 677116 h 4737634"/>
                <a:gd name="connsiteX4-31" fmla="*/ 8128778 w 8292010"/>
                <a:gd name="connsiteY4-32" fmla="*/ 2334994 h 4737634"/>
                <a:gd name="connsiteX5-33" fmla="*/ 4064579 w 8292010"/>
                <a:gd name="connsiteY5-34" fmla="*/ 4669120 h 4737634"/>
                <a:gd name="connsiteX6-35" fmla="*/ 1054209 w 8292010"/>
                <a:gd name="connsiteY6-36" fmla="*/ 3958572 h 4737634"/>
                <a:gd name="connsiteX7" fmla="*/ 380 w 8292010"/>
                <a:gd name="connsiteY7" fmla="*/ 2334994 h 4737634"/>
                <a:gd name="connsiteX0-37" fmla="*/ 380 w 8160907"/>
                <a:gd name="connsiteY0-38" fmla="*/ 2334994 h 4676413"/>
                <a:gd name="connsiteX1-39" fmla="*/ 977207 w 8160907"/>
                <a:gd name="connsiteY1-40" fmla="*/ 580863 h 4676413"/>
                <a:gd name="connsiteX2-41" fmla="*/ 4064579 w 8160907"/>
                <a:gd name="connsiteY2-42" fmla="*/ 868 h 4676413"/>
                <a:gd name="connsiteX3-43" fmla="*/ 7310631 w 8160907"/>
                <a:gd name="connsiteY3-44" fmla="*/ 677116 h 4676413"/>
                <a:gd name="connsiteX4-45" fmla="*/ 8128778 w 8160907"/>
                <a:gd name="connsiteY4-46" fmla="*/ 2334994 h 4676413"/>
                <a:gd name="connsiteX5-47" fmla="*/ 7031498 w 8160907"/>
                <a:gd name="connsiteY5-48" fmla="*/ 4199203 h 4676413"/>
                <a:gd name="connsiteX6-49" fmla="*/ 4064579 w 8160907"/>
                <a:gd name="connsiteY6-50" fmla="*/ 4669120 h 4676413"/>
                <a:gd name="connsiteX7-51" fmla="*/ 1054209 w 8160907"/>
                <a:gd name="connsiteY7-52" fmla="*/ 3958572 h 4676413"/>
                <a:gd name="connsiteX8" fmla="*/ 380 w 8160907"/>
                <a:gd name="connsiteY8" fmla="*/ 2334994 h 4676413"/>
                <a:gd name="connsiteX0-53" fmla="*/ 62 w 8160589"/>
                <a:gd name="connsiteY0-54" fmla="*/ 2334994 h 4670006"/>
                <a:gd name="connsiteX1-55" fmla="*/ 976889 w 8160589"/>
                <a:gd name="connsiteY1-56" fmla="*/ 580863 h 4670006"/>
                <a:gd name="connsiteX2-57" fmla="*/ 4064261 w 8160589"/>
                <a:gd name="connsiteY2-58" fmla="*/ 868 h 4670006"/>
                <a:gd name="connsiteX3-59" fmla="*/ 7310313 w 8160589"/>
                <a:gd name="connsiteY3-60" fmla="*/ 677116 h 4670006"/>
                <a:gd name="connsiteX4-61" fmla="*/ 8128460 w 8160589"/>
                <a:gd name="connsiteY4-62" fmla="*/ 2334994 h 4670006"/>
                <a:gd name="connsiteX5-63" fmla="*/ 7031180 w 8160589"/>
                <a:gd name="connsiteY5-64" fmla="*/ 4199203 h 4670006"/>
                <a:gd name="connsiteX6-65" fmla="*/ 4064261 w 8160589"/>
                <a:gd name="connsiteY6-66" fmla="*/ 4669120 h 4670006"/>
                <a:gd name="connsiteX7-67" fmla="*/ 948013 w 8160589"/>
                <a:gd name="connsiteY7-68" fmla="*/ 4131826 h 4670006"/>
                <a:gd name="connsiteX8-69" fmla="*/ 62 w 8160589"/>
                <a:gd name="connsiteY8-70" fmla="*/ 2334994 h 4670006"/>
                <a:gd name="connsiteX0-71" fmla="*/ 3056 w 8163583"/>
                <a:gd name="connsiteY0-72" fmla="*/ 2353191 h 4688203"/>
                <a:gd name="connsiteX1-73" fmla="*/ 791407 w 8163583"/>
                <a:gd name="connsiteY1-74" fmla="*/ 387304 h 4688203"/>
                <a:gd name="connsiteX2-75" fmla="*/ 4067255 w 8163583"/>
                <a:gd name="connsiteY2-76" fmla="*/ 19065 h 4688203"/>
                <a:gd name="connsiteX3-77" fmla="*/ 7313307 w 8163583"/>
                <a:gd name="connsiteY3-78" fmla="*/ 695313 h 4688203"/>
                <a:gd name="connsiteX4-79" fmla="*/ 8131454 w 8163583"/>
                <a:gd name="connsiteY4-80" fmla="*/ 2353191 h 4688203"/>
                <a:gd name="connsiteX5-81" fmla="*/ 7034174 w 8163583"/>
                <a:gd name="connsiteY5-82" fmla="*/ 4217400 h 4688203"/>
                <a:gd name="connsiteX6-83" fmla="*/ 4067255 w 8163583"/>
                <a:gd name="connsiteY6-84" fmla="*/ 4687317 h 4688203"/>
                <a:gd name="connsiteX7-85" fmla="*/ 951007 w 8163583"/>
                <a:gd name="connsiteY7-86" fmla="*/ 4150023 h 4688203"/>
                <a:gd name="connsiteX8-87" fmla="*/ 3056 w 8163583"/>
                <a:gd name="connsiteY8-88" fmla="*/ 2353191 h 4688203"/>
                <a:gd name="connsiteX0-89" fmla="*/ 38786 w 8199313"/>
                <a:gd name="connsiteY0-90" fmla="*/ 2353191 h 4794578"/>
                <a:gd name="connsiteX1-91" fmla="*/ 827137 w 8199313"/>
                <a:gd name="connsiteY1-92" fmla="*/ 387304 h 4794578"/>
                <a:gd name="connsiteX2-93" fmla="*/ 4102985 w 8199313"/>
                <a:gd name="connsiteY2-94" fmla="*/ 19065 h 4794578"/>
                <a:gd name="connsiteX3-95" fmla="*/ 7349037 w 8199313"/>
                <a:gd name="connsiteY3-96" fmla="*/ 695313 h 4794578"/>
                <a:gd name="connsiteX4-97" fmla="*/ 8167184 w 8199313"/>
                <a:gd name="connsiteY4-98" fmla="*/ 2353191 h 4794578"/>
                <a:gd name="connsiteX5-99" fmla="*/ 7069904 w 8199313"/>
                <a:gd name="connsiteY5-100" fmla="*/ 4217400 h 4794578"/>
                <a:gd name="connsiteX6-101" fmla="*/ 4102985 w 8199313"/>
                <a:gd name="connsiteY6-102" fmla="*/ 4687317 h 4794578"/>
                <a:gd name="connsiteX7-103" fmla="*/ 549204 w 8199313"/>
                <a:gd name="connsiteY7-104" fmla="*/ 4563909 h 4794578"/>
                <a:gd name="connsiteX8-105" fmla="*/ 38786 w 8199313"/>
                <a:gd name="connsiteY8-106" fmla="*/ 2353191 h 4794578"/>
                <a:gd name="connsiteX0-107" fmla="*/ 38786 w 8199313"/>
                <a:gd name="connsiteY0-108" fmla="*/ 2353191 h 4802240"/>
                <a:gd name="connsiteX1-109" fmla="*/ 827137 w 8199313"/>
                <a:gd name="connsiteY1-110" fmla="*/ 387304 h 4802240"/>
                <a:gd name="connsiteX2-111" fmla="*/ 4102985 w 8199313"/>
                <a:gd name="connsiteY2-112" fmla="*/ 19065 h 4802240"/>
                <a:gd name="connsiteX3-113" fmla="*/ 7349037 w 8199313"/>
                <a:gd name="connsiteY3-114" fmla="*/ 695313 h 4802240"/>
                <a:gd name="connsiteX4-115" fmla="*/ 8167184 w 8199313"/>
                <a:gd name="connsiteY4-116" fmla="*/ 2353191 h 4802240"/>
                <a:gd name="connsiteX5-117" fmla="*/ 7460318 w 8199313"/>
                <a:gd name="connsiteY5-118" fmla="*/ 4602411 h 4802240"/>
                <a:gd name="connsiteX6-119" fmla="*/ 4102985 w 8199313"/>
                <a:gd name="connsiteY6-120" fmla="*/ 4687317 h 4802240"/>
                <a:gd name="connsiteX7-121" fmla="*/ 549204 w 8199313"/>
                <a:gd name="connsiteY7-122" fmla="*/ 4563909 h 4802240"/>
                <a:gd name="connsiteX8-123" fmla="*/ 38786 w 8199313"/>
                <a:gd name="connsiteY8-124" fmla="*/ 2353191 h 4802240"/>
                <a:gd name="connsiteX0-125" fmla="*/ 38786 w 8234668"/>
                <a:gd name="connsiteY0-126" fmla="*/ 2415359 h 4864408"/>
                <a:gd name="connsiteX1-127" fmla="*/ 827137 w 8234668"/>
                <a:gd name="connsiteY1-128" fmla="*/ 449472 h 4864408"/>
                <a:gd name="connsiteX2-129" fmla="*/ 4102985 w 8234668"/>
                <a:gd name="connsiteY2-130" fmla="*/ 81233 h 4864408"/>
                <a:gd name="connsiteX3-131" fmla="*/ 7618288 w 8234668"/>
                <a:gd name="connsiteY3-132" fmla="*/ 237716 h 4864408"/>
                <a:gd name="connsiteX4-133" fmla="*/ 8167184 w 8234668"/>
                <a:gd name="connsiteY4-134" fmla="*/ 2415359 h 4864408"/>
                <a:gd name="connsiteX5-135" fmla="*/ 7460318 w 8234668"/>
                <a:gd name="connsiteY5-136" fmla="*/ 4664579 h 4864408"/>
                <a:gd name="connsiteX6-137" fmla="*/ 4102985 w 8234668"/>
                <a:gd name="connsiteY6-138" fmla="*/ 4749485 h 4864408"/>
                <a:gd name="connsiteX7-139" fmla="*/ 549204 w 8234668"/>
                <a:gd name="connsiteY7-140" fmla="*/ 4626077 h 4864408"/>
                <a:gd name="connsiteX8-141" fmla="*/ 38786 w 8234668"/>
                <a:gd name="connsiteY8-142" fmla="*/ 2415359 h 4864408"/>
                <a:gd name="connsiteX0-143" fmla="*/ 38786 w 8234668"/>
                <a:gd name="connsiteY0-144" fmla="*/ 2415359 h 4864408"/>
                <a:gd name="connsiteX1-145" fmla="*/ 827137 w 8234668"/>
                <a:gd name="connsiteY1-146" fmla="*/ 449472 h 4864408"/>
                <a:gd name="connsiteX2-147" fmla="*/ 4102985 w 8234668"/>
                <a:gd name="connsiteY2-148" fmla="*/ 81233 h 4864408"/>
                <a:gd name="connsiteX3-149" fmla="*/ 7618288 w 8234668"/>
                <a:gd name="connsiteY3-150" fmla="*/ 237716 h 4864408"/>
                <a:gd name="connsiteX4-151" fmla="*/ 8167184 w 8234668"/>
                <a:gd name="connsiteY4-152" fmla="*/ 2444235 h 4864408"/>
                <a:gd name="connsiteX5-153" fmla="*/ 7460318 w 8234668"/>
                <a:gd name="connsiteY5-154" fmla="*/ 4664579 h 4864408"/>
                <a:gd name="connsiteX6-155" fmla="*/ 4102985 w 8234668"/>
                <a:gd name="connsiteY6-156" fmla="*/ 4749485 h 4864408"/>
                <a:gd name="connsiteX7-157" fmla="*/ 549204 w 8234668"/>
                <a:gd name="connsiteY7-158" fmla="*/ 4626077 h 4864408"/>
                <a:gd name="connsiteX8-159" fmla="*/ 38786 w 8234668"/>
                <a:gd name="connsiteY8-160" fmla="*/ 2415359 h 4864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234668" h="4864408">
                  <a:moveTo>
                    <a:pt x="38786" y="2415359"/>
                  </a:moveTo>
                  <a:cubicBezTo>
                    <a:pt x="85108" y="1719258"/>
                    <a:pt x="149771" y="838493"/>
                    <a:pt x="827137" y="449472"/>
                  </a:cubicBezTo>
                  <a:cubicBezTo>
                    <a:pt x="1504504" y="60451"/>
                    <a:pt x="2971127" y="116526"/>
                    <a:pt x="4102985" y="81233"/>
                  </a:cubicBezTo>
                  <a:cubicBezTo>
                    <a:pt x="5234844" y="45940"/>
                    <a:pt x="6940922" y="-151305"/>
                    <a:pt x="7618288" y="237716"/>
                  </a:cubicBezTo>
                  <a:cubicBezTo>
                    <a:pt x="8295655" y="626737"/>
                    <a:pt x="8298729" y="1966307"/>
                    <a:pt x="8167184" y="2444235"/>
                  </a:cubicBezTo>
                  <a:cubicBezTo>
                    <a:pt x="8035639" y="2922163"/>
                    <a:pt x="8137685" y="4275558"/>
                    <a:pt x="7460318" y="4664579"/>
                  </a:cubicBezTo>
                  <a:cubicBezTo>
                    <a:pt x="6782952" y="5053600"/>
                    <a:pt x="5254837" y="4755902"/>
                    <a:pt x="4102985" y="4749485"/>
                  </a:cubicBezTo>
                  <a:cubicBezTo>
                    <a:pt x="2951133" y="4743068"/>
                    <a:pt x="1226571" y="5015098"/>
                    <a:pt x="549204" y="4626077"/>
                  </a:cubicBezTo>
                  <a:cubicBezTo>
                    <a:pt x="-128162" y="4237056"/>
                    <a:pt x="-7536" y="3111460"/>
                    <a:pt x="38786" y="2415359"/>
                  </a:cubicBezTo>
                  <a:close/>
                </a:path>
              </a:pathLst>
            </a:custGeom>
            <a:solidFill>
              <a:srgbClr val="FECA24"/>
            </a:solidFill>
            <a:ln w="190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id="{0069B416-CDAC-C2C0-27A5-7BAB865A1933}"/>
                </a:ext>
              </a:extLst>
            </p:cNvPr>
            <p:cNvSpPr txBox="1"/>
            <p:nvPr/>
          </p:nvSpPr>
          <p:spPr>
            <a:xfrm>
              <a:off x="2218687" y="2374932"/>
              <a:ext cx="7929880" cy="196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Chọn 1 trong 2 đề dưới đây:</a:t>
              </a:r>
              <a:endPara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Đề 1: </a:t>
              </a:r>
              <a:r>
                <a:rPr lang="vi-VN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Viết đoạn văn nêu ý kiến tán thành hoạt động ủng hộ, giúp đỡ các bạn học sinh vùng thiên tai.</a:t>
              </a:r>
              <a:endParaRPr lang="en-US" sz="3600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Đề 2: </a:t>
              </a:r>
              <a:r>
                <a:rPr lang="vi-VN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Viết đoạn văn nêu ý kiến tán thành phong trào trồng và bảo vệ cây xanh.</a:t>
              </a:r>
              <a:endPara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4" descr="图层 28">
            <a:extLst>
              <a:ext uri="{FF2B5EF4-FFF2-40B4-BE49-F238E27FC236}">
                <a16:creationId xmlns:a16="http://schemas.microsoft.com/office/drawing/2014/main" id="{046DB4E0-0AC2-2E3B-3395-FD4436797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8916036" y="548278"/>
            <a:ext cx="3333750" cy="72390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3A49FD0-9538-D451-EBFA-90F87458B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99327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18033A-70CE-556B-396D-47E18313C1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5931" y="1203778"/>
            <a:ext cx="9443522" cy="318848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CF6332E-A558-80AB-38CF-13B659BCBC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338589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BC7302-FC9A-2C16-8284-C6FAA7B6D929}"/>
              </a:ext>
            </a:extLst>
          </p:cNvPr>
          <p:cNvSpPr/>
          <p:nvPr/>
        </p:nvSpPr>
        <p:spPr>
          <a:xfrm>
            <a:off x="4549140" y="308610"/>
            <a:ext cx="2720340" cy="6057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3EB96-E7B7-463D-F732-C9DF78749FE2}"/>
              </a:ext>
            </a:extLst>
          </p:cNvPr>
          <p:cNvSpPr txBox="1"/>
          <p:nvPr/>
        </p:nvSpPr>
        <p:spPr>
          <a:xfrm>
            <a:off x="720090" y="1988820"/>
            <a:ext cx="5623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ý: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Nêu rõ ý kiến tán thành.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Trình bày được lí do vì sao tán thành.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được dẫn chứng để tăng sức thuyết phục cho lí do mình đưa ra.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9D97C-4343-47D1-9E57-EA07506D5E11}"/>
              </a:ext>
            </a:extLst>
          </p:cNvPr>
          <p:cNvSpPr txBox="1"/>
          <p:nvPr/>
        </p:nvSpPr>
        <p:spPr>
          <a:xfrm>
            <a:off x="6366510" y="1757582"/>
            <a:ext cx="5303520" cy="3371136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 số từ ngữ giúp em thể hiện ý kiến tán thành: tán thành, ủng hộ quan điểm, hoàn toàn đồng ý, rất xác đáng, hoàn toàn đồng tình,…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8012E86-5C2D-C8DC-6484-93FBB168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53689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B1DF48-B4D8-71A7-9DFC-6EC3CEAE809E}"/>
              </a:ext>
            </a:extLst>
          </p:cNvPr>
          <p:cNvGrpSpPr/>
          <p:nvPr/>
        </p:nvGrpSpPr>
        <p:grpSpPr>
          <a:xfrm>
            <a:off x="2366010" y="102870"/>
            <a:ext cx="8583930" cy="1337310"/>
            <a:chOff x="972833" y="3758496"/>
            <a:chExt cx="4175662" cy="189694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E8E287AC-1FA1-AD2D-612B-496A535E9FA0}"/>
                </a:ext>
              </a:extLst>
            </p:cNvPr>
            <p:cNvSpPr/>
            <p:nvPr/>
          </p:nvSpPr>
          <p:spPr>
            <a:xfrm>
              <a:off x="972833" y="3758496"/>
              <a:ext cx="4175662" cy="1896940"/>
            </a:xfrm>
            <a:prstGeom prst="wedgeRoundRectCallout">
              <a:avLst>
                <a:gd name="adj1" fmla="val -38425"/>
                <a:gd name="adj2" fmla="val 74712"/>
                <a:gd name="adj3" fmla="val 16667"/>
              </a:avLst>
            </a:prstGeom>
            <a:solidFill>
              <a:srgbClr val="D1F7EE"/>
            </a:solidFill>
            <a:ln w="28575">
              <a:solidFill>
                <a:srgbClr val="34DBB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AD4E16-F0CD-1575-193D-48B9F4A46EEB}"/>
                </a:ext>
              </a:extLst>
            </p:cNvPr>
            <p:cNvSpPr txBox="1"/>
            <p:nvPr/>
          </p:nvSpPr>
          <p:spPr>
            <a:xfrm>
              <a:off x="1195759" y="3890954"/>
              <a:ext cx="3844548" cy="1619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 nhận xét bài làm của em theo yêu cầu dưới đây: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418321-BDE9-B42C-1F86-EE502482F343}"/>
              </a:ext>
            </a:extLst>
          </p:cNvPr>
          <p:cNvSpPr txBox="1"/>
          <p:nvPr/>
        </p:nvSpPr>
        <p:spPr>
          <a:xfrm>
            <a:off x="1120140" y="2366010"/>
            <a:ext cx="10092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Đoạn văn có sử dụng được từ ngữ thể hiện rõ ý kiến tán thành không?</a:t>
            </a:r>
          </a:p>
          <a:p>
            <a:pPr algn="just"/>
            <a:r>
              <a:rPr lang="vi-VN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Lí do tán thành có sức thuyết phục không?</a:t>
            </a:r>
          </a:p>
          <a:p>
            <a:pPr algn="just"/>
            <a:r>
              <a:rPr lang="vi-VN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Dẫn chứng có phù hợp với lí do không?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960C483-2B3E-2046-65E9-C4687E71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4152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C4BDAB-0266-57C8-574D-C2109338C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0" b="60045"/>
          <a:stretch/>
        </p:blipFill>
        <p:spPr>
          <a:xfrm>
            <a:off x="1921934" y="224756"/>
            <a:ext cx="7727510" cy="4732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D0797-7140-DF4A-957F-CDC0BD9F9298}"/>
              </a:ext>
            </a:extLst>
          </p:cNvPr>
          <p:cNvSpPr txBox="1"/>
          <p:nvPr/>
        </p:nvSpPr>
        <p:spPr>
          <a:xfrm>
            <a:off x="2387746" y="634142"/>
            <a:ext cx="6795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4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Viết lại những câu văn mà em muốn chỉnh sửa cho hay hơn.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004E8-AA74-B6F6-BCE0-3C0A731E42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9" b="20090"/>
          <a:stretch/>
        </p:blipFill>
        <p:spPr>
          <a:xfrm>
            <a:off x="3973822" y="2955266"/>
            <a:ext cx="3623734" cy="38092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99BAB4B-C74B-5B78-58C4-0851E6947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28178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EF860B5-A43B-26E5-2630-7A1972326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B2E01-9BD5-DA02-6BFA-5400964C8837}"/>
              </a:ext>
            </a:extLst>
          </p:cNvPr>
          <p:cNvSpPr txBox="1"/>
          <p:nvPr/>
        </p:nvSpPr>
        <p:spPr>
          <a:xfrm>
            <a:off x="2645832" y="1213220"/>
            <a:ext cx="6900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2B8C9-E1FA-5B79-BE4B-05F5C457D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6EA50-6D04-F91C-B5DB-B16ECC3A2B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96F897E-BE35-A495-ECB6-A2A85EF3F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69227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-20003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510" y="3303640"/>
            <a:ext cx="5848637" cy="3620646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-71764" y="1049149"/>
            <a:ext cx="12228195" cy="193123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9C9752-08E1-2C24-8AEC-3BC81ECBB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58" y="734731"/>
            <a:ext cx="11449280" cy="2200847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1062BA-141D-C398-8410-41E9B5D365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22" y="16193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436486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480182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215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Wingdings</vt:lpstr>
      <vt:lpstr>Office Theme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</cp:keywords>
  <cp:lastModifiedBy>Admin</cp:lastModifiedBy>
  <cp:revision>30</cp:revision>
  <dcterms:created xsi:type="dcterms:W3CDTF">2022-09-21T23:08:02Z</dcterms:created>
  <dcterms:modified xsi:type="dcterms:W3CDTF">2026-04-13T07:46:52Z</dcterms:modified>
</cp:coreProperties>
</file>