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3DE7-22FA-4CBA-BFCA-66A6BE41DDF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1279-FC57-4EF3-B2B0-80FA6F4E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7407" r="8465" b="72963"/>
          <a:stretch/>
        </p:blipFill>
        <p:spPr>
          <a:xfrm>
            <a:off x="38100" y="76200"/>
            <a:ext cx="11965842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56296" r="6065" b="6296"/>
          <a:stretch/>
        </p:blipFill>
        <p:spPr>
          <a:xfrm>
            <a:off x="101600" y="101600"/>
            <a:ext cx="120904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1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752600" y="1900238"/>
            <a:ext cx="9144000" cy="982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8704" r="6614" b="43518"/>
          <a:stretch/>
        </p:blipFill>
        <p:spPr>
          <a:xfrm>
            <a:off x="63499" y="88900"/>
            <a:ext cx="12139507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7222" r="7408" b="7037"/>
          <a:stretch/>
        </p:blipFill>
        <p:spPr>
          <a:xfrm>
            <a:off x="63499" y="152400"/>
            <a:ext cx="12065001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3147" r="7303" b="70741"/>
          <a:stretch/>
        </p:blipFill>
        <p:spPr>
          <a:xfrm>
            <a:off x="126999" y="152400"/>
            <a:ext cx="12031133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29444" r="7561" b="38518"/>
          <a:stretch/>
        </p:blipFill>
        <p:spPr>
          <a:xfrm>
            <a:off x="126999" y="139700"/>
            <a:ext cx="11666749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62963" r="22311" b="11852"/>
          <a:stretch/>
        </p:blipFill>
        <p:spPr>
          <a:xfrm>
            <a:off x="63500" y="114300"/>
            <a:ext cx="1214717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704" r="5918" b="53148"/>
          <a:stretch/>
        </p:blipFill>
        <p:spPr>
          <a:xfrm>
            <a:off x="114299" y="114300"/>
            <a:ext cx="11925301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48334" r="6711" b="6111"/>
          <a:stretch/>
        </p:blipFill>
        <p:spPr>
          <a:xfrm>
            <a:off x="88899" y="63500"/>
            <a:ext cx="11976101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4462" r="6065" b="44219"/>
          <a:stretch/>
        </p:blipFill>
        <p:spPr>
          <a:xfrm>
            <a:off x="101600" y="114300"/>
            <a:ext cx="120904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TH&amp;THCS Vĩnh Phong</dc:title>
  <dc:creator>Admin</dc:creator>
  <cp:lastModifiedBy>Windows User</cp:lastModifiedBy>
  <cp:revision>18</cp:revision>
  <dcterms:created xsi:type="dcterms:W3CDTF">2026-01-27T13:57:07Z</dcterms:created>
  <dcterms:modified xsi:type="dcterms:W3CDTF">2026-04-14T01:08:15Z</dcterms:modified>
</cp:coreProperties>
</file>