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77" r:id="rId10"/>
    <p:sldId id="280" r:id="rId11"/>
  </p:sldIdLst>
  <p:sldSz cx="18288000" cy="10287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Paytone One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3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4372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11: </a:t>
            </a:r>
            <a:r>
              <a:rPr lang="vi-VN" sz="7200" dirty="0" err="1">
                <a:latin typeface="Paytone One" panose="020B0604020202020204" charset="0"/>
              </a:rPr>
              <a:t>Cấu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trúc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lặp</a:t>
            </a:r>
            <a:endParaRPr sz="72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xmlns="" id="{C4485C0B-F2CF-4BF3-A161-80647B30201D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xmlns="" id="{A4956825-7DBB-4721-8F78-DFDDFC54011D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6. GIẢI QUYẾT VẤN ĐỀ VỚI SỰ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TRỢ GIÚP CỦA MÁY TÍNH</a:t>
            </a:r>
            <a:endParaRPr lang="vi-V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93" y="186424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3937504" y="248052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443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6274" y="747523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>
            <a:off x="1034055" y="7250839"/>
            <a:ext cx="4446499" cy="3119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9186986" y="1216737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1D51E49-0F62-47F5-8CFA-DFBEED1043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946886" y="2810772"/>
            <a:ext cx="1235303" cy="10228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CF0820A-0FF0-477B-9A7D-E32191A9F39D}"/>
              </a:ext>
            </a:extLst>
          </p:cNvPr>
          <p:cNvSpPr txBox="1"/>
          <p:nvPr/>
        </p:nvSpPr>
        <p:spPr>
          <a:xfrm>
            <a:off x="8553754" y="292437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89CC4E-C13C-4970-BC8A-E67431053DDC}"/>
              </a:ext>
            </a:extLst>
          </p:cNvPr>
          <p:cNvSpPr txBox="1"/>
          <p:nvPr/>
        </p:nvSpPr>
        <p:spPr>
          <a:xfrm>
            <a:off x="7143750" y="4443413"/>
            <a:ext cx="4943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bơi liên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xmlns="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xmlns="" id="{95F8C48F-3622-439B-B6EB-7F09ED4F2ADA}"/>
              </a:ext>
            </a:extLst>
          </p:cNvPr>
          <p:cNvSpPr txBox="1"/>
          <p:nvPr/>
        </p:nvSpPr>
        <p:spPr>
          <a:xfrm>
            <a:off x="1505059" y="5445264"/>
            <a:ext cx="8105775" cy="22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Trong môn </a:t>
            </a:r>
            <a:r>
              <a:rPr lang="vi-VN" sz="2400" dirty="0" err="1">
                <a:latin typeface="+mj-lt"/>
              </a:rPr>
              <a:t>Giáo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chất</a:t>
            </a:r>
            <a:r>
              <a:rPr lang="vi-VN" sz="2400" dirty="0">
                <a:latin typeface="+mj-lt"/>
              </a:rPr>
              <a:t> 4, em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quen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rèn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luyện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kĩ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bật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, trong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Chẳng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hạn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76)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20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tay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kể</a:t>
            </a:r>
            <a:r>
              <a:rPr lang="vi-VN" sz="2400" dirty="0">
                <a:latin typeface="+mj-lt"/>
              </a:rPr>
              <a:t> thêm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A3AA1A-F323-4F4B-9711-56967959E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8428" y="4270276"/>
            <a:ext cx="4159968" cy="3679971"/>
          </a:xfrm>
          <a:prstGeom prst="rect">
            <a:avLst/>
          </a:prstGeom>
        </p:spPr>
      </p:pic>
      <p:sp>
        <p:nvSpPr>
          <p:cNvPr id="26" name="Google Shape;338;p21">
            <a:extLst>
              <a:ext uri="{FF2B5EF4-FFF2-40B4-BE49-F238E27FC236}">
                <a16:creationId xmlns:a16="http://schemas.microsoft.com/office/drawing/2014/main" xmlns="" id="{D67416D6-BB5A-407C-BB20-3F62D3A3B39C}"/>
              </a:ext>
            </a:extLst>
          </p:cNvPr>
          <p:cNvSpPr txBox="1"/>
          <p:nvPr/>
        </p:nvSpPr>
        <p:spPr>
          <a:xfrm>
            <a:off x="11192061" y="8224942"/>
            <a:ext cx="443524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76.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325689" y="1062539"/>
            <a:ext cx="7570074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</a:t>
            </a:r>
            <a:r>
              <a:rPr lang="vi-VN" sz="5400" b="1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lặp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3" y="23170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2325689" y="4769379"/>
            <a:ext cx="11446111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Trong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 2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10, em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trên sân </a:t>
            </a:r>
            <a:r>
              <a:rPr lang="vi-VN" sz="2400" dirty="0" err="1">
                <a:latin typeface="+mj-lt"/>
              </a:rPr>
              <a:t>khấu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74).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Trong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bao nhiêu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?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ngắn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gọn</a:t>
            </a:r>
            <a:r>
              <a:rPr lang="vi-VN" sz="2400" dirty="0">
                <a:latin typeface="+mj-lt"/>
              </a:rPr>
              <a:t> hơn không?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xmlns="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xmlns="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xmlns="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xmlns="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2710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xmlns="" id="{D273463D-4154-4282-B044-2B1300C36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996522" y="6442426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74354" y="1036755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70177DD-302E-46AC-A027-B71CA6A910FD}"/>
              </a:ext>
            </a:extLst>
          </p:cNvPr>
          <p:cNvSpPr txBox="1"/>
          <p:nvPr/>
        </p:nvSpPr>
        <p:spPr>
          <a:xfrm>
            <a:off x="2558631" y="1109419"/>
            <a:ext cx="12800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xmlns="" id="{20186D95-A161-444B-BF23-0EFB12A8A955}"/>
              </a:ext>
            </a:extLst>
          </p:cNvPr>
          <p:cNvSpPr txBox="1"/>
          <p:nvPr/>
        </p:nvSpPr>
        <p:spPr>
          <a:xfrm>
            <a:off x="10705380" y="7906044"/>
            <a:ext cx="6067083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77. Chương trinh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6808E75-01AD-4A44-8358-67AB613EA04E}"/>
              </a:ext>
            </a:extLst>
          </p:cNvPr>
          <p:cNvSpPr txBox="1"/>
          <p:nvPr/>
        </p:nvSpPr>
        <p:spPr>
          <a:xfrm>
            <a:off x="1024346" y="3803048"/>
            <a:ext cx="89197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77a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.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. 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 cung </a:t>
            </a:r>
            <a:r>
              <a:rPr lang="vi-VN" sz="2400" dirty="0" err="1">
                <a:latin typeface="+mj-lt"/>
              </a:rPr>
              <a:t>cấp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như minh </a:t>
            </a:r>
            <a:r>
              <a:rPr lang="vi-VN" sz="2400" dirty="0" err="1">
                <a:latin typeface="+mj-lt"/>
              </a:rPr>
              <a:t>hoạ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77b. 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30024B-9BC8-456C-B6B3-C16D28CE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470" y="2714271"/>
            <a:ext cx="5954905" cy="49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60508" y="4446512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xmlns="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xmlns="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xmlns="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xmlns="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xmlns="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xmlns="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xmlns="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xmlns="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xmlns="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xmlns="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xmlns="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xmlns="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xmlns="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xmlns="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xmlns="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xmlns="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xmlns="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xmlns="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2F9D6CD-CCB4-4AAE-AFFA-6A4419E749D1}"/>
              </a:ext>
            </a:extLst>
          </p:cNvPr>
          <p:cNvSpPr txBox="1"/>
          <p:nvPr/>
        </p:nvSpPr>
        <p:spPr>
          <a:xfrm>
            <a:off x="2118515" y="1866736"/>
            <a:ext cx="5580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công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chương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78225" y="5821126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xmlns="" id="{B3081C77-5507-401E-B062-B181DA1A9A6D}"/>
              </a:ext>
            </a:extLst>
          </p:cNvPr>
          <p:cNvSpPr txBox="1"/>
          <p:nvPr/>
        </p:nvSpPr>
        <p:spPr>
          <a:xfrm>
            <a:off x="3090613" y="5716326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77b,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22622" y="1782125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xmlns="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Các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lệnh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lặp</a:t>
            </a:r>
            <a:endParaRPr sz="5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E0C340-EF9B-4185-9B5E-C55DF44DBD5D}"/>
              </a:ext>
            </a:extLst>
          </p:cNvPr>
          <p:cNvSpPr txBox="1"/>
          <p:nvPr/>
        </p:nvSpPr>
        <p:spPr>
          <a:xfrm>
            <a:off x="11269021" y="1832171"/>
            <a:ext cx="50330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thuộc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như trong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sau: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40AF01B-B094-412E-8768-E5951825713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396403" y="2035842"/>
            <a:ext cx="840612" cy="792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80B28F-7FB5-4745-B96C-83B00FB8B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6403" y="3679414"/>
            <a:ext cx="6337166" cy="352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5843660-B495-4708-82BE-3251F7ADE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34" y="904552"/>
            <a:ext cx="7645409" cy="3694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906453-CF41-4431-9390-E530A8765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327" y="5143499"/>
            <a:ext cx="7624516" cy="3977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xmlns="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xmlns="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xmlns="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xmlns="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xmlns="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xmlns="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xmlns="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xmlns="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xmlns="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xmlns="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xmlns="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xmlns="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xmlns="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xmlns="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xmlns="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xmlns="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xmlns="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xmlns="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EF08A0-FEC6-442B-B9D1-C493FC943149}"/>
              </a:ext>
            </a:extLst>
          </p:cNvPr>
          <p:cNvSpPr txBox="1"/>
          <p:nvPr/>
        </p:nvSpPr>
        <p:spPr>
          <a:xfrm>
            <a:off x="2246899" y="1049137"/>
            <a:ext cx="5372100" cy="53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Trong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Scratch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ba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lệnh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lặp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sau: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53095" y="827811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xmlns="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60420" y="5145114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xmlns="" id="{9119EF01-B859-4D5A-8EAC-C69B9B87A0FC}"/>
              </a:ext>
            </a:extLst>
          </p:cNvPr>
          <p:cNvSpPr txBox="1"/>
          <p:nvPr/>
        </p:nvSpPr>
        <p:spPr>
          <a:xfrm>
            <a:off x="2475216" y="5070796"/>
            <a:ext cx="5160176" cy="135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/>
              <a:t>Để</a:t>
            </a:r>
            <a:r>
              <a:rPr lang="vi-VN" sz="2400" dirty="0"/>
              <a:t> </a:t>
            </a:r>
            <a:r>
              <a:rPr lang="vi-VN" sz="2400" dirty="0" err="1"/>
              <a:t>điều</a:t>
            </a:r>
            <a:r>
              <a:rPr lang="vi-VN" sz="2400" dirty="0"/>
              <a:t> </a:t>
            </a:r>
            <a:r>
              <a:rPr lang="vi-VN" sz="2400" dirty="0" err="1"/>
              <a:t>khiển</a:t>
            </a:r>
            <a:r>
              <a:rPr lang="vi-VN" sz="2400" dirty="0"/>
              <a:t> nhân </a:t>
            </a:r>
            <a:r>
              <a:rPr lang="vi-VN" sz="2400" dirty="0" err="1"/>
              <a:t>vật</a:t>
            </a:r>
            <a:r>
              <a:rPr lang="vi-VN" sz="2400" dirty="0"/>
              <a:t> </a:t>
            </a:r>
            <a:r>
              <a:rPr lang="vi-VN" sz="2400" dirty="0" err="1"/>
              <a:t>lặp</a:t>
            </a:r>
            <a:r>
              <a:rPr lang="vi-VN" sz="2400" dirty="0"/>
              <a:t> </a:t>
            </a:r>
            <a:r>
              <a:rPr lang="vi-VN" sz="2400" dirty="0" err="1"/>
              <a:t>lại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việc</a:t>
            </a:r>
            <a:r>
              <a:rPr lang="vi-VN" sz="2400" dirty="0"/>
              <a:t> 10 </a:t>
            </a:r>
            <a:r>
              <a:rPr lang="vi-VN" sz="2400" dirty="0" err="1"/>
              <a:t>lần</a:t>
            </a:r>
            <a:r>
              <a:rPr lang="vi-VN" sz="2400" dirty="0"/>
              <a:t>, em </a:t>
            </a:r>
            <a:r>
              <a:rPr lang="vi-VN" sz="2400" dirty="0" err="1"/>
              <a:t>sử</a:t>
            </a:r>
            <a:r>
              <a:rPr lang="vi-VN" sz="2400" dirty="0"/>
              <a:t> </a:t>
            </a:r>
            <a:r>
              <a:rPr lang="vi-VN" sz="2400" dirty="0" err="1"/>
              <a:t>dụng</a:t>
            </a:r>
            <a:r>
              <a:rPr lang="vi-VN" sz="2400" dirty="0"/>
              <a:t> </a:t>
            </a:r>
            <a:r>
              <a:rPr lang="vi-VN" sz="2400" dirty="0" err="1"/>
              <a:t>lệnh</a:t>
            </a:r>
            <a:r>
              <a:rPr lang="vi-VN" sz="2400" dirty="0"/>
              <a:t> </a:t>
            </a:r>
            <a:r>
              <a:rPr lang="vi-VN" sz="2400" dirty="0" err="1"/>
              <a:t>nào</a:t>
            </a:r>
            <a:r>
              <a:rPr lang="vi-VN" sz="2400" dirty="0"/>
              <a:t> sau đây?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430E38A-224B-4FFD-A316-1A697E44B42F}"/>
              </a:ext>
            </a:extLst>
          </p:cNvPr>
          <p:cNvSpPr txBox="1"/>
          <p:nvPr/>
        </p:nvSpPr>
        <p:spPr>
          <a:xfrm>
            <a:off x="2385293" y="6507273"/>
            <a:ext cx="4271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8D322C4-BA6D-498E-ABBD-941F3B6C62B6}"/>
              </a:ext>
            </a:extLst>
          </p:cNvPr>
          <p:cNvSpPr txBox="1"/>
          <p:nvPr/>
        </p:nvSpPr>
        <p:spPr>
          <a:xfrm>
            <a:off x="2385293" y="7212522"/>
            <a:ext cx="362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2D16139-308D-4EF7-8410-ACC376CDA03A}"/>
              </a:ext>
            </a:extLst>
          </p:cNvPr>
          <p:cNvSpPr txBox="1"/>
          <p:nvPr/>
        </p:nvSpPr>
        <p:spPr>
          <a:xfrm>
            <a:off x="2385293" y="7939968"/>
            <a:ext cx="364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F2C314C-87F1-4F40-A367-54FF5749221A}"/>
              </a:ext>
            </a:extLst>
          </p:cNvPr>
          <p:cNvSpPr/>
          <p:nvPr/>
        </p:nvSpPr>
        <p:spPr>
          <a:xfrm>
            <a:off x="2385293" y="6545184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D1EE23-BD26-4F7A-8B1D-19955AD9DA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467" y="1828108"/>
            <a:ext cx="6568580" cy="203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4"/>
          <p:cNvGrpSpPr/>
          <p:nvPr/>
        </p:nvGrpSpPr>
        <p:grpSpPr>
          <a:xfrm>
            <a:off x="387343" y="1886209"/>
            <a:ext cx="17544871" cy="8026846"/>
            <a:chOff x="0" y="-38100"/>
            <a:chExt cx="4620871" cy="2114066"/>
          </a:xfrm>
        </p:grpSpPr>
        <p:sp>
          <p:nvSpPr>
            <p:cNvPr id="689" name="Google Shape;689;p34"/>
            <p:cNvSpPr/>
            <p:nvPr/>
          </p:nvSpPr>
          <p:spPr>
            <a:xfrm>
              <a:off x="0" y="0"/>
              <a:ext cx="4620871" cy="2075966"/>
            </a:xfrm>
            <a:custGeom>
              <a:avLst/>
              <a:gdLst/>
              <a:ahLst/>
              <a:cxnLst/>
              <a:rect l="l" t="t" r="r" b="b"/>
              <a:pathLst>
                <a:path w="4620871" h="207596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075966"/>
                  </a:lnTo>
                  <a:lnTo>
                    <a:pt x="0" y="2075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90" name="Google Shape;690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51354" y="1956857"/>
            <a:ext cx="17416848" cy="7894571"/>
            <a:chOff x="0" y="-38100"/>
            <a:chExt cx="4587153" cy="2079228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4587153" cy="2041128"/>
            </a:xfrm>
            <a:custGeom>
              <a:avLst/>
              <a:gdLst/>
              <a:ahLst/>
              <a:cxnLst/>
              <a:rect l="l" t="t" r="r" b="b"/>
              <a:pathLst>
                <a:path w="4587153" h="204112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041128"/>
                  </a:lnTo>
                  <a:lnTo>
                    <a:pt x="0" y="2041128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693" name="Google Shape;693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4" name="Google Shape;69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7238" y="-56528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8AF07D8A-B6B2-4269-881E-7A5F344C600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88925" y="2250100"/>
            <a:ext cx="1522413" cy="112395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5F55460-1222-4972-B60C-328965156870}"/>
              </a:ext>
            </a:extLst>
          </p:cNvPr>
          <p:cNvSpPr txBox="1"/>
          <p:nvPr/>
        </p:nvSpPr>
        <p:spPr>
          <a:xfrm>
            <a:off x="4595186" y="2645301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9E3535B-FDAC-4521-8C26-93EEEC6E51EF}"/>
              </a:ext>
            </a:extLst>
          </p:cNvPr>
          <p:cNvSpPr txBox="1"/>
          <p:nvPr/>
        </p:nvSpPr>
        <p:spPr>
          <a:xfrm>
            <a:off x="2171699" y="3649505"/>
            <a:ext cx="14458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271D2A-342E-4542-82D5-8728F3C61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069" y="4509735"/>
            <a:ext cx="9115426" cy="502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483</Words>
  <Application>Microsoft Office PowerPoint</Application>
  <PresentationFormat>Custom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Paytone One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31</cp:revision>
  <dcterms:modified xsi:type="dcterms:W3CDTF">2026-03-10T08:45:20Z</dcterms:modified>
</cp:coreProperties>
</file>