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7" r:id="rId2"/>
    <p:sldId id="291" r:id="rId3"/>
    <p:sldId id="277" r:id="rId4"/>
    <p:sldId id="265" r:id="rId5"/>
    <p:sldId id="295" r:id="rId6"/>
    <p:sldId id="285" r:id="rId7"/>
    <p:sldId id="278" r:id="rId8"/>
    <p:sldId id="267" r:id="rId9"/>
    <p:sldId id="268" r:id="rId10"/>
    <p:sldId id="284" r:id="rId11"/>
    <p:sldId id="279" r:id="rId12"/>
    <p:sldId id="294" r:id="rId13"/>
    <p:sldId id="305" r:id="rId14"/>
    <p:sldId id="298" r:id="rId15"/>
    <p:sldId id="306" r:id="rId16"/>
    <p:sldId id="297" r:id="rId17"/>
    <p:sldId id="307" r:id="rId18"/>
    <p:sldId id="296" r:id="rId19"/>
    <p:sldId id="260" r:id="rId20"/>
    <p:sldId id="286" r:id="rId21"/>
    <p:sldId id="261" r:id="rId22"/>
    <p:sldId id="262" r:id="rId23"/>
    <p:sldId id="300" r:id="rId24"/>
    <p:sldId id="301" r:id="rId25"/>
    <p:sldId id="302" r:id="rId26"/>
    <p:sldId id="303" r:id="rId27"/>
    <p:sldId id="304" r:id="rId28"/>
    <p:sldId id="292" r:id="rId29"/>
    <p:sldId id="293" r:id="rId3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49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FC2387-0F27-4155-812B-AAD4027CD242}" type="datetimeFigureOut">
              <a:rPr lang="vi-VN" smtClean="0"/>
              <a:t>01/04/2026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C2EC40-9F21-4E70-83FA-A672753499A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6001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7492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vào pokemon để quay lại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CC78C-825E-4DFB-AA72-282C737E287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1334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vào pokemon để quay lại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CC78C-825E-4DFB-AA72-282C737E287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9063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CC78C-825E-4DFB-AA72-282C737E287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202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6" name="Google Shape;261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7" name="Google Shape;261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17725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0" name="Google Shape;307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1" name="Google Shape;307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1661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" name="Google Shape;310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3" name="Google Shape;310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8309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5" name="Google Shape;313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6" name="Google Shape;313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95538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5809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26580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vào pokemon để quay lại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CC78C-825E-4DFB-AA72-282C737E287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6408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vào pokemon để quay lại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CC78C-825E-4DFB-AA72-282C737E287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096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2F127-A13A-4E3E-8F10-DB190B394566}" type="datetimeFigureOut">
              <a:rPr lang="vi-VN" smtClean="0"/>
              <a:t>01/04/2026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7CA05-0C73-4F80-A9AA-2C3E7138713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8790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2F127-A13A-4E3E-8F10-DB190B394566}" type="datetimeFigureOut">
              <a:rPr lang="vi-VN" smtClean="0"/>
              <a:t>01/04/2026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7CA05-0C73-4F80-A9AA-2C3E7138713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8681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2F127-A13A-4E3E-8F10-DB190B394566}" type="datetimeFigureOut">
              <a:rPr lang="vi-VN" smtClean="0"/>
              <a:t>01/04/2026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7CA05-0C73-4F80-A9AA-2C3E7138713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13305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9762" y="-160489"/>
            <a:ext cx="2397428" cy="239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80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9742683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and Content">
  <p:cSld name="18_Title and Content">
    <p:bg>
      <p:bgPr>
        <a:solidFill>
          <a:srgbClr val="4F6128"/>
        </a:solidFill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5" name="Google Shape;525;p31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526" name="Google Shape;526;p3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27" name="Google Shape;527;p3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28" name="Google Shape;528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9" name="Google Shape;529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30" name="Google Shape;530;p3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31" name="Google Shape;531;p3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32" name="Google Shape;532;p3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533;p3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4" name="Google Shape;534;p3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35" name="Google Shape;535;p3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Google Shape;536;p3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7" name="Google Shape;537;p3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38" name="Google Shape;538;p3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9" name="Google Shape;539;p3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40" name="Google Shape;540;p3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41" name="Google Shape;541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43" name="Google Shape;543;p3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44" name="Google Shape;544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5" name="Google Shape;545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46" name="Google Shape;546;p3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3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8" name="Google Shape;548;p31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31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31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31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31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31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31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31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31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31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31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31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31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31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31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31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31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31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31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31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31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31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31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31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31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31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31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31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31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31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31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31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31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31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31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31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31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31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31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31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31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31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p31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31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31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62114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2BEF3-BA2C-4125-BFE9-A439C487F685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3F4B5-AB04-4929-8BBF-16B4C145BDD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7397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and Content">
  <p:cSld name="17_Title and Content">
    <p:bg>
      <p:bgPr>
        <a:solidFill>
          <a:srgbClr val="4F6128"/>
        </a:solidFill>
        <a:effectLst/>
      </p:bgPr>
    </p:bg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1" name="Google Shape;731;p3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732" name="Google Shape;732;p3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33" name="Google Shape;733;p3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734" name="Google Shape;734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5" name="Google Shape;735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36" name="Google Shape;736;p3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37" name="Google Shape;737;p3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738" name="Google Shape;738;p3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9" name="Google Shape;739;p3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40" name="Google Shape;740;p3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741" name="Google Shape;741;p3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2" name="Google Shape;742;p3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43" name="Google Shape;743;p3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744" name="Google Shape;744;p3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3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46" name="Google Shape;746;p3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747" name="Google Shape;747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8" name="Google Shape;748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49" name="Google Shape;749;p3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750" name="Google Shape;750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1" name="Google Shape;751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2" name="Google Shape;752;p3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3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54" name="Google Shape;754;p3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3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3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3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3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3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3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3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3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3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3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3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3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p3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3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p3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3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3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2" name="Google Shape;772;p3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3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3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3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3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3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3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9" name="Google Shape;779;p3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0" name="Google Shape;780;p3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1" name="Google Shape;781;p3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2" name="Google Shape;782;p3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3" name="Google Shape;783;p3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4" name="Google Shape;784;p3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5" name="Google Shape;785;p3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6" name="Google Shape;786;p3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7" name="Google Shape;787;p3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8" name="Google Shape;788;p3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9" name="Google Shape;789;p3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0" name="Google Shape;790;p3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1" name="Google Shape;791;p3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2" name="Google Shape;792;p3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3" name="Google Shape;793;p3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4" name="Google Shape;794;p3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5" name="Google Shape;795;p3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6" name="Google Shape;796;p3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7" name="Google Shape;797;p3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8" name="Google Shape;798;p3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9" name="Google Shape;799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5396" y="357971"/>
            <a:ext cx="2325467" cy="11627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3321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2F127-A13A-4E3E-8F10-DB190B394566}" type="datetimeFigureOut">
              <a:rPr lang="vi-VN" smtClean="0"/>
              <a:t>01/04/2026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7CA05-0C73-4F80-A9AA-2C3E7138713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5196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2F127-A13A-4E3E-8F10-DB190B394566}" type="datetimeFigureOut">
              <a:rPr lang="vi-VN" smtClean="0"/>
              <a:t>01/04/2026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7CA05-0C73-4F80-A9AA-2C3E7138713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7802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2F127-A13A-4E3E-8F10-DB190B394566}" type="datetimeFigureOut">
              <a:rPr lang="vi-VN" smtClean="0"/>
              <a:t>01/04/2026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7CA05-0C73-4F80-A9AA-2C3E7138713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0360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2F127-A13A-4E3E-8F10-DB190B394566}" type="datetimeFigureOut">
              <a:rPr lang="vi-VN" smtClean="0"/>
              <a:t>01/04/2026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7CA05-0C73-4F80-A9AA-2C3E7138713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3464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2F127-A13A-4E3E-8F10-DB190B394566}" type="datetimeFigureOut">
              <a:rPr lang="vi-VN" smtClean="0"/>
              <a:t>01/04/2026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7CA05-0C73-4F80-A9AA-2C3E7138713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9156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2F127-A13A-4E3E-8F10-DB190B394566}" type="datetimeFigureOut">
              <a:rPr lang="vi-VN" smtClean="0"/>
              <a:t>01/04/2026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7CA05-0C73-4F80-A9AA-2C3E7138713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3229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2F127-A13A-4E3E-8F10-DB190B394566}" type="datetimeFigureOut">
              <a:rPr lang="vi-VN" smtClean="0"/>
              <a:t>01/04/2026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7CA05-0C73-4F80-A9AA-2C3E7138713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8558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2F127-A13A-4E3E-8F10-DB190B394566}" type="datetimeFigureOut">
              <a:rPr lang="vi-VN" smtClean="0"/>
              <a:t>01/04/2026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7CA05-0C73-4F80-A9AA-2C3E7138713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6824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2F127-A13A-4E3E-8F10-DB190B394566}" type="datetimeFigureOut">
              <a:rPr lang="vi-VN" smtClean="0"/>
              <a:t>01/04/2026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7CA05-0C73-4F80-A9AA-2C3E7138713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1450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audio" Target="../media/media1.wma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microsoft.com/office/2007/relationships/media" Target="../media/media1.wma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0.png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1.wav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audio" Target="../media/audio3.wav"/><Relationship Id="rId10" Type="http://schemas.openxmlformats.org/officeDocument/2006/relationships/image" Target="../media/image59.png"/><Relationship Id="rId4" Type="http://schemas.openxmlformats.org/officeDocument/2006/relationships/audio" Target="../media/audio2.wav"/><Relationship Id="rId9" Type="http://schemas.openxmlformats.org/officeDocument/2006/relationships/slide" Target="slide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1.wav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audio" Target="../media/audio3.wav"/><Relationship Id="rId10" Type="http://schemas.openxmlformats.org/officeDocument/2006/relationships/image" Target="../media/image61.png"/><Relationship Id="rId4" Type="http://schemas.openxmlformats.org/officeDocument/2006/relationships/audio" Target="../media/audio2.wav"/><Relationship Id="rId9" Type="http://schemas.openxmlformats.org/officeDocument/2006/relationships/slide" Target="slide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3.png"/><Relationship Id="rId5" Type="http://schemas.openxmlformats.org/officeDocument/2006/relationships/audio" Target="../media/audio3.wav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audio" Target="../media/audio3.wav"/><Relationship Id="rId10" Type="http://schemas.openxmlformats.org/officeDocument/2006/relationships/image" Target="../media/image65.png"/><Relationship Id="rId4" Type="http://schemas.openxmlformats.org/officeDocument/2006/relationships/audio" Target="../media/audio2.wav"/><Relationship Id="rId9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audio" Target="../media/audio4.wav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microsoft.com/office/2007/relationships/hdphoto" Target="../media/hdphoto1.wdp"/><Relationship Id="rId4" Type="http://schemas.openxmlformats.org/officeDocument/2006/relationships/image" Target="../media/image62.png"/><Relationship Id="rId9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465" y="1063564"/>
            <a:ext cx="9355190" cy="3581989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34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9" y="531895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3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7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9" y="5845075"/>
            <a:ext cx="1101647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25" y="3392934"/>
            <a:ext cx="2264239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142" y="962633"/>
            <a:ext cx="1303955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26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421" y="346613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3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05" y="1234845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955" y="3026619"/>
            <a:ext cx="1704723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53" y="6291439"/>
            <a:ext cx="361951" cy="371475"/>
          </a:xfrm>
          <a:prstGeom prst="rect">
            <a:avLst/>
          </a:prstGeom>
        </p:spPr>
      </p:pic>
      <p:sp>
        <p:nvSpPr>
          <p:cNvPr id="46" name="矩形 259"/>
          <p:cNvSpPr>
            <a:spLocks noChangeArrowheads="1"/>
          </p:cNvSpPr>
          <p:nvPr/>
        </p:nvSpPr>
        <p:spPr bwMode="auto">
          <a:xfrm>
            <a:off x="1496442" y="1370003"/>
            <a:ext cx="9585191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9pPr>
          </a:lstStyle>
          <a:p>
            <a:pPr lvl="0" algn="ctr">
              <a:spcBef>
                <a:spcPts val="0"/>
              </a:spcBef>
              <a:buNone/>
              <a:defRPr/>
            </a:pP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Môn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Toán</a:t>
            </a:r>
            <a:endParaRPr lang="en-US" altLang="zh-CN" sz="4800" b="1" i="1" kern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  <a:p>
            <a:pPr lvl="0" algn="ctr">
              <a:spcBef>
                <a:spcPts val="0"/>
              </a:spcBef>
              <a:buNone/>
              <a:defRPr/>
            </a:pPr>
            <a:r>
              <a:rPr lang="en-US" altLang="zh-CN" sz="4800" b="1" i="1" kern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4800" b="1" i="1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62: </a:t>
            </a:r>
            <a:r>
              <a:rPr lang="en-US" altLang="zh-CN" sz="4800" b="1" i="1" kern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Phép</a:t>
            </a:r>
            <a:r>
              <a:rPr lang="en-US" altLang="zh-CN" sz="4800" b="1" i="1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i="1" kern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trừ</a:t>
            </a:r>
            <a:r>
              <a:rPr lang="en-US" altLang="zh-CN" sz="4800" b="1" i="1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(</a:t>
            </a:r>
            <a:r>
              <a:rPr lang="en-US" altLang="zh-CN" sz="4800" b="1" i="1" kern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4800" b="1" i="1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i="1" kern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nhớ</a:t>
            </a:r>
            <a:r>
              <a:rPr lang="en-US" altLang="zh-CN" sz="4800" b="1" i="1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) </a:t>
            </a:r>
            <a:r>
              <a:rPr lang="en-US" altLang="zh-CN" sz="4800" b="1" i="1" kern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4800" b="1" i="1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i="1" kern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phạm</a:t>
            </a:r>
            <a:r>
              <a:rPr lang="en-US" altLang="zh-CN" sz="4800" b="1" i="1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vi 1000</a:t>
            </a: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921783" y="2530620"/>
            <a:ext cx="744732" cy="7194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66121" y="4491025"/>
            <a:ext cx="91999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2800" i="1" kern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Giáo</a:t>
            </a:r>
            <a:r>
              <a:rPr lang="en-US" altLang="zh-CN" sz="2800" i="1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i="1" kern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viên</a:t>
            </a:r>
            <a:r>
              <a:rPr lang="en-US" altLang="zh-CN" sz="2800" i="1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i="1" kern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thực</a:t>
            </a:r>
            <a:r>
              <a:rPr lang="en-US" altLang="zh-CN" sz="2800" i="1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i="1" kern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hiện</a:t>
            </a:r>
            <a:r>
              <a:rPr lang="en-US" altLang="zh-CN" sz="2800" i="1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:  </a:t>
            </a:r>
          </a:p>
          <a:p>
            <a:pPr lvl="0" algn="ctr">
              <a:defRPr/>
            </a:pPr>
            <a:r>
              <a:rPr lang="en-US" altLang="zh-CN" sz="2800" i="1" kern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Lớp</a:t>
            </a:r>
            <a:r>
              <a:rPr lang="en-US" altLang="zh-CN" sz="2800" i="1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2B</a:t>
            </a:r>
          </a:p>
        </p:txBody>
      </p:sp>
      <p:pic>
        <p:nvPicPr>
          <p:cNvPr id="25" name="Nhac-nen-PowerPoint-vui-nhon-www_nhacchuongvui_com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354735" y="6273800"/>
            <a:ext cx="1083733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94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21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51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65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46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8" name="Picture 747" descr="A tree with green leaves&#10;&#10;AI-generated content may be incorrect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35"/>
          <a:stretch>
            <a:fillRect/>
          </a:stretch>
        </p:blipFill>
        <p:spPr>
          <a:xfrm>
            <a:off x="8371840" y="874474"/>
            <a:ext cx="3841844" cy="5143500"/>
          </a:xfrm>
          <a:prstGeom prst="rect">
            <a:avLst/>
          </a:prstGeom>
        </p:spPr>
      </p:pic>
      <p:pic>
        <p:nvPicPr>
          <p:cNvPr id="747" name="Picture 746" descr="A tree with green leaves&#10;&#10;AI-generated content may be incorrect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9"/>
          <a:stretch>
            <a:fillRect/>
          </a:stretch>
        </p:blipFill>
        <p:spPr>
          <a:xfrm>
            <a:off x="-8985" y="1056897"/>
            <a:ext cx="3717746" cy="51435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441652" y="5791194"/>
            <a:ext cx="9489038" cy="1403051"/>
            <a:chOff x="-83780" y="4638515"/>
            <a:chExt cx="9489038" cy="1403051"/>
          </a:xfrm>
        </p:grpSpPr>
        <p:grpSp>
          <p:nvGrpSpPr>
            <p:cNvPr id="740" name="Group 739"/>
            <p:cNvGrpSpPr/>
            <p:nvPr/>
          </p:nvGrpSpPr>
          <p:grpSpPr>
            <a:xfrm>
              <a:off x="-83780" y="4638515"/>
              <a:ext cx="5058552" cy="1403051"/>
              <a:chOff x="-1370720" y="4775040"/>
              <a:chExt cx="7074465" cy="1962188"/>
            </a:xfrm>
          </p:grpSpPr>
          <p:sp>
            <p:nvSpPr>
              <p:cNvPr id="741" name="Freeform: Shape 740"/>
              <p:cNvSpPr/>
              <p:nvPr/>
            </p:nvSpPr>
            <p:spPr>
              <a:xfrm>
                <a:off x="-1370693" y="5407297"/>
                <a:ext cx="2913224" cy="1329804"/>
              </a:xfrm>
              <a:custGeom>
                <a:avLst/>
                <a:gdLst>
                  <a:gd name="connsiteX0" fmla="*/ 67020 w 2913224"/>
                  <a:gd name="connsiteY0" fmla="*/ 1329886 h 1329804"/>
                  <a:gd name="connsiteX1" fmla="*/ 48351 w 2913224"/>
                  <a:gd name="connsiteY1" fmla="*/ 978223 h 1329804"/>
                  <a:gd name="connsiteX2" fmla="*/ 256377 w 2913224"/>
                  <a:gd name="connsiteY2" fmla="*/ 989653 h 1329804"/>
                  <a:gd name="connsiteX3" fmla="*/ 526125 w 2913224"/>
                  <a:gd name="connsiteY3" fmla="*/ 397706 h 1329804"/>
                  <a:gd name="connsiteX4" fmla="*/ 1010630 w 2913224"/>
                  <a:gd name="connsiteY4" fmla="*/ 676471 h 1329804"/>
                  <a:gd name="connsiteX5" fmla="*/ 1921220 w 2913224"/>
                  <a:gd name="connsiteY5" fmla="*/ 704 h 1329804"/>
                  <a:gd name="connsiteX6" fmla="*/ 2448651 w 2913224"/>
                  <a:gd name="connsiteY6" fmla="*/ 954220 h 1329804"/>
                  <a:gd name="connsiteX7" fmla="*/ 2777835 w 2913224"/>
                  <a:gd name="connsiteY7" fmla="*/ 902404 h 1329804"/>
                  <a:gd name="connsiteX8" fmla="*/ 2837271 w 2913224"/>
                  <a:gd name="connsiteY8" fmla="*/ 1329886 h 1329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13224" h="1329804">
                    <a:moveTo>
                      <a:pt x="67020" y="1329886"/>
                    </a:moveTo>
                    <a:cubicBezTo>
                      <a:pt x="67020" y="1329886"/>
                      <a:pt x="-70140" y="1089856"/>
                      <a:pt x="48351" y="978223"/>
                    </a:cubicBezTo>
                    <a:cubicBezTo>
                      <a:pt x="166842" y="866590"/>
                      <a:pt x="256377" y="989653"/>
                      <a:pt x="256377" y="989653"/>
                    </a:cubicBezTo>
                    <a:cubicBezTo>
                      <a:pt x="256377" y="989653"/>
                      <a:pt x="164937" y="498290"/>
                      <a:pt x="526125" y="397706"/>
                    </a:cubicBezTo>
                    <a:cubicBezTo>
                      <a:pt x="887313" y="297122"/>
                      <a:pt x="1010630" y="676471"/>
                      <a:pt x="1010630" y="676471"/>
                    </a:cubicBezTo>
                    <a:cubicBezTo>
                      <a:pt x="1010630" y="676471"/>
                      <a:pt x="1086068" y="-23680"/>
                      <a:pt x="1921220" y="704"/>
                    </a:cubicBezTo>
                    <a:cubicBezTo>
                      <a:pt x="2756372" y="25088"/>
                      <a:pt x="2448651" y="954220"/>
                      <a:pt x="2448651" y="954220"/>
                    </a:cubicBezTo>
                    <a:cubicBezTo>
                      <a:pt x="2448651" y="954220"/>
                      <a:pt x="2588351" y="814520"/>
                      <a:pt x="2777835" y="902404"/>
                    </a:cubicBezTo>
                    <a:cubicBezTo>
                      <a:pt x="3043011" y="1025848"/>
                      <a:pt x="2837271" y="1329886"/>
                      <a:pt x="2837271" y="1329886"/>
                    </a:cubicBezTo>
                    <a:close/>
                  </a:path>
                </a:pathLst>
              </a:custGeom>
              <a:solidFill>
                <a:srgbClr val="9CB13C"/>
              </a:solidFill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742" name="Freeform: Shape 741"/>
              <p:cNvSpPr/>
              <p:nvPr/>
            </p:nvSpPr>
            <p:spPr>
              <a:xfrm>
                <a:off x="-1370720" y="5824225"/>
                <a:ext cx="2913550" cy="913003"/>
              </a:xfrm>
              <a:custGeom>
                <a:avLst/>
                <a:gdLst>
                  <a:gd name="connsiteX0" fmla="*/ 2837426 w 2913550"/>
                  <a:gd name="connsiteY0" fmla="*/ 913085 h 913003"/>
                  <a:gd name="connsiteX1" fmla="*/ 66921 w 2913550"/>
                  <a:gd name="connsiteY1" fmla="*/ 913085 h 913003"/>
                  <a:gd name="connsiteX2" fmla="*/ 48379 w 2913550"/>
                  <a:gd name="connsiteY2" fmla="*/ 561294 h 913003"/>
                  <a:gd name="connsiteX3" fmla="*/ 256405 w 2913550"/>
                  <a:gd name="connsiteY3" fmla="*/ 572598 h 913003"/>
                  <a:gd name="connsiteX4" fmla="*/ 472305 w 2913550"/>
                  <a:gd name="connsiteY4" fmla="*/ 81 h 913003"/>
                  <a:gd name="connsiteX5" fmla="*/ 589272 w 2913550"/>
                  <a:gd name="connsiteY5" fmla="*/ 653497 h 913003"/>
                  <a:gd name="connsiteX6" fmla="*/ 1229479 w 2913550"/>
                  <a:gd name="connsiteY6" fmla="*/ 395433 h 913003"/>
                  <a:gd name="connsiteX7" fmla="*/ 1747512 w 2913550"/>
                  <a:gd name="connsiteY7" fmla="*/ 728427 h 913003"/>
                  <a:gd name="connsiteX8" fmla="*/ 2269228 w 2913550"/>
                  <a:gd name="connsiteY8" fmla="*/ 481411 h 913003"/>
                  <a:gd name="connsiteX9" fmla="*/ 2553200 w 2913550"/>
                  <a:gd name="connsiteY9" fmla="*/ 744555 h 913003"/>
                  <a:gd name="connsiteX10" fmla="*/ 2795643 w 2913550"/>
                  <a:gd name="connsiteY10" fmla="*/ 493985 h 913003"/>
                  <a:gd name="connsiteX11" fmla="*/ 2837426 w 2913550"/>
                  <a:gd name="connsiteY11" fmla="*/ 913085 h 913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913550" h="913003">
                    <a:moveTo>
                      <a:pt x="2837426" y="913085"/>
                    </a:moveTo>
                    <a:lnTo>
                      <a:pt x="66921" y="913085"/>
                    </a:lnTo>
                    <a:cubicBezTo>
                      <a:pt x="66921" y="913085"/>
                      <a:pt x="-70112" y="672928"/>
                      <a:pt x="48379" y="561294"/>
                    </a:cubicBezTo>
                    <a:cubicBezTo>
                      <a:pt x="166870" y="449661"/>
                      <a:pt x="256405" y="572598"/>
                      <a:pt x="256405" y="572598"/>
                    </a:cubicBezTo>
                    <a:cubicBezTo>
                      <a:pt x="256405" y="572598"/>
                      <a:pt x="174363" y="131907"/>
                      <a:pt x="472305" y="81"/>
                    </a:cubicBezTo>
                    <a:cubicBezTo>
                      <a:pt x="386072" y="151211"/>
                      <a:pt x="238752" y="498937"/>
                      <a:pt x="589272" y="653497"/>
                    </a:cubicBezTo>
                    <a:cubicBezTo>
                      <a:pt x="1044440" y="853394"/>
                      <a:pt x="1229479" y="395433"/>
                      <a:pt x="1229479" y="395433"/>
                    </a:cubicBezTo>
                    <a:cubicBezTo>
                      <a:pt x="1229479" y="395433"/>
                      <a:pt x="1358257" y="667593"/>
                      <a:pt x="1747512" y="728427"/>
                    </a:cubicBezTo>
                    <a:cubicBezTo>
                      <a:pt x="2136767" y="789260"/>
                      <a:pt x="2269228" y="481411"/>
                      <a:pt x="2269228" y="481411"/>
                    </a:cubicBezTo>
                    <a:cubicBezTo>
                      <a:pt x="2269228" y="481411"/>
                      <a:pt x="2312789" y="728046"/>
                      <a:pt x="2553200" y="744555"/>
                    </a:cubicBezTo>
                    <a:cubicBezTo>
                      <a:pt x="2668770" y="752556"/>
                      <a:pt x="2746367" y="626827"/>
                      <a:pt x="2795643" y="493985"/>
                    </a:cubicBezTo>
                    <a:cubicBezTo>
                      <a:pt x="3034149" y="622254"/>
                      <a:pt x="2837426" y="913085"/>
                      <a:pt x="2837426" y="913085"/>
                    </a:cubicBezTo>
                    <a:close/>
                  </a:path>
                </a:pathLst>
              </a:custGeom>
              <a:solidFill>
                <a:srgbClr val="869627"/>
              </a:solidFill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743" name="Freeform: Shape 742"/>
              <p:cNvSpPr/>
              <p:nvPr/>
            </p:nvSpPr>
            <p:spPr>
              <a:xfrm>
                <a:off x="1422453" y="4775040"/>
                <a:ext cx="4281292" cy="1962061"/>
              </a:xfrm>
              <a:custGeom>
                <a:avLst/>
                <a:gdLst>
                  <a:gd name="connsiteX0" fmla="*/ 4231570 w 4281292"/>
                  <a:gd name="connsiteY0" fmla="*/ 1962143 h 1962061"/>
                  <a:gd name="connsiteX1" fmla="*/ 4247572 w 4281292"/>
                  <a:gd name="connsiteY1" fmla="*/ 1694681 h 1962061"/>
                  <a:gd name="connsiteX2" fmla="*/ 4076122 w 4281292"/>
                  <a:gd name="connsiteY2" fmla="*/ 1706111 h 1962061"/>
                  <a:gd name="connsiteX3" fmla="*/ 4076122 w 4281292"/>
                  <a:gd name="connsiteY3" fmla="*/ 1038726 h 1962061"/>
                  <a:gd name="connsiteX4" fmla="*/ 3763067 w 4281292"/>
                  <a:gd name="connsiteY4" fmla="*/ 1022724 h 1962061"/>
                  <a:gd name="connsiteX5" fmla="*/ 2872288 w 4281292"/>
                  <a:gd name="connsiteY5" fmla="*/ 4692 h 1962061"/>
                  <a:gd name="connsiteX6" fmla="*/ 2003735 w 4281292"/>
                  <a:gd name="connsiteY6" fmla="*/ 1047108 h 1962061"/>
                  <a:gd name="connsiteX7" fmla="*/ 1593779 w 4281292"/>
                  <a:gd name="connsiteY7" fmla="*/ 1004436 h 1962061"/>
                  <a:gd name="connsiteX8" fmla="*/ 1342320 w 4281292"/>
                  <a:gd name="connsiteY8" fmla="*/ 1392929 h 1962061"/>
                  <a:gd name="connsiteX9" fmla="*/ 809809 w 4281292"/>
                  <a:gd name="connsiteY9" fmla="*/ 999864 h 1962061"/>
                  <a:gd name="connsiteX10" fmla="*/ 450907 w 4281292"/>
                  <a:gd name="connsiteY10" fmla="*/ 1530089 h 1962061"/>
                  <a:gd name="connsiteX11" fmla="*/ 126295 w 4281292"/>
                  <a:gd name="connsiteY11" fmla="*/ 1559807 h 1962061"/>
                  <a:gd name="connsiteX12" fmla="*/ 2851 w 4281292"/>
                  <a:gd name="connsiteY12" fmla="*/ 1962143 h 1962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281292" h="1962061">
                    <a:moveTo>
                      <a:pt x="4231570" y="1962143"/>
                    </a:moveTo>
                    <a:cubicBezTo>
                      <a:pt x="4231570" y="1962143"/>
                      <a:pt x="4332154" y="1786121"/>
                      <a:pt x="4247572" y="1694681"/>
                    </a:cubicBezTo>
                    <a:cubicBezTo>
                      <a:pt x="4162989" y="1603241"/>
                      <a:pt x="4076122" y="1706111"/>
                      <a:pt x="4076122" y="1706111"/>
                    </a:cubicBezTo>
                    <a:cubicBezTo>
                      <a:pt x="4076122" y="1706111"/>
                      <a:pt x="4256716" y="1194047"/>
                      <a:pt x="4076122" y="1038726"/>
                    </a:cubicBezTo>
                    <a:cubicBezTo>
                      <a:pt x="3895527" y="883405"/>
                      <a:pt x="3763067" y="1022724"/>
                      <a:pt x="3763067" y="1022724"/>
                    </a:cubicBezTo>
                    <a:cubicBezTo>
                      <a:pt x="3763067" y="1022724"/>
                      <a:pt x="3862888" y="90036"/>
                      <a:pt x="2872288" y="4692"/>
                    </a:cubicBezTo>
                    <a:cubicBezTo>
                      <a:pt x="1881689" y="-80652"/>
                      <a:pt x="2003735" y="1047108"/>
                      <a:pt x="2003735" y="1047108"/>
                    </a:cubicBezTo>
                    <a:cubicBezTo>
                      <a:pt x="2003735" y="1047108"/>
                      <a:pt x="1874958" y="917568"/>
                      <a:pt x="1593779" y="1004436"/>
                    </a:cubicBezTo>
                    <a:cubicBezTo>
                      <a:pt x="1312602" y="1091304"/>
                      <a:pt x="1342320" y="1392929"/>
                      <a:pt x="1342320" y="1392929"/>
                    </a:cubicBezTo>
                    <a:cubicBezTo>
                      <a:pt x="1342320" y="1392929"/>
                      <a:pt x="1214303" y="954144"/>
                      <a:pt x="809809" y="999864"/>
                    </a:cubicBezTo>
                    <a:cubicBezTo>
                      <a:pt x="405314" y="1045584"/>
                      <a:pt x="450907" y="1530089"/>
                      <a:pt x="450907" y="1530089"/>
                    </a:cubicBezTo>
                    <a:cubicBezTo>
                      <a:pt x="450907" y="1530089"/>
                      <a:pt x="281742" y="1443221"/>
                      <a:pt x="126295" y="1559807"/>
                    </a:cubicBezTo>
                    <a:cubicBezTo>
                      <a:pt x="-29154" y="1676393"/>
                      <a:pt x="2851" y="1962143"/>
                      <a:pt x="2851" y="1962143"/>
                    </a:cubicBezTo>
                    <a:close/>
                  </a:path>
                </a:pathLst>
              </a:custGeom>
              <a:solidFill>
                <a:srgbClr val="9CB13C"/>
              </a:solidFill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744" name="Freeform: Shape 743"/>
              <p:cNvSpPr/>
              <p:nvPr/>
            </p:nvSpPr>
            <p:spPr>
              <a:xfrm>
                <a:off x="1421766" y="4898015"/>
                <a:ext cx="4281325" cy="1839086"/>
              </a:xfrm>
              <a:custGeom>
                <a:avLst/>
                <a:gdLst>
                  <a:gd name="connsiteX0" fmla="*/ 4232003 w 4281325"/>
                  <a:gd name="connsiteY0" fmla="*/ 1839168 h 1839086"/>
                  <a:gd name="connsiteX1" fmla="*/ 2902 w 4281325"/>
                  <a:gd name="connsiteY1" fmla="*/ 1839168 h 1839086"/>
                  <a:gd name="connsiteX2" fmla="*/ 5062 w 4281325"/>
                  <a:gd name="connsiteY2" fmla="*/ 1692229 h 1839086"/>
                  <a:gd name="connsiteX3" fmla="*/ 758426 w 4281325"/>
                  <a:gd name="connsiteY3" fmla="*/ 1603329 h 1839086"/>
                  <a:gd name="connsiteX4" fmla="*/ 1461625 w 4281325"/>
                  <a:gd name="connsiteY4" fmla="*/ 1717629 h 1839086"/>
                  <a:gd name="connsiteX5" fmla="*/ 2140948 w 4281325"/>
                  <a:gd name="connsiteY5" fmla="*/ 1491696 h 1839086"/>
                  <a:gd name="connsiteX6" fmla="*/ 2873737 w 4281325"/>
                  <a:gd name="connsiteY6" fmla="*/ 1672926 h 1839086"/>
                  <a:gd name="connsiteX7" fmla="*/ 3995910 w 4281325"/>
                  <a:gd name="connsiteY7" fmla="*/ 1272748 h 1839086"/>
                  <a:gd name="connsiteX8" fmla="*/ 3475210 w 4281325"/>
                  <a:gd name="connsiteY8" fmla="*/ 1200359 h 1839086"/>
                  <a:gd name="connsiteX9" fmla="*/ 3310110 w 4281325"/>
                  <a:gd name="connsiteY9" fmla="*/ 81 h 1839086"/>
                  <a:gd name="connsiteX10" fmla="*/ 3762992 w 4281325"/>
                  <a:gd name="connsiteY10" fmla="*/ 899115 h 1839086"/>
                  <a:gd name="connsiteX11" fmla="*/ 4076047 w 4281325"/>
                  <a:gd name="connsiteY11" fmla="*/ 915116 h 1839086"/>
                  <a:gd name="connsiteX12" fmla="*/ 4076047 w 4281325"/>
                  <a:gd name="connsiteY12" fmla="*/ 1582628 h 1839086"/>
                  <a:gd name="connsiteX13" fmla="*/ 4247497 w 4281325"/>
                  <a:gd name="connsiteY13" fmla="*/ 1571198 h 1839086"/>
                  <a:gd name="connsiteX14" fmla="*/ 4232003 w 4281325"/>
                  <a:gd name="connsiteY14" fmla="*/ 1839168 h 1839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281325" h="1839086">
                    <a:moveTo>
                      <a:pt x="4232003" y="1839168"/>
                    </a:moveTo>
                    <a:lnTo>
                      <a:pt x="2902" y="1839168"/>
                    </a:lnTo>
                    <a:cubicBezTo>
                      <a:pt x="-1416" y="1790248"/>
                      <a:pt x="-692" y="1741010"/>
                      <a:pt x="5062" y="1692229"/>
                    </a:cubicBezTo>
                    <a:cubicBezTo>
                      <a:pt x="321800" y="1831040"/>
                      <a:pt x="758426" y="1603329"/>
                      <a:pt x="758426" y="1603329"/>
                    </a:cubicBezTo>
                    <a:cubicBezTo>
                      <a:pt x="758426" y="1603329"/>
                      <a:pt x="849739" y="1737568"/>
                      <a:pt x="1461625" y="1717629"/>
                    </a:cubicBezTo>
                    <a:cubicBezTo>
                      <a:pt x="2073511" y="1697690"/>
                      <a:pt x="2140948" y="1491696"/>
                      <a:pt x="2140948" y="1491696"/>
                    </a:cubicBezTo>
                    <a:cubicBezTo>
                      <a:pt x="2140948" y="1491696"/>
                      <a:pt x="2315446" y="1694896"/>
                      <a:pt x="2873737" y="1672926"/>
                    </a:cubicBezTo>
                    <a:cubicBezTo>
                      <a:pt x="3432030" y="1650954"/>
                      <a:pt x="4108686" y="1586946"/>
                      <a:pt x="3995910" y="1272748"/>
                    </a:cubicBezTo>
                    <a:cubicBezTo>
                      <a:pt x="3883134" y="958550"/>
                      <a:pt x="3475210" y="1200359"/>
                      <a:pt x="3475210" y="1200359"/>
                    </a:cubicBezTo>
                    <a:cubicBezTo>
                      <a:pt x="3716510" y="601553"/>
                      <a:pt x="3447905" y="168610"/>
                      <a:pt x="3310110" y="81"/>
                    </a:cubicBezTo>
                    <a:cubicBezTo>
                      <a:pt x="3829794" y="273512"/>
                      <a:pt x="3762992" y="899115"/>
                      <a:pt x="3762992" y="899115"/>
                    </a:cubicBezTo>
                    <a:cubicBezTo>
                      <a:pt x="3762992" y="899115"/>
                      <a:pt x="3895580" y="759415"/>
                      <a:pt x="4076047" y="915116"/>
                    </a:cubicBezTo>
                    <a:cubicBezTo>
                      <a:pt x="4256514" y="1070818"/>
                      <a:pt x="4076047" y="1582628"/>
                      <a:pt x="4076047" y="1582628"/>
                    </a:cubicBezTo>
                    <a:cubicBezTo>
                      <a:pt x="4076047" y="1582628"/>
                      <a:pt x="4162914" y="1479759"/>
                      <a:pt x="4247497" y="1571198"/>
                    </a:cubicBezTo>
                    <a:cubicBezTo>
                      <a:pt x="4332079" y="1662639"/>
                      <a:pt x="4232003" y="1839168"/>
                      <a:pt x="4232003" y="1839168"/>
                    </a:cubicBezTo>
                    <a:close/>
                  </a:path>
                </a:pathLst>
              </a:custGeom>
              <a:solidFill>
                <a:srgbClr val="869627"/>
              </a:solidFill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p:grpSp>
        <p:grpSp>
          <p:nvGrpSpPr>
            <p:cNvPr id="739" name="Group 738"/>
            <p:cNvGrpSpPr/>
            <p:nvPr/>
          </p:nvGrpSpPr>
          <p:grpSpPr>
            <a:xfrm>
              <a:off x="4346706" y="4638515"/>
              <a:ext cx="5058552" cy="1403051"/>
              <a:chOff x="-1370720" y="4775040"/>
              <a:chExt cx="7074465" cy="1962188"/>
            </a:xfrm>
          </p:grpSpPr>
          <p:sp>
            <p:nvSpPr>
              <p:cNvPr id="735" name="Freeform: Shape 734"/>
              <p:cNvSpPr/>
              <p:nvPr/>
            </p:nvSpPr>
            <p:spPr>
              <a:xfrm>
                <a:off x="-1370693" y="5407297"/>
                <a:ext cx="2913224" cy="1329804"/>
              </a:xfrm>
              <a:custGeom>
                <a:avLst/>
                <a:gdLst>
                  <a:gd name="connsiteX0" fmla="*/ 67020 w 2913224"/>
                  <a:gd name="connsiteY0" fmla="*/ 1329886 h 1329804"/>
                  <a:gd name="connsiteX1" fmla="*/ 48351 w 2913224"/>
                  <a:gd name="connsiteY1" fmla="*/ 978223 h 1329804"/>
                  <a:gd name="connsiteX2" fmla="*/ 256377 w 2913224"/>
                  <a:gd name="connsiteY2" fmla="*/ 989653 h 1329804"/>
                  <a:gd name="connsiteX3" fmla="*/ 526125 w 2913224"/>
                  <a:gd name="connsiteY3" fmla="*/ 397706 h 1329804"/>
                  <a:gd name="connsiteX4" fmla="*/ 1010630 w 2913224"/>
                  <a:gd name="connsiteY4" fmla="*/ 676471 h 1329804"/>
                  <a:gd name="connsiteX5" fmla="*/ 1921220 w 2913224"/>
                  <a:gd name="connsiteY5" fmla="*/ 704 h 1329804"/>
                  <a:gd name="connsiteX6" fmla="*/ 2448651 w 2913224"/>
                  <a:gd name="connsiteY6" fmla="*/ 954220 h 1329804"/>
                  <a:gd name="connsiteX7" fmla="*/ 2777835 w 2913224"/>
                  <a:gd name="connsiteY7" fmla="*/ 902404 h 1329804"/>
                  <a:gd name="connsiteX8" fmla="*/ 2837271 w 2913224"/>
                  <a:gd name="connsiteY8" fmla="*/ 1329886 h 1329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13224" h="1329804">
                    <a:moveTo>
                      <a:pt x="67020" y="1329886"/>
                    </a:moveTo>
                    <a:cubicBezTo>
                      <a:pt x="67020" y="1329886"/>
                      <a:pt x="-70140" y="1089856"/>
                      <a:pt x="48351" y="978223"/>
                    </a:cubicBezTo>
                    <a:cubicBezTo>
                      <a:pt x="166842" y="866590"/>
                      <a:pt x="256377" y="989653"/>
                      <a:pt x="256377" y="989653"/>
                    </a:cubicBezTo>
                    <a:cubicBezTo>
                      <a:pt x="256377" y="989653"/>
                      <a:pt x="164937" y="498290"/>
                      <a:pt x="526125" y="397706"/>
                    </a:cubicBezTo>
                    <a:cubicBezTo>
                      <a:pt x="887313" y="297122"/>
                      <a:pt x="1010630" y="676471"/>
                      <a:pt x="1010630" y="676471"/>
                    </a:cubicBezTo>
                    <a:cubicBezTo>
                      <a:pt x="1010630" y="676471"/>
                      <a:pt x="1086068" y="-23680"/>
                      <a:pt x="1921220" y="704"/>
                    </a:cubicBezTo>
                    <a:cubicBezTo>
                      <a:pt x="2756372" y="25088"/>
                      <a:pt x="2448651" y="954220"/>
                      <a:pt x="2448651" y="954220"/>
                    </a:cubicBezTo>
                    <a:cubicBezTo>
                      <a:pt x="2448651" y="954220"/>
                      <a:pt x="2588351" y="814520"/>
                      <a:pt x="2777835" y="902404"/>
                    </a:cubicBezTo>
                    <a:cubicBezTo>
                      <a:pt x="3043011" y="1025848"/>
                      <a:pt x="2837271" y="1329886"/>
                      <a:pt x="2837271" y="1329886"/>
                    </a:cubicBezTo>
                    <a:close/>
                  </a:path>
                </a:pathLst>
              </a:custGeom>
              <a:solidFill>
                <a:srgbClr val="9CB13C"/>
              </a:solidFill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736" name="Freeform: Shape 735"/>
              <p:cNvSpPr/>
              <p:nvPr/>
            </p:nvSpPr>
            <p:spPr>
              <a:xfrm>
                <a:off x="-1370720" y="5824225"/>
                <a:ext cx="2913550" cy="913003"/>
              </a:xfrm>
              <a:custGeom>
                <a:avLst/>
                <a:gdLst>
                  <a:gd name="connsiteX0" fmla="*/ 2837426 w 2913550"/>
                  <a:gd name="connsiteY0" fmla="*/ 913085 h 913003"/>
                  <a:gd name="connsiteX1" fmla="*/ 66921 w 2913550"/>
                  <a:gd name="connsiteY1" fmla="*/ 913085 h 913003"/>
                  <a:gd name="connsiteX2" fmla="*/ 48379 w 2913550"/>
                  <a:gd name="connsiteY2" fmla="*/ 561294 h 913003"/>
                  <a:gd name="connsiteX3" fmla="*/ 256405 w 2913550"/>
                  <a:gd name="connsiteY3" fmla="*/ 572598 h 913003"/>
                  <a:gd name="connsiteX4" fmla="*/ 472305 w 2913550"/>
                  <a:gd name="connsiteY4" fmla="*/ 81 h 913003"/>
                  <a:gd name="connsiteX5" fmla="*/ 589272 w 2913550"/>
                  <a:gd name="connsiteY5" fmla="*/ 653497 h 913003"/>
                  <a:gd name="connsiteX6" fmla="*/ 1229479 w 2913550"/>
                  <a:gd name="connsiteY6" fmla="*/ 395433 h 913003"/>
                  <a:gd name="connsiteX7" fmla="*/ 1747512 w 2913550"/>
                  <a:gd name="connsiteY7" fmla="*/ 728427 h 913003"/>
                  <a:gd name="connsiteX8" fmla="*/ 2269228 w 2913550"/>
                  <a:gd name="connsiteY8" fmla="*/ 481411 h 913003"/>
                  <a:gd name="connsiteX9" fmla="*/ 2553200 w 2913550"/>
                  <a:gd name="connsiteY9" fmla="*/ 744555 h 913003"/>
                  <a:gd name="connsiteX10" fmla="*/ 2795643 w 2913550"/>
                  <a:gd name="connsiteY10" fmla="*/ 493985 h 913003"/>
                  <a:gd name="connsiteX11" fmla="*/ 2837426 w 2913550"/>
                  <a:gd name="connsiteY11" fmla="*/ 913085 h 913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913550" h="913003">
                    <a:moveTo>
                      <a:pt x="2837426" y="913085"/>
                    </a:moveTo>
                    <a:lnTo>
                      <a:pt x="66921" y="913085"/>
                    </a:lnTo>
                    <a:cubicBezTo>
                      <a:pt x="66921" y="913085"/>
                      <a:pt x="-70112" y="672928"/>
                      <a:pt x="48379" y="561294"/>
                    </a:cubicBezTo>
                    <a:cubicBezTo>
                      <a:pt x="166870" y="449661"/>
                      <a:pt x="256405" y="572598"/>
                      <a:pt x="256405" y="572598"/>
                    </a:cubicBezTo>
                    <a:cubicBezTo>
                      <a:pt x="256405" y="572598"/>
                      <a:pt x="174363" y="131907"/>
                      <a:pt x="472305" y="81"/>
                    </a:cubicBezTo>
                    <a:cubicBezTo>
                      <a:pt x="386072" y="151211"/>
                      <a:pt x="238752" y="498937"/>
                      <a:pt x="589272" y="653497"/>
                    </a:cubicBezTo>
                    <a:cubicBezTo>
                      <a:pt x="1044440" y="853394"/>
                      <a:pt x="1229479" y="395433"/>
                      <a:pt x="1229479" y="395433"/>
                    </a:cubicBezTo>
                    <a:cubicBezTo>
                      <a:pt x="1229479" y="395433"/>
                      <a:pt x="1358257" y="667593"/>
                      <a:pt x="1747512" y="728427"/>
                    </a:cubicBezTo>
                    <a:cubicBezTo>
                      <a:pt x="2136767" y="789260"/>
                      <a:pt x="2269228" y="481411"/>
                      <a:pt x="2269228" y="481411"/>
                    </a:cubicBezTo>
                    <a:cubicBezTo>
                      <a:pt x="2269228" y="481411"/>
                      <a:pt x="2312789" y="728046"/>
                      <a:pt x="2553200" y="744555"/>
                    </a:cubicBezTo>
                    <a:cubicBezTo>
                      <a:pt x="2668770" y="752556"/>
                      <a:pt x="2746367" y="626827"/>
                      <a:pt x="2795643" y="493985"/>
                    </a:cubicBezTo>
                    <a:cubicBezTo>
                      <a:pt x="3034149" y="622254"/>
                      <a:pt x="2837426" y="913085"/>
                      <a:pt x="2837426" y="913085"/>
                    </a:cubicBezTo>
                    <a:close/>
                  </a:path>
                </a:pathLst>
              </a:custGeom>
              <a:solidFill>
                <a:srgbClr val="869627"/>
              </a:solidFill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737" name="Freeform: Shape 736"/>
              <p:cNvSpPr/>
              <p:nvPr/>
            </p:nvSpPr>
            <p:spPr>
              <a:xfrm>
                <a:off x="1422453" y="4775040"/>
                <a:ext cx="4281292" cy="1962061"/>
              </a:xfrm>
              <a:custGeom>
                <a:avLst/>
                <a:gdLst>
                  <a:gd name="connsiteX0" fmla="*/ 4231570 w 4281292"/>
                  <a:gd name="connsiteY0" fmla="*/ 1962143 h 1962061"/>
                  <a:gd name="connsiteX1" fmla="*/ 4247572 w 4281292"/>
                  <a:gd name="connsiteY1" fmla="*/ 1694681 h 1962061"/>
                  <a:gd name="connsiteX2" fmla="*/ 4076122 w 4281292"/>
                  <a:gd name="connsiteY2" fmla="*/ 1706111 h 1962061"/>
                  <a:gd name="connsiteX3" fmla="*/ 4076122 w 4281292"/>
                  <a:gd name="connsiteY3" fmla="*/ 1038726 h 1962061"/>
                  <a:gd name="connsiteX4" fmla="*/ 3763067 w 4281292"/>
                  <a:gd name="connsiteY4" fmla="*/ 1022724 h 1962061"/>
                  <a:gd name="connsiteX5" fmla="*/ 2872288 w 4281292"/>
                  <a:gd name="connsiteY5" fmla="*/ 4692 h 1962061"/>
                  <a:gd name="connsiteX6" fmla="*/ 2003735 w 4281292"/>
                  <a:gd name="connsiteY6" fmla="*/ 1047108 h 1962061"/>
                  <a:gd name="connsiteX7" fmla="*/ 1593779 w 4281292"/>
                  <a:gd name="connsiteY7" fmla="*/ 1004436 h 1962061"/>
                  <a:gd name="connsiteX8" fmla="*/ 1342320 w 4281292"/>
                  <a:gd name="connsiteY8" fmla="*/ 1392929 h 1962061"/>
                  <a:gd name="connsiteX9" fmla="*/ 809809 w 4281292"/>
                  <a:gd name="connsiteY9" fmla="*/ 999864 h 1962061"/>
                  <a:gd name="connsiteX10" fmla="*/ 450907 w 4281292"/>
                  <a:gd name="connsiteY10" fmla="*/ 1530089 h 1962061"/>
                  <a:gd name="connsiteX11" fmla="*/ 126295 w 4281292"/>
                  <a:gd name="connsiteY11" fmla="*/ 1559807 h 1962061"/>
                  <a:gd name="connsiteX12" fmla="*/ 2851 w 4281292"/>
                  <a:gd name="connsiteY12" fmla="*/ 1962143 h 1962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281292" h="1962061">
                    <a:moveTo>
                      <a:pt x="4231570" y="1962143"/>
                    </a:moveTo>
                    <a:cubicBezTo>
                      <a:pt x="4231570" y="1962143"/>
                      <a:pt x="4332154" y="1786121"/>
                      <a:pt x="4247572" y="1694681"/>
                    </a:cubicBezTo>
                    <a:cubicBezTo>
                      <a:pt x="4162989" y="1603241"/>
                      <a:pt x="4076122" y="1706111"/>
                      <a:pt x="4076122" y="1706111"/>
                    </a:cubicBezTo>
                    <a:cubicBezTo>
                      <a:pt x="4076122" y="1706111"/>
                      <a:pt x="4256716" y="1194047"/>
                      <a:pt x="4076122" y="1038726"/>
                    </a:cubicBezTo>
                    <a:cubicBezTo>
                      <a:pt x="3895527" y="883405"/>
                      <a:pt x="3763067" y="1022724"/>
                      <a:pt x="3763067" y="1022724"/>
                    </a:cubicBezTo>
                    <a:cubicBezTo>
                      <a:pt x="3763067" y="1022724"/>
                      <a:pt x="3862888" y="90036"/>
                      <a:pt x="2872288" y="4692"/>
                    </a:cubicBezTo>
                    <a:cubicBezTo>
                      <a:pt x="1881689" y="-80652"/>
                      <a:pt x="2003735" y="1047108"/>
                      <a:pt x="2003735" y="1047108"/>
                    </a:cubicBezTo>
                    <a:cubicBezTo>
                      <a:pt x="2003735" y="1047108"/>
                      <a:pt x="1874958" y="917568"/>
                      <a:pt x="1593779" y="1004436"/>
                    </a:cubicBezTo>
                    <a:cubicBezTo>
                      <a:pt x="1312602" y="1091304"/>
                      <a:pt x="1342320" y="1392929"/>
                      <a:pt x="1342320" y="1392929"/>
                    </a:cubicBezTo>
                    <a:cubicBezTo>
                      <a:pt x="1342320" y="1392929"/>
                      <a:pt x="1214303" y="954144"/>
                      <a:pt x="809809" y="999864"/>
                    </a:cubicBezTo>
                    <a:cubicBezTo>
                      <a:pt x="405314" y="1045584"/>
                      <a:pt x="450907" y="1530089"/>
                      <a:pt x="450907" y="1530089"/>
                    </a:cubicBezTo>
                    <a:cubicBezTo>
                      <a:pt x="450907" y="1530089"/>
                      <a:pt x="281742" y="1443221"/>
                      <a:pt x="126295" y="1559807"/>
                    </a:cubicBezTo>
                    <a:cubicBezTo>
                      <a:pt x="-29154" y="1676393"/>
                      <a:pt x="2851" y="1962143"/>
                      <a:pt x="2851" y="1962143"/>
                    </a:cubicBezTo>
                    <a:close/>
                  </a:path>
                </a:pathLst>
              </a:custGeom>
              <a:solidFill>
                <a:srgbClr val="9CB13C"/>
              </a:solidFill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738" name="Freeform: Shape 737"/>
              <p:cNvSpPr/>
              <p:nvPr/>
            </p:nvSpPr>
            <p:spPr>
              <a:xfrm>
                <a:off x="1421766" y="4898015"/>
                <a:ext cx="4281325" cy="1839086"/>
              </a:xfrm>
              <a:custGeom>
                <a:avLst/>
                <a:gdLst>
                  <a:gd name="connsiteX0" fmla="*/ 4232003 w 4281325"/>
                  <a:gd name="connsiteY0" fmla="*/ 1839168 h 1839086"/>
                  <a:gd name="connsiteX1" fmla="*/ 2902 w 4281325"/>
                  <a:gd name="connsiteY1" fmla="*/ 1839168 h 1839086"/>
                  <a:gd name="connsiteX2" fmla="*/ 5062 w 4281325"/>
                  <a:gd name="connsiteY2" fmla="*/ 1692229 h 1839086"/>
                  <a:gd name="connsiteX3" fmla="*/ 758426 w 4281325"/>
                  <a:gd name="connsiteY3" fmla="*/ 1603329 h 1839086"/>
                  <a:gd name="connsiteX4" fmla="*/ 1461625 w 4281325"/>
                  <a:gd name="connsiteY4" fmla="*/ 1717629 h 1839086"/>
                  <a:gd name="connsiteX5" fmla="*/ 2140948 w 4281325"/>
                  <a:gd name="connsiteY5" fmla="*/ 1491696 h 1839086"/>
                  <a:gd name="connsiteX6" fmla="*/ 2873737 w 4281325"/>
                  <a:gd name="connsiteY6" fmla="*/ 1672926 h 1839086"/>
                  <a:gd name="connsiteX7" fmla="*/ 3995910 w 4281325"/>
                  <a:gd name="connsiteY7" fmla="*/ 1272748 h 1839086"/>
                  <a:gd name="connsiteX8" fmla="*/ 3475210 w 4281325"/>
                  <a:gd name="connsiteY8" fmla="*/ 1200359 h 1839086"/>
                  <a:gd name="connsiteX9" fmla="*/ 3310110 w 4281325"/>
                  <a:gd name="connsiteY9" fmla="*/ 81 h 1839086"/>
                  <a:gd name="connsiteX10" fmla="*/ 3762992 w 4281325"/>
                  <a:gd name="connsiteY10" fmla="*/ 899115 h 1839086"/>
                  <a:gd name="connsiteX11" fmla="*/ 4076047 w 4281325"/>
                  <a:gd name="connsiteY11" fmla="*/ 915116 h 1839086"/>
                  <a:gd name="connsiteX12" fmla="*/ 4076047 w 4281325"/>
                  <a:gd name="connsiteY12" fmla="*/ 1582628 h 1839086"/>
                  <a:gd name="connsiteX13" fmla="*/ 4247497 w 4281325"/>
                  <a:gd name="connsiteY13" fmla="*/ 1571198 h 1839086"/>
                  <a:gd name="connsiteX14" fmla="*/ 4232003 w 4281325"/>
                  <a:gd name="connsiteY14" fmla="*/ 1839168 h 1839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281325" h="1839086">
                    <a:moveTo>
                      <a:pt x="4232003" y="1839168"/>
                    </a:moveTo>
                    <a:lnTo>
                      <a:pt x="2902" y="1839168"/>
                    </a:lnTo>
                    <a:cubicBezTo>
                      <a:pt x="-1416" y="1790248"/>
                      <a:pt x="-692" y="1741010"/>
                      <a:pt x="5062" y="1692229"/>
                    </a:cubicBezTo>
                    <a:cubicBezTo>
                      <a:pt x="321800" y="1831040"/>
                      <a:pt x="758426" y="1603329"/>
                      <a:pt x="758426" y="1603329"/>
                    </a:cubicBezTo>
                    <a:cubicBezTo>
                      <a:pt x="758426" y="1603329"/>
                      <a:pt x="849739" y="1737568"/>
                      <a:pt x="1461625" y="1717629"/>
                    </a:cubicBezTo>
                    <a:cubicBezTo>
                      <a:pt x="2073511" y="1697690"/>
                      <a:pt x="2140948" y="1491696"/>
                      <a:pt x="2140948" y="1491696"/>
                    </a:cubicBezTo>
                    <a:cubicBezTo>
                      <a:pt x="2140948" y="1491696"/>
                      <a:pt x="2315446" y="1694896"/>
                      <a:pt x="2873737" y="1672926"/>
                    </a:cubicBezTo>
                    <a:cubicBezTo>
                      <a:pt x="3432030" y="1650954"/>
                      <a:pt x="4108686" y="1586946"/>
                      <a:pt x="3995910" y="1272748"/>
                    </a:cubicBezTo>
                    <a:cubicBezTo>
                      <a:pt x="3883134" y="958550"/>
                      <a:pt x="3475210" y="1200359"/>
                      <a:pt x="3475210" y="1200359"/>
                    </a:cubicBezTo>
                    <a:cubicBezTo>
                      <a:pt x="3716510" y="601553"/>
                      <a:pt x="3447905" y="168610"/>
                      <a:pt x="3310110" y="81"/>
                    </a:cubicBezTo>
                    <a:cubicBezTo>
                      <a:pt x="3829794" y="273512"/>
                      <a:pt x="3762992" y="899115"/>
                      <a:pt x="3762992" y="899115"/>
                    </a:cubicBezTo>
                    <a:cubicBezTo>
                      <a:pt x="3762992" y="899115"/>
                      <a:pt x="3895580" y="759415"/>
                      <a:pt x="4076047" y="915116"/>
                    </a:cubicBezTo>
                    <a:cubicBezTo>
                      <a:pt x="4256514" y="1070818"/>
                      <a:pt x="4076047" y="1582628"/>
                      <a:pt x="4076047" y="1582628"/>
                    </a:cubicBezTo>
                    <a:cubicBezTo>
                      <a:pt x="4076047" y="1582628"/>
                      <a:pt x="4162914" y="1479759"/>
                      <a:pt x="4247497" y="1571198"/>
                    </a:cubicBezTo>
                    <a:cubicBezTo>
                      <a:pt x="4332079" y="1662639"/>
                      <a:pt x="4232003" y="1839168"/>
                      <a:pt x="4232003" y="1839168"/>
                    </a:cubicBezTo>
                    <a:close/>
                  </a:path>
                </a:pathLst>
              </a:custGeom>
              <a:solidFill>
                <a:srgbClr val="869627"/>
              </a:solidFill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p:grpSp>
      </p:grpSp>
      <p:sp>
        <p:nvSpPr>
          <p:cNvPr id="787" name="Google Shape;1070;p43"/>
          <p:cNvSpPr/>
          <p:nvPr/>
        </p:nvSpPr>
        <p:spPr>
          <a:xfrm>
            <a:off x="9133691" y="998634"/>
            <a:ext cx="221064" cy="230882"/>
          </a:xfrm>
          <a:custGeom>
            <a:avLst/>
            <a:gdLst/>
            <a:ahLst/>
            <a:cxnLst/>
            <a:rect l="l" t="t" r="r" b="b"/>
            <a:pathLst>
              <a:path w="4072" h="4253" extrusionOk="0">
                <a:moveTo>
                  <a:pt x="3855" y="1517"/>
                </a:moveTo>
                <a:cubicBezTo>
                  <a:pt x="2595" y="1517"/>
                  <a:pt x="2595" y="1517"/>
                  <a:pt x="2595" y="1517"/>
                </a:cubicBezTo>
                <a:cubicBezTo>
                  <a:pt x="2435" y="1068"/>
                  <a:pt x="2274" y="619"/>
                  <a:pt x="2113" y="169"/>
                </a:cubicBezTo>
                <a:cubicBezTo>
                  <a:pt x="2056" y="10"/>
                  <a:pt x="1832" y="0"/>
                  <a:pt x="1779" y="169"/>
                </a:cubicBezTo>
                <a:cubicBezTo>
                  <a:pt x="1639" y="619"/>
                  <a:pt x="1499" y="1068"/>
                  <a:pt x="1359" y="1517"/>
                </a:cubicBezTo>
                <a:cubicBezTo>
                  <a:pt x="217" y="1517"/>
                  <a:pt x="217" y="1517"/>
                  <a:pt x="217" y="1517"/>
                </a:cubicBezTo>
                <a:cubicBezTo>
                  <a:pt x="30" y="1517"/>
                  <a:pt x="0" y="1742"/>
                  <a:pt x="130" y="1839"/>
                </a:cubicBezTo>
                <a:cubicBezTo>
                  <a:pt x="435" y="2069"/>
                  <a:pt x="740" y="2298"/>
                  <a:pt x="1045" y="2528"/>
                </a:cubicBezTo>
                <a:cubicBezTo>
                  <a:pt x="895" y="3010"/>
                  <a:pt x="745" y="3492"/>
                  <a:pt x="595" y="3974"/>
                </a:cubicBezTo>
                <a:cubicBezTo>
                  <a:pt x="571" y="4050"/>
                  <a:pt x="599" y="4109"/>
                  <a:pt x="647" y="4145"/>
                </a:cubicBezTo>
                <a:cubicBezTo>
                  <a:pt x="693" y="4203"/>
                  <a:pt x="771" y="4228"/>
                  <a:pt x="849" y="4169"/>
                </a:cubicBezTo>
                <a:cubicBezTo>
                  <a:pt x="1245" y="3871"/>
                  <a:pt x="1641" y="3573"/>
                  <a:pt x="2037" y="3274"/>
                </a:cubicBezTo>
                <a:cubicBezTo>
                  <a:pt x="2431" y="3570"/>
                  <a:pt x="2824" y="3866"/>
                  <a:pt x="3218" y="4162"/>
                </a:cubicBezTo>
                <a:cubicBezTo>
                  <a:pt x="3339" y="4253"/>
                  <a:pt x="3521" y="4103"/>
                  <a:pt x="3472" y="3968"/>
                </a:cubicBezTo>
                <a:cubicBezTo>
                  <a:pt x="3306" y="3502"/>
                  <a:pt x="3139" y="3036"/>
                  <a:pt x="2972" y="2570"/>
                </a:cubicBezTo>
                <a:cubicBezTo>
                  <a:pt x="3296" y="2326"/>
                  <a:pt x="3619" y="2083"/>
                  <a:pt x="3943" y="1839"/>
                </a:cubicBezTo>
                <a:cubicBezTo>
                  <a:pt x="4072" y="1741"/>
                  <a:pt x="4042" y="1517"/>
                  <a:pt x="3855" y="151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defTabSz="685800"/>
            <a:endParaRPr sz="1350">
              <a:solidFill>
                <a:prstClr val="black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8" name="Google Shape;1071;p43"/>
          <p:cNvSpPr/>
          <p:nvPr/>
        </p:nvSpPr>
        <p:spPr>
          <a:xfrm>
            <a:off x="2602616" y="998635"/>
            <a:ext cx="221064" cy="230882"/>
          </a:xfrm>
          <a:custGeom>
            <a:avLst/>
            <a:gdLst/>
            <a:ahLst/>
            <a:cxnLst/>
            <a:rect l="l" t="t" r="r" b="b"/>
            <a:pathLst>
              <a:path w="4072" h="4253" extrusionOk="0">
                <a:moveTo>
                  <a:pt x="3855" y="1517"/>
                </a:moveTo>
                <a:cubicBezTo>
                  <a:pt x="2595" y="1517"/>
                  <a:pt x="2595" y="1517"/>
                  <a:pt x="2595" y="1517"/>
                </a:cubicBezTo>
                <a:cubicBezTo>
                  <a:pt x="2435" y="1068"/>
                  <a:pt x="2274" y="619"/>
                  <a:pt x="2113" y="169"/>
                </a:cubicBezTo>
                <a:cubicBezTo>
                  <a:pt x="2056" y="10"/>
                  <a:pt x="1832" y="0"/>
                  <a:pt x="1779" y="169"/>
                </a:cubicBezTo>
                <a:cubicBezTo>
                  <a:pt x="1639" y="619"/>
                  <a:pt x="1499" y="1068"/>
                  <a:pt x="1359" y="1517"/>
                </a:cubicBezTo>
                <a:cubicBezTo>
                  <a:pt x="217" y="1517"/>
                  <a:pt x="217" y="1517"/>
                  <a:pt x="217" y="1517"/>
                </a:cubicBezTo>
                <a:cubicBezTo>
                  <a:pt x="30" y="1517"/>
                  <a:pt x="0" y="1742"/>
                  <a:pt x="130" y="1839"/>
                </a:cubicBezTo>
                <a:cubicBezTo>
                  <a:pt x="435" y="2069"/>
                  <a:pt x="740" y="2298"/>
                  <a:pt x="1045" y="2528"/>
                </a:cubicBezTo>
                <a:cubicBezTo>
                  <a:pt x="895" y="3010"/>
                  <a:pt x="745" y="3492"/>
                  <a:pt x="595" y="3974"/>
                </a:cubicBezTo>
                <a:cubicBezTo>
                  <a:pt x="571" y="4050"/>
                  <a:pt x="599" y="4109"/>
                  <a:pt x="647" y="4145"/>
                </a:cubicBezTo>
                <a:cubicBezTo>
                  <a:pt x="693" y="4203"/>
                  <a:pt x="771" y="4228"/>
                  <a:pt x="849" y="4169"/>
                </a:cubicBezTo>
                <a:cubicBezTo>
                  <a:pt x="1245" y="3871"/>
                  <a:pt x="1641" y="3573"/>
                  <a:pt x="2037" y="3274"/>
                </a:cubicBezTo>
                <a:cubicBezTo>
                  <a:pt x="2431" y="3570"/>
                  <a:pt x="2824" y="3866"/>
                  <a:pt x="3218" y="4162"/>
                </a:cubicBezTo>
                <a:cubicBezTo>
                  <a:pt x="3339" y="4253"/>
                  <a:pt x="3521" y="4103"/>
                  <a:pt x="3472" y="3968"/>
                </a:cubicBezTo>
                <a:cubicBezTo>
                  <a:pt x="3306" y="3502"/>
                  <a:pt x="3139" y="3036"/>
                  <a:pt x="2972" y="2570"/>
                </a:cubicBezTo>
                <a:cubicBezTo>
                  <a:pt x="3296" y="2326"/>
                  <a:pt x="3619" y="2083"/>
                  <a:pt x="3943" y="1839"/>
                </a:cubicBezTo>
                <a:cubicBezTo>
                  <a:pt x="4072" y="1741"/>
                  <a:pt x="4042" y="1517"/>
                  <a:pt x="3855" y="151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defTabSz="685800"/>
            <a:endParaRPr sz="1350">
              <a:solidFill>
                <a:prstClr val="black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875542" y="2537953"/>
            <a:ext cx="6329517" cy="4180767"/>
            <a:chOff x="1991222" y="1634544"/>
            <a:chExt cx="6329517" cy="4180767"/>
          </a:xfrm>
        </p:grpSpPr>
        <p:grpSp>
          <p:nvGrpSpPr>
            <p:cNvPr id="728" name="Group 727"/>
            <p:cNvGrpSpPr/>
            <p:nvPr/>
          </p:nvGrpSpPr>
          <p:grpSpPr>
            <a:xfrm>
              <a:off x="3653674" y="3951367"/>
              <a:ext cx="1930697" cy="1863944"/>
              <a:chOff x="5038183" y="4285804"/>
              <a:chExt cx="2574262" cy="2485258"/>
            </a:xfrm>
          </p:grpSpPr>
          <p:sp>
            <p:nvSpPr>
              <p:cNvPr id="132" name="Freeform: Shape 131"/>
              <p:cNvSpPr/>
              <p:nvPr/>
            </p:nvSpPr>
            <p:spPr>
              <a:xfrm>
                <a:off x="7200020" y="5905356"/>
                <a:ext cx="369626" cy="174111"/>
              </a:xfrm>
              <a:custGeom>
                <a:avLst/>
                <a:gdLst>
                  <a:gd name="connsiteX0" fmla="*/ 369330 w 369626"/>
                  <a:gd name="connsiteY0" fmla="*/ 87214 h 174111"/>
                  <a:gd name="connsiteX1" fmla="*/ 184517 w 369626"/>
                  <a:gd name="connsiteY1" fmla="*/ 173783 h 174111"/>
                  <a:gd name="connsiteX2" fmla="*/ -297 w 369626"/>
                  <a:gd name="connsiteY2" fmla="*/ 87214 h 174111"/>
                  <a:gd name="connsiteX3" fmla="*/ 184517 w 369626"/>
                  <a:gd name="connsiteY3" fmla="*/ -329 h 174111"/>
                  <a:gd name="connsiteX4" fmla="*/ 369330 w 369626"/>
                  <a:gd name="connsiteY4" fmla="*/ 87214 h 17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9626" h="174111">
                    <a:moveTo>
                      <a:pt x="369330" y="87214"/>
                    </a:moveTo>
                    <a:cubicBezTo>
                      <a:pt x="369330" y="134875"/>
                      <a:pt x="286649" y="173783"/>
                      <a:pt x="184517" y="173783"/>
                    </a:cubicBezTo>
                    <a:cubicBezTo>
                      <a:pt x="82381" y="173783"/>
                      <a:pt x="-297" y="134875"/>
                      <a:pt x="-297" y="87214"/>
                    </a:cubicBezTo>
                    <a:cubicBezTo>
                      <a:pt x="-297" y="39552"/>
                      <a:pt x="82381" y="-329"/>
                      <a:pt x="184517" y="-329"/>
                    </a:cubicBezTo>
                    <a:cubicBezTo>
                      <a:pt x="286649" y="-329"/>
                      <a:pt x="369330" y="38578"/>
                      <a:pt x="369330" y="87214"/>
                    </a:cubicBezTo>
                    <a:close/>
                  </a:path>
                </a:pathLst>
              </a:custGeom>
              <a:solidFill>
                <a:srgbClr val="336420"/>
              </a:soli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133" name="Freeform: Shape 132"/>
              <p:cNvSpPr/>
              <p:nvPr/>
            </p:nvSpPr>
            <p:spPr>
              <a:xfrm>
                <a:off x="7352415" y="5818009"/>
                <a:ext cx="169619" cy="131514"/>
              </a:xfrm>
              <a:custGeom>
                <a:avLst/>
                <a:gdLst>
                  <a:gd name="connsiteX0" fmla="*/ 15584 w 169619"/>
                  <a:gd name="connsiteY0" fmla="*/ 107443 h 131514"/>
                  <a:gd name="connsiteX1" fmla="*/ 39902 w 169619"/>
                  <a:gd name="connsiteY1" fmla="*/ 10173 h 131514"/>
                  <a:gd name="connsiteX2" fmla="*/ 143982 w 169619"/>
                  <a:gd name="connsiteY2" fmla="*/ 16983 h 131514"/>
                  <a:gd name="connsiteX3" fmla="*/ 72973 w 169619"/>
                  <a:gd name="connsiteY3" fmla="*/ 130787 h 131514"/>
                  <a:gd name="connsiteX4" fmla="*/ 15584 w 169619"/>
                  <a:gd name="connsiteY4" fmla="*/ 107443 h 131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619" h="131514">
                    <a:moveTo>
                      <a:pt x="15584" y="107443"/>
                    </a:moveTo>
                    <a:cubicBezTo>
                      <a:pt x="15584" y="107443"/>
                      <a:pt x="-33051" y="55890"/>
                      <a:pt x="39902" y="10173"/>
                    </a:cubicBezTo>
                    <a:cubicBezTo>
                      <a:pt x="73362" y="-5972"/>
                      <a:pt x="112855" y="-3348"/>
                      <a:pt x="143982" y="16983"/>
                    </a:cubicBezTo>
                    <a:cubicBezTo>
                      <a:pt x="183863" y="37409"/>
                      <a:pt x="187755" y="84099"/>
                      <a:pt x="72973" y="130787"/>
                    </a:cubicBezTo>
                    <a:cubicBezTo>
                      <a:pt x="51090" y="133222"/>
                      <a:pt x="29592" y="124370"/>
                      <a:pt x="15584" y="107443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2E62"/>
                  </a:gs>
                  <a:gs pos="18000">
                    <a:srgbClr val="F2275A"/>
                  </a:gs>
                  <a:gs pos="71000">
                    <a:srgbClr val="D01543"/>
                  </a:gs>
                  <a:gs pos="100000">
                    <a:srgbClr val="C30E3B"/>
                  </a:gs>
                </a:gsLst>
                <a:lin ang="6024962" scaled="1"/>
              </a:gra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134" name="Freeform: Shape 133"/>
              <p:cNvSpPr/>
              <p:nvPr/>
            </p:nvSpPr>
            <p:spPr>
              <a:xfrm>
                <a:off x="7363431" y="5826567"/>
                <a:ext cx="149799" cy="118670"/>
              </a:xfrm>
              <a:custGeom>
                <a:avLst/>
                <a:gdLst>
                  <a:gd name="connsiteX0" fmla="*/ 58069 w 149799"/>
                  <a:gd name="connsiteY0" fmla="*/ 117367 h 118670"/>
                  <a:gd name="connsiteX1" fmla="*/ 13322 w 149799"/>
                  <a:gd name="connsiteY1" fmla="*/ 100830 h 118670"/>
                  <a:gd name="connsiteX2" fmla="*/ 13322 w 149799"/>
                  <a:gd name="connsiteY2" fmla="*/ 100830 h 118670"/>
                  <a:gd name="connsiteX3" fmla="*/ 36669 w 149799"/>
                  <a:gd name="connsiteY3" fmla="*/ 8425 h 118670"/>
                  <a:gd name="connsiteX4" fmla="*/ 69741 w 149799"/>
                  <a:gd name="connsiteY4" fmla="*/ -329 h 118670"/>
                  <a:gd name="connsiteX5" fmla="*/ 128104 w 149799"/>
                  <a:gd name="connsiteY5" fmla="*/ 17179 h 118670"/>
                  <a:gd name="connsiteX6" fmla="*/ 149503 w 149799"/>
                  <a:gd name="connsiteY6" fmla="*/ 47332 h 118670"/>
                  <a:gd name="connsiteX7" fmla="*/ 60013 w 149799"/>
                  <a:gd name="connsiteY7" fmla="*/ 118341 h 118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799" h="118670">
                    <a:moveTo>
                      <a:pt x="58069" y="117367"/>
                    </a:moveTo>
                    <a:cubicBezTo>
                      <a:pt x="41434" y="118436"/>
                      <a:pt x="25190" y="112505"/>
                      <a:pt x="13322" y="100830"/>
                    </a:cubicBezTo>
                    <a:lnTo>
                      <a:pt x="13322" y="100830"/>
                    </a:lnTo>
                    <a:cubicBezTo>
                      <a:pt x="13322" y="100830"/>
                      <a:pt x="-29477" y="52195"/>
                      <a:pt x="36669" y="8425"/>
                    </a:cubicBezTo>
                    <a:cubicBezTo>
                      <a:pt x="46786" y="2684"/>
                      <a:pt x="58164" y="-329"/>
                      <a:pt x="69741" y="-329"/>
                    </a:cubicBezTo>
                    <a:cubicBezTo>
                      <a:pt x="90265" y="935"/>
                      <a:pt x="110204" y="6964"/>
                      <a:pt x="128104" y="17179"/>
                    </a:cubicBezTo>
                    <a:cubicBezTo>
                      <a:pt x="140844" y="21652"/>
                      <a:pt x="149503" y="33811"/>
                      <a:pt x="149503" y="47332"/>
                    </a:cubicBezTo>
                    <a:cubicBezTo>
                      <a:pt x="149503" y="70676"/>
                      <a:pt x="115458" y="95968"/>
                      <a:pt x="60013" y="118341"/>
                    </a:cubicBezTo>
                    <a:close/>
                  </a:path>
                </a:pathLst>
              </a:custGeom>
              <a:gradFill>
                <a:gsLst>
                  <a:gs pos="0">
                    <a:srgbClr val="A97884"/>
                  </a:gs>
                  <a:gs pos="12000">
                    <a:srgbClr val="7E5A63"/>
                  </a:gs>
                  <a:gs pos="25000">
                    <a:srgbClr val="583E45"/>
                  </a:gs>
                  <a:gs pos="38000">
                    <a:srgbClr val="38282C"/>
                  </a:gs>
                  <a:gs pos="52000">
                    <a:srgbClr val="1F1618"/>
                  </a:gs>
                  <a:gs pos="66000">
                    <a:srgbClr val="0E0A0B"/>
                  </a:gs>
                  <a:gs pos="82000">
                    <a:srgbClr val="030203"/>
                  </a:gs>
                  <a:gs pos="100000">
                    <a:srgbClr val="000000"/>
                  </a:gs>
                </a:gsLst>
                <a:lin ang="3412216" scaled="1"/>
              </a:gra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135" name="Freeform: Shape 134"/>
              <p:cNvSpPr/>
              <p:nvPr/>
            </p:nvSpPr>
            <p:spPr>
              <a:xfrm>
                <a:off x="7384680" y="5846019"/>
                <a:ext cx="65323" cy="105053"/>
              </a:xfrm>
              <a:custGeom>
                <a:avLst/>
                <a:gdLst>
                  <a:gd name="connsiteX0" fmla="*/ -143 w 65323"/>
                  <a:gd name="connsiteY0" fmla="*/ 96941 h 105053"/>
                  <a:gd name="connsiteX1" fmla="*/ 34873 w 65323"/>
                  <a:gd name="connsiteY1" fmla="*/ 104724 h 105053"/>
                  <a:gd name="connsiteX2" fmla="*/ 65026 w 65323"/>
                  <a:gd name="connsiteY2" fmla="*/ -329 h 105053"/>
                  <a:gd name="connsiteX3" fmla="*/ -143 w 65323"/>
                  <a:gd name="connsiteY3" fmla="*/ 96941 h 105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323" h="105053">
                    <a:moveTo>
                      <a:pt x="-143" y="96941"/>
                    </a:moveTo>
                    <a:cubicBezTo>
                      <a:pt x="10944" y="101709"/>
                      <a:pt x="22812" y="104336"/>
                      <a:pt x="34873" y="104724"/>
                    </a:cubicBezTo>
                    <a:cubicBezTo>
                      <a:pt x="26704" y="66886"/>
                      <a:pt x="37987" y="27393"/>
                      <a:pt x="65026" y="-329"/>
                    </a:cubicBezTo>
                    <a:cubicBezTo>
                      <a:pt x="24077" y="13970"/>
                      <a:pt x="-2574" y="53655"/>
                      <a:pt x="-143" y="9694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2E62"/>
                  </a:gs>
                  <a:gs pos="41000">
                    <a:srgbClr val="E92254"/>
                  </a:gs>
                  <a:gs pos="100000">
                    <a:srgbClr val="C30E3B"/>
                  </a:gs>
                </a:gsLst>
                <a:lin ang="5818095" scaled="1"/>
              </a:gra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136" name="Freeform: Shape 135"/>
              <p:cNvSpPr/>
              <p:nvPr/>
            </p:nvSpPr>
            <p:spPr>
              <a:xfrm>
                <a:off x="7347166" y="5815598"/>
                <a:ext cx="180660" cy="139659"/>
              </a:xfrm>
              <a:custGeom>
                <a:avLst/>
                <a:gdLst>
                  <a:gd name="connsiteX0" fmla="*/ 74334 w 180660"/>
                  <a:gd name="connsiteY0" fmla="*/ 139035 h 139659"/>
                  <a:gd name="connsiteX1" fmla="*/ 14997 w 180660"/>
                  <a:gd name="connsiteY1" fmla="*/ 115691 h 139659"/>
                  <a:gd name="connsiteX2" fmla="*/ 40289 w 180660"/>
                  <a:gd name="connsiteY2" fmla="*/ 11611 h 139659"/>
                  <a:gd name="connsiteX3" fmla="*/ 153123 w 180660"/>
                  <a:gd name="connsiteY3" fmla="*/ 18420 h 139659"/>
                  <a:gd name="connsiteX4" fmla="*/ 180358 w 180660"/>
                  <a:gd name="connsiteY4" fmla="*/ 58301 h 139659"/>
                  <a:gd name="connsiteX5" fmla="*/ 83088 w 180660"/>
                  <a:gd name="connsiteY5" fmla="*/ 138064 h 139659"/>
                  <a:gd name="connsiteX6" fmla="*/ 75305 w 180660"/>
                  <a:gd name="connsiteY6" fmla="*/ 138064 h 139659"/>
                  <a:gd name="connsiteX7" fmla="*/ 26669 w 180660"/>
                  <a:gd name="connsiteY7" fmla="*/ 112773 h 139659"/>
                  <a:gd name="connsiteX8" fmla="*/ 76278 w 180660"/>
                  <a:gd name="connsiteY8" fmla="*/ 131254 h 139659"/>
                  <a:gd name="connsiteX9" fmla="*/ 167713 w 180660"/>
                  <a:gd name="connsiteY9" fmla="*/ 57328 h 139659"/>
                  <a:gd name="connsiteX10" fmla="*/ 145339 w 180660"/>
                  <a:gd name="connsiteY10" fmla="*/ 25230 h 139659"/>
                  <a:gd name="connsiteX11" fmla="*/ 48069 w 180660"/>
                  <a:gd name="connsiteY11" fmla="*/ 17447 h 139659"/>
                  <a:gd name="connsiteX12" fmla="*/ 24725 w 180660"/>
                  <a:gd name="connsiteY12" fmla="*/ 114717 h 139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0660" h="139659">
                    <a:moveTo>
                      <a:pt x="74334" y="139035"/>
                    </a:moveTo>
                    <a:cubicBezTo>
                      <a:pt x="51961" y="141080"/>
                      <a:pt x="29976" y="132421"/>
                      <a:pt x="14997" y="115691"/>
                    </a:cubicBezTo>
                    <a:cubicBezTo>
                      <a:pt x="14997" y="115691"/>
                      <a:pt x="-32664" y="59275"/>
                      <a:pt x="40289" y="11611"/>
                    </a:cubicBezTo>
                    <a:cubicBezTo>
                      <a:pt x="76376" y="-6482"/>
                      <a:pt x="119466" y="-3855"/>
                      <a:pt x="153123" y="18420"/>
                    </a:cubicBezTo>
                    <a:cubicBezTo>
                      <a:pt x="169755" y="24645"/>
                      <a:pt x="180649" y="40598"/>
                      <a:pt x="180358" y="58301"/>
                    </a:cubicBezTo>
                    <a:cubicBezTo>
                      <a:pt x="180358" y="85537"/>
                      <a:pt x="143395" y="113746"/>
                      <a:pt x="83088" y="138064"/>
                    </a:cubicBezTo>
                    <a:lnTo>
                      <a:pt x="75305" y="138064"/>
                    </a:lnTo>
                    <a:close/>
                    <a:moveTo>
                      <a:pt x="26669" y="112773"/>
                    </a:moveTo>
                    <a:cubicBezTo>
                      <a:pt x="39217" y="126683"/>
                      <a:pt x="57699" y="133587"/>
                      <a:pt x="76278" y="131254"/>
                    </a:cubicBezTo>
                    <a:cubicBezTo>
                      <a:pt x="133667" y="107910"/>
                      <a:pt x="165768" y="81645"/>
                      <a:pt x="167713" y="57328"/>
                    </a:cubicBezTo>
                    <a:cubicBezTo>
                      <a:pt x="167811" y="43029"/>
                      <a:pt x="158861" y="30190"/>
                      <a:pt x="145339" y="25230"/>
                    </a:cubicBezTo>
                    <a:cubicBezTo>
                      <a:pt x="116646" y="5386"/>
                      <a:pt x="79585" y="2370"/>
                      <a:pt x="48069" y="17447"/>
                    </a:cubicBezTo>
                    <a:cubicBezTo>
                      <a:pt x="-20019" y="62193"/>
                      <a:pt x="24725" y="114717"/>
                      <a:pt x="24725" y="114717"/>
                    </a:cubicBezTo>
                    <a:close/>
                  </a:path>
                </a:pathLst>
              </a:custGeom>
              <a:solidFill>
                <a:srgbClr val="660015"/>
              </a:soli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137" name="Freeform: Shape 136"/>
              <p:cNvSpPr/>
              <p:nvPr/>
            </p:nvSpPr>
            <p:spPr>
              <a:xfrm>
                <a:off x="7390670" y="5850885"/>
                <a:ext cx="52526" cy="92405"/>
              </a:xfrm>
              <a:custGeom>
                <a:avLst/>
                <a:gdLst>
                  <a:gd name="connsiteX0" fmla="*/ -297 w 52526"/>
                  <a:gd name="connsiteY0" fmla="*/ 92076 h 92405"/>
                  <a:gd name="connsiteX1" fmla="*/ 52230 w 52526"/>
                  <a:gd name="connsiteY1" fmla="*/ -329 h 92405"/>
                  <a:gd name="connsiteX2" fmla="*/ 12349 w 52526"/>
                  <a:gd name="connsiteY2" fmla="*/ 92076 h 92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2526" h="92405">
                    <a:moveTo>
                      <a:pt x="-297" y="92076"/>
                    </a:moveTo>
                    <a:cubicBezTo>
                      <a:pt x="481" y="54433"/>
                      <a:pt x="20227" y="19610"/>
                      <a:pt x="52230" y="-329"/>
                    </a:cubicBezTo>
                    <a:cubicBezTo>
                      <a:pt x="26939" y="23792"/>
                      <a:pt x="12542" y="57158"/>
                      <a:pt x="12349" y="92076"/>
                    </a:cubicBezTo>
                    <a:close/>
                  </a:path>
                </a:pathLst>
              </a:custGeom>
              <a:solidFill>
                <a:srgbClr val="660015"/>
              </a:soli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138" name="Freeform: Shape 137"/>
              <p:cNvSpPr/>
              <p:nvPr/>
            </p:nvSpPr>
            <p:spPr>
              <a:xfrm>
                <a:off x="7189312" y="5860023"/>
                <a:ext cx="224665" cy="127185"/>
              </a:xfrm>
              <a:custGeom>
                <a:avLst/>
                <a:gdLst>
                  <a:gd name="connsiteX0" fmla="*/ 220517 w 224665"/>
                  <a:gd name="connsiteY0" fmla="*/ 77102 h 127185"/>
                  <a:gd name="connsiteX1" fmla="*/ 80447 w 224665"/>
                  <a:gd name="connsiteY1" fmla="*/ 257 h 127185"/>
                  <a:gd name="connsiteX2" fmla="*/ 80447 w 224665"/>
                  <a:gd name="connsiteY2" fmla="*/ 115039 h 127185"/>
                  <a:gd name="connsiteX3" fmla="*/ 220517 w 224665"/>
                  <a:gd name="connsiteY3" fmla="*/ 77102 h 127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4665" h="127185">
                    <a:moveTo>
                      <a:pt x="220517" y="77102"/>
                    </a:moveTo>
                    <a:cubicBezTo>
                      <a:pt x="193863" y="25356"/>
                      <a:pt x="138418" y="-4994"/>
                      <a:pt x="80447" y="257"/>
                    </a:cubicBezTo>
                    <a:cubicBezTo>
                      <a:pt x="16248" y="257"/>
                      <a:pt x="-63514" y="62512"/>
                      <a:pt x="80447" y="115039"/>
                    </a:cubicBezTo>
                    <a:cubicBezTo>
                      <a:pt x="132000" y="136438"/>
                      <a:pt x="246779" y="131573"/>
                      <a:pt x="220517" y="7710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2E62"/>
                  </a:gs>
                  <a:gs pos="18000">
                    <a:srgbClr val="F2275A"/>
                  </a:gs>
                  <a:gs pos="71000">
                    <a:srgbClr val="D01543"/>
                  </a:gs>
                  <a:gs pos="100000">
                    <a:srgbClr val="C30E3B"/>
                  </a:gs>
                </a:gsLst>
                <a:lin ang="2426001" scaled="1"/>
              </a:gra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139" name="Freeform: Shape 138"/>
              <p:cNvSpPr/>
              <p:nvPr/>
            </p:nvSpPr>
            <p:spPr>
              <a:xfrm>
                <a:off x="7197980" y="5866045"/>
                <a:ext cx="208276" cy="115484"/>
              </a:xfrm>
              <a:custGeom>
                <a:avLst/>
                <a:gdLst>
                  <a:gd name="connsiteX0" fmla="*/ 139866 w 208276"/>
                  <a:gd name="connsiteY0" fmla="*/ 114852 h 115484"/>
                  <a:gd name="connsiteX1" fmla="*/ 72749 w 208276"/>
                  <a:gd name="connsiteY1" fmla="*/ 103180 h 115484"/>
                  <a:gd name="connsiteX2" fmla="*/ 1743 w 208276"/>
                  <a:gd name="connsiteY2" fmla="*/ 35090 h 115484"/>
                  <a:gd name="connsiteX3" fmla="*/ 71778 w 208276"/>
                  <a:gd name="connsiteY3" fmla="*/ 74 h 115484"/>
                  <a:gd name="connsiteX4" fmla="*/ 203091 w 208276"/>
                  <a:gd name="connsiteY4" fmla="*/ 73027 h 115484"/>
                  <a:gd name="connsiteX5" fmla="*/ 203091 w 208276"/>
                  <a:gd name="connsiteY5" fmla="*/ 100262 h 115484"/>
                  <a:gd name="connsiteX6" fmla="*/ 143757 w 208276"/>
                  <a:gd name="connsiteY6" fmla="*/ 114852 h 115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8276" h="115484">
                    <a:moveTo>
                      <a:pt x="139866" y="114852"/>
                    </a:moveTo>
                    <a:cubicBezTo>
                      <a:pt x="116911" y="115339"/>
                      <a:pt x="94148" y="111447"/>
                      <a:pt x="72749" y="103180"/>
                    </a:cubicBezTo>
                    <a:cubicBezTo>
                      <a:pt x="17307" y="82751"/>
                      <a:pt x="-7984" y="58434"/>
                      <a:pt x="1743" y="35090"/>
                    </a:cubicBezTo>
                    <a:cubicBezTo>
                      <a:pt x="17500" y="12135"/>
                      <a:pt x="43958" y="-1096"/>
                      <a:pt x="71778" y="74"/>
                    </a:cubicBezTo>
                    <a:cubicBezTo>
                      <a:pt x="126249" y="-4112"/>
                      <a:pt x="177898" y="24584"/>
                      <a:pt x="203091" y="73027"/>
                    </a:cubicBezTo>
                    <a:cubicBezTo>
                      <a:pt x="209610" y="80905"/>
                      <a:pt x="209610" y="92381"/>
                      <a:pt x="203091" y="100262"/>
                    </a:cubicBezTo>
                    <a:cubicBezTo>
                      <a:pt x="185390" y="111349"/>
                      <a:pt x="164572" y="116506"/>
                      <a:pt x="143757" y="114852"/>
                    </a:cubicBezTo>
                    <a:close/>
                  </a:path>
                </a:pathLst>
              </a:custGeom>
              <a:gradFill>
                <a:gsLst>
                  <a:gs pos="0">
                    <a:srgbClr val="A97884"/>
                  </a:gs>
                  <a:gs pos="12000">
                    <a:srgbClr val="7E5A63"/>
                  </a:gs>
                  <a:gs pos="25000">
                    <a:srgbClr val="583E45"/>
                  </a:gs>
                  <a:gs pos="38000">
                    <a:srgbClr val="38282C"/>
                  </a:gs>
                  <a:gs pos="52000">
                    <a:srgbClr val="1F1618"/>
                  </a:gs>
                  <a:gs pos="66000">
                    <a:srgbClr val="0E0A0B"/>
                  </a:gs>
                  <a:gs pos="82000">
                    <a:srgbClr val="030203"/>
                  </a:gs>
                  <a:gs pos="100000">
                    <a:srgbClr val="000000"/>
                  </a:gs>
                </a:gsLst>
                <a:lin ang="2414182" scaled="1"/>
              </a:gra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140" name="Freeform: Shape 139"/>
              <p:cNvSpPr/>
              <p:nvPr/>
            </p:nvSpPr>
            <p:spPr>
              <a:xfrm>
                <a:off x="7266164" y="5901448"/>
                <a:ext cx="137151" cy="81723"/>
              </a:xfrm>
              <a:custGeom>
                <a:avLst/>
                <a:gdLst>
                  <a:gd name="connsiteX0" fmla="*/ -297 w 137151"/>
                  <a:gd name="connsiteY0" fmla="*/ -313 h 81723"/>
                  <a:gd name="connsiteX1" fmla="*/ 109619 w 137151"/>
                  <a:gd name="connsiteY1" fmla="*/ 81394 h 81723"/>
                  <a:gd name="connsiteX2" fmla="*/ 136855 w 137151"/>
                  <a:gd name="connsiteY2" fmla="*/ 70696 h 81723"/>
                  <a:gd name="connsiteX3" fmla="*/ -297 w 137151"/>
                  <a:gd name="connsiteY3" fmla="*/ -313 h 81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7151" h="81723">
                    <a:moveTo>
                      <a:pt x="-297" y="-313"/>
                    </a:moveTo>
                    <a:cubicBezTo>
                      <a:pt x="45032" y="12722"/>
                      <a:pt x="84135" y="41709"/>
                      <a:pt x="109619" y="81394"/>
                    </a:cubicBezTo>
                    <a:cubicBezTo>
                      <a:pt x="119442" y="79937"/>
                      <a:pt x="128683" y="76336"/>
                      <a:pt x="136855" y="70696"/>
                    </a:cubicBezTo>
                    <a:cubicBezTo>
                      <a:pt x="105924" y="25560"/>
                      <a:pt x="54466" y="-1090"/>
                      <a:pt x="-297" y="-313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2E62"/>
                  </a:gs>
                  <a:gs pos="41000">
                    <a:srgbClr val="E92254"/>
                  </a:gs>
                  <a:gs pos="100000">
                    <a:srgbClr val="C30E3B"/>
                  </a:gs>
                </a:gsLst>
                <a:lin ang="2323540" scaled="1"/>
              </a:gra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141" name="Freeform: Shape 140"/>
              <p:cNvSpPr/>
              <p:nvPr/>
            </p:nvSpPr>
            <p:spPr>
              <a:xfrm>
                <a:off x="7181888" y="5856169"/>
                <a:ext cx="238700" cy="135762"/>
              </a:xfrm>
              <a:custGeom>
                <a:avLst/>
                <a:gdLst>
                  <a:gd name="connsiteX0" fmla="*/ 155958 w 238700"/>
                  <a:gd name="connsiteY0" fmla="*/ 135427 h 135762"/>
                  <a:gd name="connsiteX1" fmla="*/ 80087 w 238700"/>
                  <a:gd name="connsiteY1" fmla="*/ 122781 h 135762"/>
                  <a:gd name="connsiteX2" fmla="*/ 2272 w 238700"/>
                  <a:gd name="connsiteY2" fmla="*/ 42048 h 135762"/>
                  <a:gd name="connsiteX3" fmla="*/ 87870 w 238700"/>
                  <a:gd name="connsiteY3" fmla="*/ 222 h 135762"/>
                  <a:gd name="connsiteX4" fmla="*/ 234747 w 238700"/>
                  <a:gd name="connsiteY4" fmla="*/ 79982 h 135762"/>
                  <a:gd name="connsiteX5" fmla="*/ 221908 w 238700"/>
                  <a:gd name="connsiteY5" fmla="*/ 122101 h 135762"/>
                  <a:gd name="connsiteX6" fmla="*/ 218212 w 238700"/>
                  <a:gd name="connsiteY6" fmla="*/ 123755 h 135762"/>
                  <a:gd name="connsiteX7" fmla="*/ 155958 w 238700"/>
                  <a:gd name="connsiteY7" fmla="*/ 135427 h 135762"/>
                  <a:gd name="connsiteX8" fmla="*/ 87870 w 238700"/>
                  <a:gd name="connsiteY8" fmla="*/ 8003 h 135762"/>
                  <a:gd name="connsiteX9" fmla="*/ 14918 w 238700"/>
                  <a:gd name="connsiteY9" fmla="*/ 43992 h 135762"/>
                  <a:gd name="connsiteX10" fmla="*/ 86897 w 238700"/>
                  <a:gd name="connsiteY10" fmla="*/ 115001 h 135762"/>
                  <a:gd name="connsiteX11" fmla="*/ 210429 w 238700"/>
                  <a:gd name="connsiteY11" fmla="*/ 115001 h 135762"/>
                  <a:gd name="connsiteX12" fmla="*/ 224728 w 238700"/>
                  <a:gd name="connsiteY12" fmla="*/ 85236 h 135762"/>
                  <a:gd name="connsiteX13" fmla="*/ 222101 w 238700"/>
                  <a:gd name="connsiteY13" fmla="*/ 79982 h 135762"/>
                  <a:gd name="connsiteX14" fmla="*/ 222101 w 238700"/>
                  <a:gd name="connsiteY14" fmla="*/ 79982 h 135762"/>
                  <a:gd name="connsiteX15" fmla="*/ 87870 w 238700"/>
                  <a:gd name="connsiteY15" fmla="*/ 8003 h 135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8700" h="135762">
                    <a:moveTo>
                      <a:pt x="155958" y="135427"/>
                    </a:moveTo>
                    <a:cubicBezTo>
                      <a:pt x="130085" y="135623"/>
                      <a:pt x="104503" y="131342"/>
                      <a:pt x="80087" y="122781"/>
                    </a:cubicBezTo>
                    <a:cubicBezTo>
                      <a:pt x="-3564" y="90683"/>
                      <a:pt x="-4538" y="58585"/>
                      <a:pt x="2272" y="42048"/>
                    </a:cubicBezTo>
                    <a:cubicBezTo>
                      <a:pt x="21531" y="14133"/>
                      <a:pt x="54018" y="-1725"/>
                      <a:pt x="87870" y="222"/>
                    </a:cubicBezTo>
                    <a:cubicBezTo>
                      <a:pt x="148371" y="-4934"/>
                      <a:pt x="206149" y="26386"/>
                      <a:pt x="234747" y="79982"/>
                    </a:cubicBezTo>
                    <a:cubicBezTo>
                      <a:pt x="242821" y="95157"/>
                      <a:pt x="237083" y="114027"/>
                      <a:pt x="221908" y="122101"/>
                    </a:cubicBezTo>
                    <a:cubicBezTo>
                      <a:pt x="220742" y="122686"/>
                      <a:pt x="219477" y="123268"/>
                      <a:pt x="218212" y="123755"/>
                    </a:cubicBezTo>
                    <a:cubicBezTo>
                      <a:pt x="198368" y="131538"/>
                      <a:pt x="177260" y="135525"/>
                      <a:pt x="155958" y="135427"/>
                    </a:cubicBezTo>
                    <a:close/>
                    <a:moveTo>
                      <a:pt x="87870" y="8003"/>
                    </a:moveTo>
                    <a:cubicBezTo>
                      <a:pt x="58981" y="6738"/>
                      <a:pt x="31452" y="20358"/>
                      <a:pt x="14918" y="43992"/>
                    </a:cubicBezTo>
                    <a:cubicBezTo>
                      <a:pt x="4216" y="69284"/>
                      <a:pt x="30478" y="93601"/>
                      <a:pt x="86897" y="115001"/>
                    </a:cubicBezTo>
                    <a:cubicBezTo>
                      <a:pt x="126876" y="129104"/>
                      <a:pt x="170453" y="129104"/>
                      <a:pt x="210429" y="115001"/>
                    </a:cubicBezTo>
                    <a:cubicBezTo>
                      <a:pt x="222588" y="110720"/>
                      <a:pt x="229009" y="97395"/>
                      <a:pt x="224728" y="85236"/>
                    </a:cubicBezTo>
                    <a:cubicBezTo>
                      <a:pt x="224048" y="83387"/>
                      <a:pt x="223173" y="81638"/>
                      <a:pt x="222101" y="79982"/>
                    </a:cubicBezTo>
                    <a:lnTo>
                      <a:pt x="222101" y="79982"/>
                    </a:lnTo>
                    <a:cubicBezTo>
                      <a:pt x="196424" y="30667"/>
                      <a:pt x="143119" y="2069"/>
                      <a:pt x="87870" y="8003"/>
                    </a:cubicBezTo>
                    <a:close/>
                  </a:path>
                </a:pathLst>
              </a:custGeom>
              <a:solidFill>
                <a:srgbClr val="660015"/>
              </a:soli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142" name="Freeform: Shape 141"/>
              <p:cNvSpPr/>
              <p:nvPr/>
            </p:nvSpPr>
            <p:spPr>
              <a:xfrm>
                <a:off x="7271026" y="5902438"/>
                <a:ext cx="103106" cy="59333"/>
              </a:xfrm>
              <a:custGeom>
                <a:avLst/>
                <a:gdLst>
                  <a:gd name="connsiteX0" fmla="*/ 91138 w 103106"/>
                  <a:gd name="connsiteY0" fmla="*/ 59004 h 59333"/>
                  <a:gd name="connsiteX1" fmla="*/ -297 w 103106"/>
                  <a:gd name="connsiteY1" fmla="*/ -329 h 59333"/>
                  <a:gd name="connsiteX2" fmla="*/ 102810 w 103106"/>
                  <a:gd name="connsiteY2" fmla="*/ 56086 h 59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106" h="59333">
                    <a:moveTo>
                      <a:pt x="91138" y="59004"/>
                    </a:moveTo>
                    <a:cubicBezTo>
                      <a:pt x="70032" y="27586"/>
                      <a:pt x="36958" y="6186"/>
                      <a:pt x="-297" y="-329"/>
                    </a:cubicBezTo>
                    <a:cubicBezTo>
                      <a:pt x="40751" y="2004"/>
                      <a:pt x="78688" y="22724"/>
                      <a:pt x="102810" y="56086"/>
                    </a:cubicBezTo>
                    <a:close/>
                  </a:path>
                </a:pathLst>
              </a:custGeom>
              <a:solidFill>
                <a:srgbClr val="660015"/>
              </a:soli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143" name="Freeform: Shape 142"/>
              <p:cNvSpPr/>
              <p:nvPr/>
            </p:nvSpPr>
            <p:spPr>
              <a:xfrm>
                <a:off x="7190456" y="5961382"/>
                <a:ext cx="210852" cy="119828"/>
              </a:xfrm>
              <a:custGeom>
                <a:avLst/>
                <a:gdLst>
                  <a:gd name="connsiteX0" fmla="*/ 171708 w 210852"/>
                  <a:gd name="connsiteY0" fmla="*/ 2978 h 119828"/>
                  <a:gd name="connsiteX1" fmla="*/ 11212 w 210852"/>
                  <a:gd name="connsiteY1" fmla="*/ 38968 h 119828"/>
                  <a:gd name="connsiteX2" fmla="*/ 116263 w 210852"/>
                  <a:gd name="connsiteY2" fmla="*/ 112894 h 119828"/>
                  <a:gd name="connsiteX3" fmla="*/ 171708 w 210852"/>
                  <a:gd name="connsiteY3" fmla="*/ 2978 h 11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0852" h="119828">
                    <a:moveTo>
                      <a:pt x="171708" y="2978"/>
                    </a:moveTo>
                    <a:cubicBezTo>
                      <a:pt x="171708" y="2978"/>
                      <a:pt x="53037" y="-16474"/>
                      <a:pt x="11212" y="38968"/>
                    </a:cubicBezTo>
                    <a:cubicBezTo>
                      <a:pt x="-30614" y="94413"/>
                      <a:pt x="50119" y="136238"/>
                      <a:pt x="116263" y="112894"/>
                    </a:cubicBezTo>
                    <a:cubicBezTo>
                      <a:pt x="182409" y="89551"/>
                      <a:pt x="258280" y="14650"/>
                      <a:pt x="171708" y="297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2E62"/>
                  </a:gs>
                  <a:gs pos="18000">
                    <a:srgbClr val="F2275A"/>
                  </a:gs>
                  <a:gs pos="71000">
                    <a:srgbClr val="D01543"/>
                  </a:gs>
                  <a:gs pos="100000">
                    <a:srgbClr val="C30E3B"/>
                  </a:gs>
                </a:gsLst>
                <a:lin ang="19403947" scaled="1"/>
              </a:gra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144" name="Freeform: Shape 143"/>
              <p:cNvSpPr/>
              <p:nvPr/>
            </p:nvSpPr>
            <p:spPr>
              <a:xfrm>
                <a:off x="7202961" y="5966880"/>
                <a:ext cx="189979" cy="105863"/>
              </a:xfrm>
              <a:custGeom>
                <a:avLst/>
                <a:gdLst>
                  <a:gd name="connsiteX0" fmla="*/ 69716 w 189979"/>
                  <a:gd name="connsiteY0" fmla="*/ 105452 h 105863"/>
                  <a:gd name="connsiteX1" fmla="*/ 9406 w 189979"/>
                  <a:gd name="connsiteY1" fmla="*/ 84053 h 105863"/>
                  <a:gd name="connsiteX2" fmla="*/ 9406 w 189979"/>
                  <a:gd name="connsiteY2" fmla="*/ 36388 h 105863"/>
                  <a:gd name="connsiteX3" fmla="*/ 114460 w 189979"/>
                  <a:gd name="connsiteY3" fmla="*/ 399 h 105863"/>
                  <a:gd name="connsiteX4" fmla="*/ 159203 w 189979"/>
                  <a:gd name="connsiteY4" fmla="*/ 399 h 105863"/>
                  <a:gd name="connsiteX5" fmla="*/ 189357 w 189979"/>
                  <a:gd name="connsiteY5" fmla="*/ 18880 h 105863"/>
                  <a:gd name="connsiteX6" fmla="*/ 100840 w 189979"/>
                  <a:gd name="connsiteY6" fmla="*/ 98643 h 105863"/>
                  <a:gd name="connsiteX7" fmla="*/ 71660 w 189979"/>
                  <a:gd name="connsiteY7" fmla="*/ 98643 h 105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9979" h="105863">
                    <a:moveTo>
                      <a:pt x="69716" y="105452"/>
                    </a:moveTo>
                    <a:cubicBezTo>
                      <a:pt x="47634" y="106423"/>
                      <a:pt x="25943" y="98741"/>
                      <a:pt x="9406" y="84053"/>
                    </a:cubicBezTo>
                    <a:cubicBezTo>
                      <a:pt x="-3531" y="70822"/>
                      <a:pt x="-3531" y="49619"/>
                      <a:pt x="9406" y="36388"/>
                    </a:cubicBezTo>
                    <a:cubicBezTo>
                      <a:pt x="37422" y="9542"/>
                      <a:pt x="75843" y="-3588"/>
                      <a:pt x="114460" y="399"/>
                    </a:cubicBezTo>
                    <a:cubicBezTo>
                      <a:pt x="129340" y="-572"/>
                      <a:pt x="144322" y="-572"/>
                      <a:pt x="159203" y="399"/>
                    </a:cubicBezTo>
                    <a:cubicBezTo>
                      <a:pt x="177685" y="399"/>
                      <a:pt x="188386" y="9153"/>
                      <a:pt x="189357" y="18880"/>
                    </a:cubicBezTo>
                    <a:cubicBezTo>
                      <a:pt x="194222" y="44172"/>
                      <a:pt x="143639" y="85024"/>
                      <a:pt x="100840" y="98643"/>
                    </a:cubicBezTo>
                    <a:cubicBezTo>
                      <a:pt x="91211" y="100100"/>
                      <a:pt x="81290" y="100100"/>
                      <a:pt x="71660" y="98643"/>
                    </a:cubicBezTo>
                    <a:close/>
                  </a:path>
                </a:pathLst>
              </a:custGeom>
              <a:gradFill>
                <a:gsLst>
                  <a:gs pos="0">
                    <a:srgbClr val="A97884"/>
                  </a:gs>
                  <a:gs pos="12000">
                    <a:srgbClr val="7E5A63"/>
                  </a:gs>
                  <a:gs pos="25000">
                    <a:srgbClr val="583E45"/>
                  </a:gs>
                  <a:gs pos="38000">
                    <a:srgbClr val="38282C"/>
                  </a:gs>
                  <a:gs pos="52000">
                    <a:srgbClr val="1F1618"/>
                  </a:gs>
                  <a:gs pos="66000">
                    <a:srgbClr val="0E0A0B"/>
                  </a:gs>
                  <a:gs pos="82000">
                    <a:srgbClr val="030203"/>
                  </a:gs>
                  <a:gs pos="100000">
                    <a:srgbClr val="000000"/>
                  </a:gs>
                </a:gsLst>
                <a:lin ang="662456" scaled="1"/>
              </a:gra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145" name="Freeform: Shape 144"/>
              <p:cNvSpPr/>
              <p:nvPr/>
            </p:nvSpPr>
            <p:spPr>
              <a:xfrm>
                <a:off x="7261298" y="5965663"/>
                <a:ext cx="140069" cy="70034"/>
              </a:xfrm>
              <a:custGeom>
                <a:avLst/>
                <a:gdLst>
                  <a:gd name="connsiteX0" fmla="*/ -297 w 140069"/>
                  <a:gd name="connsiteY0" fmla="*/ 69706 h 70034"/>
                  <a:gd name="connsiteX1" fmla="*/ 139773 w 140069"/>
                  <a:gd name="connsiteY1" fmla="*/ 20097 h 70034"/>
                  <a:gd name="connsiteX2" fmla="*/ 108649 w 140069"/>
                  <a:gd name="connsiteY2" fmla="*/ -329 h 70034"/>
                  <a:gd name="connsiteX3" fmla="*/ -297 w 140069"/>
                  <a:gd name="connsiteY3" fmla="*/ 69706 h 70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0069" h="70034">
                    <a:moveTo>
                      <a:pt x="-297" y="69706"/>
                    </a:moveTo>
                    <a:cubicBezTo>
                      <a:pt x="40754" y="40232"/>
                      <a:pt x="89291" y="23015"/>
                      <a:pt x="139773" y="20097"/>
                    </a:cubicBezTo>
                    <a:cubicBezTo>
                      <a:pt x="139773" y="8425"/>
                      <a:pt x="131019" y="4533"/>
                      <a:pt x="108649" y="-329"/>
                    </a:cubicBezTo>
                    <a:cubicBezTo>
                      <a:pt x="64974" y="8814"/>
                      <a:pt x="26161" y="33716"/>
                      <a:pt x="-297" y="69706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2E62"/>
                  </a:gs>
                  <a:gs pos="41000">
                    <a:srgbClr val="E92254"/>
                  </a:gs>
                  <a:gs pos="100000">
                    <a:srgbClr val="C30E3B"/>
                  </a:gs>
                </a:gsLst>
                <a:lin ang="19347015" scaled="1"/>
              </a:gra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146" name="Freeform: Shape 145"/>
              <p:cNvSpPr/>
              <p:nvPr/>
            </p:nvSpPr>
            <p:spPr>
              <a:xfrm>
                <a:off x="7185841" y="5957482"/>
                <a:ext cx="221787" cy="125888"/>
              </a:xfrm>
              <a:custGeom>
                <a:avLst/>
                <a:gdLst>
                  <a:gd name="connsiteX0" fmla="*/ 86835 w 221787"/>
                  <a:gd name="connsiteY0" fmla="*/ 125549 h 125888"/>
                  <a:gd name="connsiteX1" fmla="*/ 25555 w 221787"/>
                  <a:gd name="connsiteY1" fmla="*/ 109014 h 125888"/>
                  <a:gd name="connsiteX2" fmla="*/ 3570 w 221787"/>
                  <a:gd name="connsiteY2" fmla="*/ 51138 h 125888"/>
                  <a:gd name="connsiteX3" fmla="*/ 9991 w 221787"/>
                  <a:gd name="connsiteY3" fmla="*/ 40924 h 125888"/>
                  <a:gd name="connsiteX4" fmla="*/ 178270 w 221787"/>
                  <a:gd name="connsiteY4" fmla="*/ 2987 h 125888"/>
                  <a:gd name="connsiteX5" fmla="*/ 221066 w 221787"/>
                  <a:gd name="connsiteY5" fmla="*/ 29252 h 125888"/>
                  <a:gd name="connsiteX6" fmla="*/ 123796 w 221787"/>
                  <a:gd name="connsiteY6" fmla="*/ 119713 h 125888"/>
                  <a:gd name="connsiteX7" fmla="*/ 86835 w 221787"/>
                  <a:gd name="connsiteY7" fmla="*/ 125549 h 125888"/>
                  <a:gd name="connsiteX8" fmla="*/ 130605 w 221787"/>
                  <a:gd name="connsiteY8" fmla="*/ 7852 h 125888"/>
                  <a:gd name="connsiteX9" fmla="*/ 21663 w 221787"/>
                  <a:gd name="connsiteY9" fmla="*/ 44815 h 125888"/>
                  <a:gd name="connsiteX10" fmla="*/ 26623 w 221787"/>
                  <a:gd name="connsiteY10" fmla="*/ 98215 h 125888"/>
                  <a:gd name="connsiteX11" fmla="*/ 34309 w 221787"/>
                  <a:gd name="connsiteY11" fmla="*/ 103178 h 125888"/>
                  <a:gd name="connsiteX12" fmla="*/ 117960 w 221787"/>
                  <a:gd name="connsiteY12" fmla="*/ 112903 h 125888"/>
                  <a:gd name="connsiteX13" fmla="*/ 208423 w 221787"/>
                  <a:gd name="connsiteY13" fmla="*/ 30225 h 125888"/>
                  <a:gd name="connsiteX14" fmla="*/ 175352 w 221787"/>
                  <a:gd name="connsiteY14" fmla="*/ 10770 h 125888"/>
                  <a:gd name="connsiteX15" fmla="*/ 175352 w 221787"/>
                  <a:gd name="connsiteY15" fmla="*/ 10770 h 125888"/>
                  <a:gd name="connsiteX16" fmla="*/ 130605 w 221787"/>
                  <a:gd name="connsiteY16" fmla="*/ 7852 h 125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1787" h="125888">
                    <a:moveTo>
                      <a:pt x="86835" y="125549"/>
                    </a:moveTo>
                    <a:cubicBezTo>
                      <a:pt x="65240" y="125839"/>
                      <a:pt x="44036" y="120101"/>
                      <a:pt x="25555" y="109014"/>
                    </a:cubicBezTo>
                    <a:cubicBezTo>
                      <a:pt x="3472" y="99091"/>
                      <a:pt x="-6350" y="73218"/>
                      <a:pt x="3570" y="51138"/>
                    </a:cubicBezTo>
                    <a:cubicBezTo>
                      <a:pt x="5224" y="47439"/>
                      <a:pt x="7364" y="44038"/>
                      <a:pt x="9991" y="40924"/>
                    </a:cubicBezTo>
                    <a:cubicBezTo>
                      <a:pt x="52790" y="-15492"/>
                      <a:pt x="173405" y="2016"/>
                      <a:pt x="178270" y="2987"/>
                    </a:cubicBezTo>
                    <a:cubicBezTo>
                      <a:pt x="210368" y="2987"/>
                      <a:pt x="219122" y="19524"/>
                      <a:pt x="221066" y="29252"/>
                    </a:cubicBezTo>
                    <a:cubicBezTo>
                      <a:pt x="226905" y="60379"/>
                      <a:pt x="171460" y="105123"/>
                      <a:pt x="123796" y="119713"/>
                    </a:cubicBezTo>
                    <a:cubicBezTo>
                      <a:pt x="111833" y="123604"/>
                      <a:pt x="99383" y="125647"/>
                      <a:pt x="86835" y="125549"/>
                    </a:cubicBezTo>
                    <a:close/>
                    <a:moveTo>
                      <a:pt x="130605" y="7852"/>
                    </a:moveTo>
                    <a:cubicBezTo>
                      <a:pt x="90629" y="3474"/>
                      <a:pt x="50748" y="16995"/>
                      <a:pt x="21663" y="44815"/>
                    </a:cubicBezTo>
                    <a:cubicBezTo>
                      <a:pt x="8240" y="60961"/>
                      <a:pt x="10478" y="84890"/>
                      <a:pt x="26623" y="98215"/>
                    </a:cubicBezTo>
                    <a:cubicBezTo>
                      <a:pt x="28959" y="100162"/>
                      <a:pt x="31583" y="101816"/>
                      <a:pt x="34309" y="103178"/>
                    </a:cubicBezTo>
                    <a:cubicBezTo>
                      <a:pt x="59502" y="118157"/>
                      <a:pt x="89946" y="121755"/>
                      <a:pt x="117960" y="112903"/>
                    </a:cubicBezTo>
                    <a:cubicBezTo>
                      <a:pt x="161733" y="99287"/>
                      <a:pt x="215230" y="57461"/>
                      <a:pt x="208423" y="30225"/>
                    </a:cubicBezTo>
                    <a:cubicBezTo>
                      <a:pt x="208423" y="20498"/>
                      <a:pt x="194804" y="13688"/>
                      <a:pt x="175352" y="10770"/>
                    </a:cubicBezTo>
                    <a:lnTo>
                      <a:pt x="175352" y="10770"/>
                    </a:lnTo>
                    <a:cubicBezTo>
                      <a:pt x="160468" y="8826"/>
                      <a:pt x="145587" y="7852"/>
                      <a:pt x="130605" y="7852"/>
                    </a:cubicBezTo>
                    <a:close/>
                  </a:path>
                </a:pathLst>
              </a:custGeom>
              <a:solidFill>
                <a:srgbClr val="660015"/>
              </a:soli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147" name="Freeform: Shape 146"/>
              <p:cNvSpPr/>
              <p:nvPr/>
            </p:nvSpPr>
            <p:spPr>
              <a:xfrm>
                <a:off x="7263246" y="5972473"/>
                <a:ext cx="116722" cy="60307"/>
              </a:xfrm>
              <a:custGeom>
                <a:avLst/>
                <a:gdLst>
                  <a:gd name="connsiteX0" fmla="*/ -297 w 116722"/>
                  <a:gd name="connsiteY0" fmla="*/ 59978 h 60307"/>
                  <a:gd name="connsiteX1" fmla="*/ 116426 w 116722"/>
                  <a:gd name="connsiteY1" fmla="*/ -329 h 60307"/>
                  <a:gd name="connsiteX2" fmla="*/ 116426 w 116722"/>
                  <a:gd name="connsiteY2" fmla="*/ 8425 h 60307"/>
                  <a:gd name="connsiteX3" fmla="*/ -297 w 116722"/>
                  <a:gd name="connsiteY3" fmla="*/ 59978 h 60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722" h="60307">
                    <a:moveTo>
                      <a:pt x="-297" y="59978"/>
                    </a:moveTo>
                    <a:cubicBezTo>
                      <a:pt x="30442" y="26906"/>
                      <a:pt x="71683" y="5602"/>
                      <a:pt x="116426" y="-329"/>
                    </a:cubicBezTo>
                    <a:lnTo>
                      <a:pt x="116426" y="8425"/>
                    </a:lnTo>
                    <a:cubicBezTo>
                      <a:pt x="73630" y="14940"/>
                      <a:pt x="33360" y="32742"/>
                      <a:pt x="-297" y="59978"/>
                    </a:cubicBezTo>
                    <a:close/>
                  </a:path>
                </a:pathLst>
              </a:custGeom>
              <a:solidFill>
                <a:srgbClr val="660015"/>
              </a:soli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148" name="Freeform: Shape 147"/>
              <p:cNvSpPr/>
              <p:nvPr/>
            </p:nvSpPr>
            <p:spPr>
              <a:xfrm>
                <a:off x="7409608" y="5880022"/>
                <a:ext cx="197976" cy="106362"/>
              </a:xfrm>
              <a:custGeom>
                <a:avLst/>
                <a:gdLst>
                  <a:gd name="connsiteX0" fmla="*/ 6057 w 197976"/>
                  <a:gd name="connsiteY0" fmla="*/ 51266 h 106362"/>
                  <a:gd name="connsiteX1" fmla="*/ 142235 w 197976"/>
                  <a:gd name="connsiteY1" fmla="*/ 2631 h 106362"/>
                  <a:gd name="connsiteX2" fmla="*/ 197680 w 197976"/>
                  <a:gd name="connsiteY2" fmla="*/ 60020 h 106362"/>
                  <a:gd name="connsiteX3" fmla="*/ 15781 w 197976"/>
                  <a:gd name="connsiteY3" fmla="*/ 94066 h 106362"/>
                  <a:gd name="connsiteX4" fmla="*/ 6057 w 197976"/>
                  <a:gd name="connsiteY4" fmla="*/ 51266 h 106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7976" h="106362">
                    <a:moveTo>
                      <a:pt x="6057" y="51266"/>
                    </a:moveTo>
                    <a:cubicBezTo>
                      <a:pt x="38641" y="10705"/>
                      <a:pt x="91263" y="-8067"/>
                      <a:pt x="142235" y="2631"/>
                    </a:cubicBezTo>
                    <a:cubicBezTo>
                      <a:pt x="181142" y="2631"/>
                      <a:pt x="197680" y="25975"/>
                      <a:pt x="197680" y="60020"/>
                    </a:cubicBezTo>
                    <a:cubicBezTo>
                      <a:pt x="197680" y="94066"/>
                      <a:pt x="142235" y="123246"/>
                      <a:pt x="15781" y="94066"/>
                    </a:cubicBezTo>
                    <a:cubicBezTo>
                      <a:pt x="-13399" y="72666"/>
                      <a:pt x="6057" y="51266"/>
                      <a:pt x="6057" y="51266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2E62"/>
                  </a:gs>
                  <a:gs pos="18000">
                    <a:srgbClr val="F2275A"/>
                  </a:gs>
                  <a:gs pos="71000">
                    <a:srgbClr val="D01543"/>
                  </a:gs>
                  <a:gs pos="100000">
                    <a:srgbClr val="C30E3B"/>
                  </a:gs>
                </a:gsLst>
                <a:lin ang="9829178" scaled="1"/>
              </a:gra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149" name="Freeform: Shape 148"/>
              <p:cNvSpPr/>
              <p:nvPr/>
            </p:nvSpPr>
            <p:spPr>
              <a:xfrm>
                <a:off x="7419805" y="5888174"/>
                <a:ext cx="177466" cy="92079"/>
              </a:xfrm>
              <a:custGeom>
                <a:avLst/>
                <a:gdLst>
                  <a:gd name="connsiteX0" fmla="*/ 97019 w 177466"/>
                  <a:gd name="connsiteY0" fmla="*/ 91750 h 92079"/>
                  <a:gd name="connsiteX1" fmla="*/ 11420 w 177466"/>
                  <a:gd name="connsiteY1" fmla="*/ 80078 h 92079"/>
                  <a:gd name="connsiteX2" fmla="*/ 3251 w 177466"/>
                  <a:gd name="connsiteY2" fmla="*/ 46713 h 92079"/>
                  <a:gd name="connsiteX3" fmla="*/ 3640 w 177466"/>
                  <a:gd name="connsiteY3" fmla="*/ 46033 h 92079"/>
                  <a:gd name="connsiteX4" fmla="*/ 3640 w 177466"/>
                  <a:gd name="connsiteY4" fmla="*/ 46033 h 92079"/>
                  <a:gd name="connsiteX5" fmla="*/ 112582 w 177466"/>
                  <a:gd name="connsiteY5" fmla="*/ 316 h 92079"/>
                  <a:gd name="connsiteX6" fmla="*/ 130090 w 177466"/>
                  <a:gd name="connsiteY6" fmla="*/ 316 h 92079"/>
                  <a:gd name="connsiteX7" fmla="*/ 177170 w 177466"/>
                  <a:gd name="connsiteY7" fmla="*/ 44671 h 92079"/>
                  <a:gd name="connsiteX8" fmla="*/ 176781 w 177466"/>
                  <a:gd name="connsiteY8" fmla="*/ 51869 h 92079"/>
                  <a:gd name="connsiteX9" fmla="*/ 97019 w 177466"/>
                  <a:gd name="connsiteY9" fmla="*/ 91750 h 92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466" h="92079">
                    <a:moveTo>
                      <a:pt x="97019" y="91750"/>
                    </a:moveTo>
                    <a:cubicBezTo>
                      <a:pt x="68129" y="91264"/>
                      <a:pt x="39436" y="87375"/>
                      <a:pt x="11420" y="80078"/>
                    </a:cubicBezTo>
                    <a:cubicBezTo>
                      <a:pt x="-56" y="73076"/>
                      <a:pt x="-3752" y="58192"/>
                      <a:pt x="3251" y="46713"/>
                    </a:cubicBezTo>
                    <a:cubicBezTo>
                      <a:pt x="3349" y="46422"/>
                      <a:pt x="3542" y="46229"/>
                      <a:pt x="3640" y="46033"/>
                    </a:cubicBezTo>
                    <a:lnTo>
                      <a:pt x="3640" y="46033"/>
                    </a:lnTo>
                    <a:cubicBezTo>
                      <a:pt x="29807" y="13252"/>
                      <a:pt x="70855" y="-3965"/>
                      <a:pt x="112582" y="316"/>
                    </a:cubicBezTo>
                    <a:lnTo>
                      <a:pt x="130090" y="316"/>
                    </a:lnTo>
                    <a:cubicBezTo>
                      <a:pt x="155283" y="-462"/>
                      <a:pt x="176392" y="19382"/>
                      <a:pt x="177170" y="44671"/>
                    </a:cubicBezTo>
                    <a:cubicBezTo>
                      <a:pt x="177170" y="47105"/>
                      <a:pt x="177072" y="49438"/>
                      <a:pt x="176781" y="51869"/>
                    </a:cubicBezTo>
                    <a:cubicBezTo>
                      <a:pt x="177755" y="70351"/>
                      <a:pt x="156355" y="91750"/>
                      <a:pt x="97019" y="91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97884"/>
                  </a:gs>
                  <a:gs pos="12000">
                    <a:srgbClr val="7E5A63"/>
                  </a:gs>
                  <a:gs pos="25000">
                    <a:srgbClr val="583E45"/>
                  </a:gs>
                  <a:gs pos="38000">
                    <a:srgbClr val="38282C"/>
                  </a:gs>
                  <a:gs pos="52000">
                    <a:srgbClr val="1F1618"/>
                  </a:gs>
                  <a:gs pos="66000">
                    <a:srgbClr val="0E0A0B"/>
                  </a:gs>
                  <a:gs pos="82000">
                    <a:srgbClr val="030203"/>
                  </a:gs>
                  <a:gs pos="100000">
                    <a:srgbClr val="000000"/>
                  </a:gs>
                </a:gsLst>
                <a:lin ang="9726747" scaled="1"/>
              </a:gra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150" name="Freeform: Shape 149"/>
              <p:cNvSpPr/>
              <p:nvPr/>
            </p:nvSpPr>
            <p:spPr>
              <a:xfrm>
                <a:off x="7409940" y="5918730"/>
                <a:ext cx="152897" cy="47906"/>
              </a:xfrm>
              <a:custGeom>
                <a:avLst/>
                <a:gdLst>
                  <a:gd name="connsiteX0" fmla="*/ 152600 w 152897"/>
                  <a:gd name="connsiteY0" fmla="*/ 887 h 47906"/>
                  <a:gd name="connsiteX1" fmla="*/ -112 w 152897"/>
                  <a:gd name="connsiteY1" fmla="*/ 25204 h 47906"/>
                  <a:gd name="connsiteX2" fmla="*/ 7668 w 152897"/>
                  <a:gd name="connsiteY2" fmla="*/ 47577 h 47906"/>
                  <a:gd name="connsiteX3" fmla="*/ 152600 w 152897"/>
                  <a:gd name="connsiteY3" fmla="*/ 887 h 47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897" h="47906">
                    <a:moveTo>
                      <a:pt x="152600" y="887"/>
                    </a:moveTo>
                    <a:cubicBezTo>
                      <a:pt x="100465" y="-3685"/>
                      <a:pt x="48036" y="4680"/>
                      <a:pt x="-112" y="25204"/>
                    </a:cubicBezTo>
                    <a:cubicBezTo>
                      <a:pt x="-1086" y="33471"/>
                      <a:pt x="1832" y="41739"/>
                      <a:pt x="7668" y="47577"/>
                    </a:cubicBezTo>
                    <a:cubicBezTo>
                      <a:pt x="52023" y="21799"/>
                      <a:pt x="101534" y="5847"/>
                      <a:pt x="152600" y="887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2E62"/>
                  </a:gs>
                  <a:gs pos="41000">
                    <a:srgbClr val="E92254"/>
                  </a:gs>
                  <a:gs pos="100000">
                    <a:srgbClr val="C30E3B"/>
                  </a:gs>
                </a:gsLst>
                <a:lin ang="9620771" scaled="1"/>
              </a:gra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151" name="Freeform: Shape 150"/>
              <p:cNvSpPr/>
              <p:nvPr/>
            </p:nvSpPr>
            <p:spPr>
              <a:xfrm>
                <a:off x="7402397" y="5878023"/>
                <a:ext cx="210048" cy="112221"/>
              </a:xfrm>
              <a:custGeom>
                <a:avLst/>
                <a:gdLst>
                  <a:gd name="connsiteX0" fmla="*/ 114426 w 210048"/>
                  <a:gd name="connsiteY0" fmla="*/ 111629 h 112221"/>
                  <a:gd name="connsiteX1" fmla="*/ 17156 w 210048"/>
                  <a:gd name="connsiteY1" fmla="*/ 99957 h 112221"/>
                  <a:gd name="connsiteX2" fmla="*/ 17156 w 210048"/>
                  <a:gd name="connsiteY2" fmla="*/ 99957 h 112221"/>
                  <a:gd name="connsiteX3" fmla="*/ 6457 w 210048"/>
                  <a:gd name="connsiteY3" fmla="*/ 53266 h 112221"/>
                  <a:gd name="connsiteX4" fmla="*/ 149445 w 210048"/>
                  <a:gd name="connsiteY4" fmla="*/ 2687 h 112221"/>
                  <a:gd name="connsiteX5" fmla="*/ 209752 w 210048"/>
                  <a:gd name="connsiteY5" fmla="*/ 63967 h 112221"/>
                  <a:gd name="connsiteX6" fmla="*/ 178625 w 210048"/>
                  <a:gd name="connsiteY6" fmla="*/ 101901 h 112221"/>
                  <a:gd name="connsiteX7" fmla="*/ 114426 w 210048"/>
                  <a:gd name="connsiteY7" fmla="*/ 111629 h 112221"/>
                  <a:gd name="connsiteX8" fmla="*/ 26883 w 210048"/>
                  <a:gd name="connsiteY8" fmla="*/ 92174 h 112221"/>
                  <a:gd name="connsiteX9" fmla="*/ 172789 w 210048"/>
                  <a:gd name="connsiteY9" fmla="*/ 92174 h 112221"/>
                  <a:gd name="connsiteX10" fmla="*/ 198080 w 210048"/>
                  <a:gd name="connsiteY10" fmla="*/ 60076 h 112221"/>
                  <a:gd name="connsiteX11" fmla="*/ 156643 w 210048"/>
                  <a:gd name="connsiteY11" fmla="*/ 6869 h 112221"/>
                  <a:gd name="connsiteX12" fmla="*/ 148471 w 210048"/>
                  <a:gd name="connsiteY12" fmla="*/ 6575 h 112221"/>
                  <a:gd name="connsiteX13" fmla="*/ 19103 w 210048"/>
                  <a:gd name="connsiteY13" fmla="*/ 53266 h 112221"/>
                  <a:gd name="connsiteX14" fmla="*/ 19103 w 210048"/>
                  <a:gd name="connsiteY14" fmla="*/ 53266 h 112221"/>
                  <a:gd name="connsiteX15" fmla="*/ 22021 w 210048"/>
                  <a:gd name="connsiteY15" fmla="*/ 88867 h 112221"/>
                  <a:gd name="connsiteX16" fmla="*/ 26883 w 210048"/>
                  <a:gd name="connsiteY16" fmla="*/ 92174 h 11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0048" h="112221">
                    <a:moveTo>
                      <a:pt x="114426" y="111629"/>
                    </a:moveTo>
                    <a:cubicBezTo>
                      <a:pt x="81648" y="111433"/>
                      <a:pt x="49061" y="107446"/>
                      <a:pt x="17156" y="99957"/>
                    </a:cubicBezTo>
                    <a:lnTo>
                      <a:pt x="17156" y="99957"/>
                    </a:lnTo>
                    <a:cubicBezTo>
                      <a:pt x="-12024" y="78557"/>
                      <a:pt x="3539" y="56184"/>
                      <a:pt x="6457" y="53266"/>
                    </a:cubicBezTo>
                    <a:cubicBezTo>
                      <a:pt x="41084" y="11245"/>
                      <a:pt x="96042" y="-8306"/>
                      <a:pt x="149445" y="2687"/>
                    </a:cubicBezTo>
                    <a:cubicBezTo>
                      <a:pt x="191271" y="2687"/>
                      <a:pt x="209752" y="27004"/>
                      <a:pt x="209752" y="63967"/>
                    </a:cubicBezTo>
                    <a:cubicBezTo>
                      <a:pt x="207903" y="81668"/>
                      <a:pt x="195649" y="96552"/>
                      <a:pt x="178625" y="101901"/>
                    </a:cubicBezTo>
                    <a:cubicBezTo>
                      <a:pt x="158101" y="109587"/>
                      <a:pt x="136312" y="112894"/>
                      <a:pt x="114426" y="111629"/>
                    </a:cubicBezTo>
                    <a:close/>
                    <a:moveTo>
                      <a:pt x="26883" y="92174"/>
                    </a:moveTo>
                    <a:cubicBezTo>
                      <a:pt x="74450" y="106473"/>
                      <a:pt x="125225" y="106473"/>
                      <a:pt x="172789" y="92174"/>
                    </a:cubicBezTo>
                    <a:cubicBezTo>
                      <a:pt x="186892" y="87504"/>
                      <a:pt x="196914" y="74862"/>
                      <a:pt x="198080" y="60076"/>
                    </a:cubicBezTo>
                    <a:cubicBezTo>
                      <a:pt x="201289" y="33909"/>
                      <a:pt x="182807" y="10176"/>
                      <a:pt x="156643" y="6869"/>
                    </a:cubicBezTo>
                    <a:cubicBezTo>
                      <a:pt x="153918" y="6575"/>
                      <a:pt x="151196" y="6480"/>
                      <a:pt x="148471" y="6575"/>
                    </a:cubicBezTo>
                    <a:cubicBezTo>
                      <a:pt x="51201" y="-231"/>
                      <a:pt x="20074" y="50348"/>
                      <a:pt x="19103" y="53266"/>
                    </a:cubicBezTo>
                    <a:lnTo>
                      <a:pt x="19103" y="53266"/>
                    </a:lnTo>
                    <a:cubicBezTo>
                      <a:pt x="10055" y="63869"/>
                      <a:pt x="11320" y="79822"/>
                      <a:pt x="22021" y="88867"/>
                    </a:cubicBezTo>
                    <a:cubicBezTo>
                      <a:pt x="23478" y="90229"/>
                      <a:pt x="25132" y="91298"/>
                      <a:pt x="26883" y="92174"/>
                    </a:cubicBezTo>
                    <a:close/>
                  </a:path>
                </a:pathLst>
              </a:custGeom>
              <a:solidFill>
                <a:srgbClr val="660015"/>
              </a:soli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152" name="Freeform: Shape 151"/>
              <p:cNvSpPr/>
              <p:nvPr/>
            </p:nvSpPr>
            <p:spPr>
              <a:xfrm>
                <a:off x="7413043" y="5920452"/>
                <a:ext cx="145905" cy="37427"/>
              </a:xfrm>
              <a:custGeom>
                <a:avLst/>
                <a:gdLst>
                  <a:gd name="connsiteX0" fmla="*/ 7484 w 145905"/>
                  <a:gd name="connsiteY0" fmla="*/ 37098 h 37427"/>
                  <a:gd name="connsiteX1" fmla="*/ -297 w 145905"/>
                  <a:gd name="connsiteY1" fmla="*/ 31262 h 37427"/>
                  <a:gd name="connsiteX2" fmla="*/ 145609 w 145905"/>
                  <a:gd name="connsiteY2" fmla="*/ 138 h 37427"/>
                  <a:gd name="connsiteX3" fmla="*/ 7484 w 145905"/>
                  <a:gd name="connsiteY3" fmla="*/ 37098 h 37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5905" h="37427">
                    <a:moveTo>
                      <a:pt x="7484" y="37098"/>
                    </a:moveTo>
                    <a:lnTo>
                      <a:pt x="-297" y="31262"/>
                    </a:lnTo>
                    <a:cubicBezTo>
                      <a:pt x="44640" y="8016"/>
                      <a:pt x="95027" y="-2780"/>
                      <a:pt x="145609" y="138"/>
                    </a:cubicBezTo>
                    <a:cubicBezTo>
                      <a:pt x="97556" y="2860"/>
                      <a:pt x="50476" y="15408"/>
                      <a:pt x="7484" y="37098"/>
                    </a:cubicBezTo>
                    <a:close/>
                  </a:path>
                </a:pathLst>
              </a:custGeom>
              <a:solidFill>
                <a:srgbClr val="660015"/>
              </a:soli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153" name="Freeform: Shape 152"/>
              <p:cNvSpPr/>
              <p:nvPr/>
            </p:nvSpPr>
            <p:spPr>
              <a:xfrm>
                <a:off x="7367308" y="5960798"/>
                <a:ext cx="164291" cy="128397"/>
              </a:xfrm>
              <a:custGeom>
                <a:avLst/>
                <a:gdLst>
                  <a:gd name="connsiteX0" fmla="*/ 55163 w 164291"/>
                  <a:gd name="connsiteY0" fmla="*/ -329 h 128397"/>
                  <a:gd name="connsiteX1" fmla="*/ 162161 w 164291"/>
                  <a:gd name="connsiteY1" fmla="*/ 61925 h 128397"/>
                  <a:gd name="connsiteX2" fmla="*/ 90182 w 164291"/>
                  <a:gd name="connsiteY2" fmla="*/ 128068 h 128397"/>
                  <a:gd name="connsiteX3" fmla="*/ 692 w 164291"/>
                  <a:gd name="connsiteY3" fmla="*/ 67761 h 128397"/>
                  <a:gd name="connsiteX4" fmla="*/ 13338 w 164291"/>
                  <a:gd name="connsiteY4" fmla="*/ 9398 h 128397"/>
                  <a:gd name="connsiteX5" fmla="*/ 55163 w 164291"/>
                  <a:gd name="connsiteY5" fmla="*/ -329 h 128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4291" h="128397">
                    <a:moveTo>
                      <a:pt x="55163" y="-329"/>
                    </a:moveTo>
                    <a:cubicBezTo>
                      <a:pt x="55163" y="-329"/>
                      <a:pt x="152434" y="-329"/>
                      <a:pt x="162161" y="61925"/>
                    </a:cubicBezTo>
                    <a:cubicBezTo>
                      <a:pt x="170915" y="93052"/>
                      <a:pt x="148545" y="128068"/>
                      <a:pt x="90182" y="128068"/>
                    </a:cubicBezTo>
                    <a:cubicBezTo>
                      <a:pt x="31819" y="128068"/>
                      <a:pt x="-7088" y="111534"/>
                      <a:pt x="692" y="67761"/>
                    </a:cubicBezTo>
                    <a:cubicBezTo>
                      <a:pt x="6139" y="48600"/>
                      <a:pt x="10322" y="29145"/>
                      <a:pt x="13338" y="9398"/>
                    </a:cubicBezTo>
                    <a:cubicBezTo>
                      <a:pt x="28901" y="5510"/>
                      <a:pt x="55163" y="-329"/>
                      <a:pt x="55163" y="-329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2E62"/>
                  </a:gs>
                  <a:gs pos="42000">
                    <a:srgbClr val="DE1D4D"/>
                  </a:gs>
                  <a:gs pos="77000">
                    <a:srgbClr val="CA1240"/>
                  </a:gs>
                  <a:gs pos="100000">
                    <a:srgbClr val="C30E3B"/>
                  </a:gs>
                </a:gsLst>
                <a:lin ang="0" scaled="1"/>
              </a:gra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154" name="Freeform: Shape 153"/>
              <p:cNvSpPr/>
              <p:nvPr/>
            </p:nvSpPr>
            <p:spPr>
              <a:xfrm>
                <a:off x="7375865" y="5967608"/>
                <a:ext cx="146892" cy="116012"/>
              </a:xfrm>
              <a:custGeom>
                <a:avLst/>
                <a:gdLst>
                  <a:gd name="connsiteX0" fmla="*/ 81625 w 146892"/>
                  <a:gd name="connsiteY0" fmla="*/ 115423 h 116012"/>
                  <a:gd name="connsiteX1" fmla="*/ 12563 w 146892"/>
                  <a:gd name="connsiteY1" fmla="*/ 99859 h 116012"/>
                  <a:gd name="connsiteX2" fmla="*/ 1862 w 146892"/>
                  <a:gd name="connsiteY2" fmla="*/ 61925 h 116012"/>
                  <a:gd name="connsiteX3" fmla="*/ 13534 w 146892"/>
                  <a:gd name="connsiteY3" fmla="*/ 6480 h 116012"/>
                  <a:gd name="connsiteX4" fmla="*/ 47579 w 146892"/>
                  <a:gd name="connsiteY4" fmla="*/ -329 h 116012"/>
                  <a:gd name="connsiteX5" fmla="*/ 144850 w 146892"/>
                  <a:gd name="connsiteY5" fmla="*/ 56089 h 116012"/>
                  <a:gd name="connsiteX6" fmla="*/ 130260 w 146892"/>
                  <a:gd name="connsiteY6" fmla="*/ 101806 h 116012"/>
                  <a:gd name="connsiteX7" fmla="*/ 81625 w 146892"/>
                  <a:gd name="connsiteY7" fmla="*/ 115423 h 116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6892" h="116012">
                    <a:moveTo>
                      <a:pt x="81625" y="115423"/>
                    </a:moveTo>
                    <a:cubicBezTo>
                      <a:pt x="57598" y="116978"/>
                      <a:pt x="33571" y="111531"/>
                      <a:pt x="12563" y="99859"/>
                    </a:cubicBezTo>
                    <a:cubicBezTo>
                      <a:pt x="986" y="90912"/>
                      <a:pt x="-3294" y="75542"/>
                      <a:pt x="1862" y="61925"/>
                    </a:cubicBezTo>
                    <a:cubicBezTo>
                      <a:pt x="6822" y="43735"/>
                      <a:pt x="10714" y="25155"/>
                      <a:pt x="13534" y="6480"/>
                    </a:cubicBezTo>
                    <a:lnTo>
                      <a:pt x="47579" y="-329"/>
                    </a:lnTo>
                    <a:cubicBezTo>
                      <a:pt x="58281" y="-329"/>
                      <a:pt x="131234" y="-329"/>
                      <a:pt x="144850" y="56089"/>
                    </a:cubicBezTo>
                    <a:cubicBezTo>
                      <a:pt x="149810" y="72917"/>
                      <a:pt x="143974" y="91007"/>
                      <a:pt x="130260" y="101806"/>
                    </a:cubicBezTo>
                    <a:cubicBezTo>
                      <a:pt x="116059" y="111727"/>
                      <a:pt x="98940" y="116494"/>
                      <a:pt x="81625" y="115423"/>
                    </a:cubicBezTo>
                    <a:close/>
                  </a:path>
                </a:pathLst>
              </a:custGeom>
              <a:gradFill>
                <a:gsLst>
                  <a:gs pos="0">
                    <a:srgbClr val="A97884"/>
                  </a:gs>
                  <a:gs pos="2000">
                    <a:srgbClr val="A3747F"/>
                  </a:gs>
                  <a:gs pos="13000">
                    <a:srgbClr val="78555E"/>
                  </a:gs>
                  <a:gs pos="25000">
                    <a:srgbClr val="533B41"/>
                  </a:gs>
                  <a:gs pos="37000">
                    <a:srgbClr val="352529"/>
                  </a:gs>
                  <a:gs pos="51000">
                    <a:srgbClr val="1D1517"/>
                  </a:gs>
                  <a:gs pos="65000">
                    <a:srgbClr val="0D090A"/>
                  </a:gs>
                  <a:gs pos="80000">
                    <a:srgbClr val="030202"/>
                  </a:gs>
                  <a:gs pos="100000">
                    <a:srgbClr val="000000"/>
                  </a:gs>
                </a:gsLst>
                <a:lin ang="16607338" scaled="1"/>
              </a:gra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155" name="Freeform: Shape 154"/>
              <p:cNvSpPr/>
              <p:nvPr/>
            </p:nvSpPr>
            <p:spPr>
              <a:xfrm>
                <a:off x="7389696" y="5965663"/>
                <a:ext cx="65378" cy="97270"/>
              </a:xfrm>
              <a:custGeom>
                <a:avLst/>
                <a:gdLst>
                  <a:gd name="connsiteX0" fmla="*/ 58066 w 65378"/>
                  <a:gd name="connsiteY0" fmla="*/ 96941 h 97270"/>
                  <a:gd name="connsiteX1" fmla="*/ 23341 w 65378"/>
                  <a:gd name="connsiteY1" fmla="*/ -231 h 97270"/>
                  <a:gd name="connsiteX2" fmla="*/ 23050 w 65378"/>
                  <a:gd name="connsiteY2" fmla="*/ -329 h 97270"/>
                  <a:gd name="connsiteX3" fmla="*/ -297 w 65378"/>
                  <a:gd name="connsiteY3" fmla="*/ 4533 h 97270"/>
                  <a:gd name="connsiteX4" fmla="*/ 58066 w 65378"/>
                  <a:gd name="connsiteY4" fmla="*/ 96941 h 97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378" h="97270">
                    <a:moveTo>
                      <a:pt x="58066" y="96941"/>
                    </a:moveTo>
                    <a:cubicBezTo>
                      <a:pt x="75283" y="60563"/>
                      <a:pt x="59720" y="16986"/>
                      <a:pt x="23341" y="-231"/>
                    </a:cubicBezTo>
                    <a:cubicBezTo>
                      <a:pt x="23243" y="-231"/>
                      <a:pt x="23145" y="-329"/>
                      <a:pt x="23050" y="-329"/>
                    </a:cubicBezTo>
                    <a:lnTo>
                      <a:pt x="-297" y="4533"/>
                    </a:lnTo>
                    <a:cubicBezTo>
                      <a:pt x="32873" y="24086"/>
                      <a:pt x="54661" y="58520"/>
                      <a:pt x="58066" y="9694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2E62"/>
                  </a:gs>
                  <a:gs pos="41000">
                    <a:srgbClr val="E92254"/>
                  </a:gs>
                  <a:gs pos="100000">
                    <a:srgbClr val="C30E3B"/>
                  </a:gs>
                </a:gsLst>
                <a:lin ang="16677451" scaled="1"/>
              </a:gra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156" name="Freeform: Shape 155"/>
              <p:cNvSpPr/>
              <p:nvPr/>
            </p:nvSpPr>
            <p:spPr>
              <a:xfrm>
                <a:off x="7360028" y="5959827"/>
                <a:ext cx="171749" cy="133798"/>
              </a:xfrm>
              <a:custGeom>
                <a:avLst/>
                <a:gdLst>
                  <a:gd name="connsiteX0" fmla="*/ 97461 w 171749"/>
                  <a:gd name="connsiteY0" fmla="*/ 132931 h 133798"/>
                  <a:gd name="connsiteX1" fmla="*/ 16725 w 171749"/>
                  <a:gd name="connsiteY1" fmla="*/ 114449 h 133798"/>
                  <a:gd name="connsiteX2" fmla="*/ 2135 w 171749"/>
                  <a:gd name="connsiteY2" fmla="*/ 68732 h 133798"/>
                  <a:gd name="connsiteX3" fmla="*/ 13807 w 171749"/>
                  <a:gd name="connsiteY3" fmla="*/ 9398 h 133798"/>
                  <a:gd name="connsiteX4" fmla="*/ 13807 w 171749"/>
                  <a:gd name="connsiteY4" fmla="*/ 9398 h 133798"/>
                  <a:gd name="connsiteX5" fmla="*/ 13807 w 171749"/>
                  <a:gd name="connsiteY5" fmla="*/ 9398 h 133798"/>
                  <a:gd name="connsiteX6" fmla="*/ 56606 w 171749"/>
                  <a:gd name="connsiteY6" fmla="*/ -329 h 133798"/>
                  <a:gd name="connsiteX7" fmla="*/ 56606 w 171749"/>
                  <a:gd name="connsiteY7" fmla="*/ -329 h 133798"/>
                  <a:gd name="connsiteX8" fmla="*/ 169441 w 171749"/>
                  <a:gd name="connsiteY8" fmla="*/ 65814 h 133798"/>
                  <a:gd name="connsiteX9" fmla="*/ 150959 w 171749"/>
                  <a:gd name="connsiteY9" fmla="*/ 119311 h 133798"/>
                  <a:gd name="connsiteX10" fmla="*/ 97461 w 171749"/>
                  <a:gd name="connsiteY10" fmla="*/ 132931 h 133798"/>
                  <a:gd name="connsiteX11" fmla="*/ 26453 w 171749"/>
                  <a:gd name="connsiteY11" fmla="*/ 13287 h 133798"/>
                  <a:gd name="connsiteX12" fmla="*/ 13807 w 171749"/>
                  <a:gd name="connsiteY12" fmla="*/ 69706 h 133798"/>
                  <a:gd name="connsiteX13" fmla="*/ 26453 w 171749"/>
                  <a:gd name="connsiteY13" fmla="*/ 109587 h 133798"/>
                  <a:gd name="connsiteX14" fmla="*/ 97461 w 171749"/>
                  <a:gd name="connsiteY14" fmla="*/ 125150 h 133798"/>
                  <a:gd name="connsiteX15" fmla="*/ 147070 w 171749"/>
                  <a:gd name="connsiteY15" fmla="*/ 110557 h 133798"/>
                  <a:gd name="connsiteX16" fmla="*/ 162631 w 171749"/>
                  <a:gd name="connsiteY16" fmla="*/ 63870 h 133798"/>
                  <a:gd name="connsiteX17" fmla="*/ 65360 w 171749"/>
                  <a:gd name="connsiteY17" fmla="*/ 5507 h 133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1749" h="133798">
                    <a:moveTo>
                      <a:pt x="97461" y="132931"/>
                    </a:moveTo>
                    <a:cubicBezTo>
                      <a:pt x="69252" y="135460"/>
                      <a:pt x="40948" y="129039"/>
                      <a:pt x="16725" y="114449"/>
                    </a:cubicBezTo>
                    <a:cubicBezTo>
                      <a:pt x="1942" y="104333"/>
                      <a:pt x="-4090" y="85560"/>
                      <a:pt x="2135" y="68732"/>
                    </a:cubicBezTo>
                    <a:cubicBezTo>
                      <a:pt x="7389" y="49277"/>
                      <a:pt x="11278" y="29435"/>
                      <a:pt x="13807" y="9398"/>
                    </a:cubicBezTo>
                    <a:lnTo>
                      <a:pt x="13807" y="9398"/>
                    </a:lnTo>
                    <a:lnTo>
                      <a:pt x="13807" y="9398"/>
                    </a:lnTo>
                    <a:cubicBezTo>
                      <a:pt x="26453" y="9398"/>
                      <a:pt x="54662" y="641"/>
                      <a:pt x="56606" y="-329"/>
                    </a:cubicBezTo>
                    <a:lnTo>
                      <a:pt x="56606" y="-329"/>
                    </a:lnTo>
                    <a:cubicBezTo>
                      <a:pt x="56606" y="-329"/>
                      <a:pt x="153877" y="-329"/>
                      <a:pt x="169441" y="65814"/>
                    </a:cubicBezTo>
                    <a:cubicBezTo>
                      <a:pt x="175374" y="85753"/>
                      <a:pt x="167885" y="107251"/>
                      <a:pt x="150959" y="119311"/>
                    </a:cubicBezTo>
                    <a:cubicBezTo>
                      <a:pt x="134813" y="128941"/>
                      <a:pt x="116234" y="133611"/>
                      <a:pt x="97461" y="132931"/>
                    </a:cubicBezTo>
                    <a:close/>
                    <a:moveTo>
                      <a:pt x="26453" y="13287"/>
                    </a:moveTo>
                    <a:cubicBezTo>
                      <a:pt x="23244" y="32353"/>
                      <a:pt x="19061" y="51126"/>
                      <a:pt x="13807" y="69706"/>
                    </a:cubicBezTo>
                    <a:cubicBezTo>
                      <a:pt x="9043" y="84296"/>
                      <a:pt x="14101" y="100346"/>
                      <a:pt x="26453" y="109587"/>
                    </a:cubicBezTo>
                    <a:cubicBezTo>
                      <a:pt x="48143" y="121550"/>
                      <a:pt x="72755" y="126997"/>
                      <a:pt x="97461" y="125150"/>
                    </a:cubicBezTo>
                    <a:cubicBezTo>
                      <a:pt x="115165" y="126219"/>
                      <a:pt x="132771" y="121063"/>
                      <a:pt x="147070" y="110557"/>
                    </a:cubicBezTo>
                    <a:cubicBezTo>
                      <a:pt x="161853" y="100052"/>
                      <a:pt x="168078" y="81182"/>
                      <a:pt x="162631" y="63870"/>
                    </a:cubicBezTo>
                    <a:cubicBezTo>
                      <a:pt x="149988" y="8425"/>
                      <a:pt x="73144" y="5507"/>
                      <a:pt x="65360" y="5507"/>
                    </a:cubicBezTo>
                    <a:close/>
                  </a:path>
                </a:pathLst>
              </a:custGeom>
              <a:solidFill>
                <a:srgbClr val="660015"/>
              </a:soli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157" name="Freeform: Shape 156"/>
              <p:cNvSpPr/>
              <p:nvPr/>
            </p:nvSpPr>
            <p:spPr>
              <a:xfrm>
                <a:off x="7404286" y="5973444"/>
                <a:ext cx="47541" cy="85598"/>
              </a:xfrm>
              <a:custGeom>
                <a:avLst/>
                <a:gdLst>
                  <a:gd name="connsiteX0" fmla="*/ 44450 w 47541"/>
                  <a:gd name="connsiteY0" fmla="*/ 85269 h 85598"/>
                  <a:gd name="connsiteX1" fmla="*/ -297 w 47541"/>
                  <a:gd name="connsiteY1" fmla="*/ 6480 h 85598"/>
                  <a:gd name="connsiteX2" fmla="*/ 7487 w 47541"/>
                  <a:gd name="connsiteY2" fmla="*/ -329 h 85598"/>
                  <a:gd name="connsiteX3" fmla="*/ 44450 w 47541"/>
                  <a:gd name="connsiteY3" fmla="*/ 85269 h 85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541" h="85598">
                    <a:moveTo>
                      <a:pt x="44450" y="85269"/>
                    </a:moveTo>
                    <a:cubicBezTo>
                      <a:pt x="45519" y="52684"/>
                      <a:pt x="28302" y="22237"/>
                      <a:pt x="-297" y="6480"/>
                    </a:cubicBezTo>
                    <a:lnTo>
                      <a:pt x="7487" y="-329"/>
                    </a:lnTo>
                    <a:cubicBezTo>
                      <a:pt x="38516" y="15819"/>
                      <a:pt x="53982" y="51613"/>
                      <a:pt x="44450" y="85269"/>
                    </a:cubicBezTo>
                    <a:close/>
                  </a:path>
                </a:pathLst>
              </a:custGeom>
              <a:solidFill>
                <a:srgbClr val="660015"/>
              </a:soli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158" name="Freeform: Shape 157"/>
              <p:cNvSpPr/>
              <p:nvPr/>
            </p:nvSpPr>
            <p:spPr>
              <a:xfrm>
                <a:off x="7342550" y="5927541"/>
                <a:ext cx="105076" cy="67489"/>
              </a:xfrm>
              <a:custGeom>
                <a:avLst/>
                <a:gdLst>
                  <a:gd name="connsiteX0" fmla="*/ 98403 w 105076"/>
                  <a:gd name="connsiteY0" fmla="*/ 16393 h 67489"/>
                  <a:gd name="connsiteX1" fmla="*/ 23506 w 105076"/>
                  <a:gd name="connsiteY1" fmla="*/ 62110 h 67489"/>
                  <a:gd name="connsiteX2" fmla="*/ 5998 w 105076"/>
                  <a:gd name="connsiteY2" fmla="*/ 50438 h 67489"/>
                  <a:gd name="connsiteX3" fmla="*/ 81869 w 105076"/>
                  <a:gd name="connsiteY3" fmla="*/ 4721 h 67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076" h="67489">
                    <a:moveTo>
                      <a:pt x="98403" y="16393"/>
                    </a:moveTo>
                    <a:cubicBezTo>
                      <a:pt x="122721" y="48491"/>
                      <a:pt x="73115" y="79618"/>
                      <a:pt x="23506" y="62110"/>
                    </a:cubicBezTo>
                    <a:lnTo>
                      <a:pt x="5998" y="50438"/>
                    </a:lnTo>
                    <a:cubicBezTo>
                      <a:pt x="-18320" y="18337"/>
                      <a:pt x="32260" y="-12787"/>
                      <a:pt x="81869" y="4721"/>
                    </a:cubicBezTo>
                    <a:close/>
                  </a:path>
                </a:pathLst>
              </a:custGeom>
              <a:solidFill>
                <a:srgbClr val="FFEE1A"/>
              </a:soli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159" name="Freeform: Shape 158"/>
              <p:cNvSpPr/>
              <p:nvPr/>
            </p:nvSpPr>
            <p:spPr>
              <a:xfrm>
                <a:off x="7353706" y="5933562"/>
                <a:ext cx="85598" cy="55444"/>
              </a:xfrm>
              <a:custGeom>
                <a:avLst/>
                <a:gdLst>
                  <a:gd name="connsiteX0" fmla="*/ 42503 w 85598"/>
                  <a:gd name="connsiteY0" fmla="*/ 55116 h 55444"/>
                  <a:gd name="connsiteX1" fmla="*/ -297 w 85598"/>
                  <a:gd name="connsiteY1" fmla="*/ 26906 h 55444"/>
                  <a:gd name="connsiteX2" fmla="*/ 42503 w 85598"/>
                  <a:gd name="connsiteY2" fmla="*/ -329 h 55444"/>
                  <a:gd name="connsiteX3" fmla="*/ 85302 w 85598"/>
                  <a:gd name="connsiteY3" fmla="*/ 26906 h 55444"/>
                  <a:gd name="connsiteX4" fmla="*/ 42503 w 85598"/>
                  <a:gd name="connsiteY4" fmla="*/ 55116 h 55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598" h="55444">
                    <a:moveTo>
                      <a:pt x="42503" y="55116"/>
                    </a:moveTo>
                    <a:cubicBezTo>
                      <a:pt x="18185" y="55116"/>
                      <a:pt x="-297" y="42470"/>
                      <a:pt x="-297" y="26906"/>
                    </a:cubicBezTo>
                    <a:cubicBezTo>
                      <a:pt x="-297" y="11346"/>
                      <a:pt x="18185" y="-329"/>
                      <a:pt x="42503" y="-329"/>
                    </a:cubicBezTo>
                    <a:cubicBezTo>
                      <a:pt x="66820" y="-329"/>
                      <a:pt x="85302" y="12316"/>
                      <a:pt x="85302" y="26906"/>
                    </a:cubicBezTo>
                    <a:cubicBezTo>
                      <a:pt x="85302" y="41499"/>
                      <a:pt x="64876" y="55116"/>
                      <a:pt x="42503" y="55116"/>
                    </a:cubicBezTo>
                    <a:close/>
                  </a:path>
                </a:pathLst>
              </a:custGeom>
              <a:gradFill>
                <a:gsLst>
                  <a:gs pos="0">
                    <a:srgbClr val="F1EFD0"/>
                  </a:gs>
                  <a:gs pos="1000">
                    <a:srgbClr val="EEECCD"/>
                  </a:gs>
                  <a:gs pos="12000">
                    <a:srgbClr val="B7B59E"/>
                  </a:gs>
                  <a:gs pos="24000">
                    <a:srgbClr val="868573"/>
                  </a:gs>
                  <a:gs pos="36000">
                    <a:srgbClr val="5D5C50"/>
                  </a:gs>
                  <a:gs pos="48000">
                    <a:srgbClr val="3B3B33"/>
                  </a:gs>
                  <a:gs pos="60000">
                    <a:srgbClr val="21211D"/>
                  </a:gs>
                  <a:gs pos="72000">
                    <a:srgbClr val="0F0E0D"/>
                  </a:gs>
                  <a:gs pos="86000">
                    <a:srgbClr val="040403"/>
                  </a:gs>
                  <a:gs pos="100000">
                    <a:srgbClr val="000000"/>
                  </a:gs>
                </a:gsLst>
                <a:lin ang="3668660" scaled="1"/>
              </a:gra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160" name="Freeform: Shape 159"/>
              <p:cNvSpPr/>
              <p:nvPr/>
            </p:nvSpPr>
            <p:spPr>
              <a:xfrm>
                <a:off x="7337172" y="5922864"/>
                <a:ext cx="117696" cy="76844"/>
              </a:xfrm>
              <a:custGeom>
                <a:avLst/>
                <a:gdLst>
                  <a:gd name="connsiteX0" fmla="*/ 59037 w 117696"/>
                  <a:gd name="connsiteY0" fmla="*/ 76515 h 76844"/>
                  <a:gd name="connsiteX1" fmla="*/ -297 w 117696"/>
                  <a:gd name="connsiteY1" fmla="*/ 37605 h 76844"/>
                  <a:gd name="connsiteX2" fmla="*/ 59037 w 117696"/>
                  <a:gd name="connsiteY2" fmla="*/ -329 h 76844"/>
                  <a:gd name="connsiteX3" fmla="*/ 117400 w 117696"/>
                  <a:gd name="connsiteY3" fmla="*/ 37605 h 76844"/>
                  <a:gd name="connsiteX4" fmla="*/ 59037 w 117696"/>
                  <a:gd name="connsiteY4" fmla="*/ 76515 h 76844"/>
                  <a:gd name="connsiteX5" fmla="*/ 59037 w 117696"/>
                  <a:gd name="connsiteY5" fmla="*/ 8425 h 76844"/>
                  <a:gd name="connsiteX6" fmla="*/ 12346 w 117696"/>
                  <a:gd name="connsiteY6" fmla="*/ 37605 h 76844"/>
                  <a:gd name="connsiteX7" fmla="*/ 59037 w 117696"/>
                  <a:gd name="connsiteY7" fmla="*/ 67761 h 76844"/>
                  <a:gd name="connsiteX8" fmla="*/ 104754 w 117696"/>
                  <a:gd name="connsiteY8" fmla="*/ 37605 h 76844"/>
                  <a:gd name="connsiteX9" fmla="*/ 59037 w 117696"/>
                  <a:gd name="connsiteY9" fmla="*/ 8425 h 76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696" h="76844">
                    <a:moveTo>
                      <a:pt x="59037" y="76515"/>
                    </a:moveTo>
                    <a:cubicBezTo>
                      <a:pt x="25965" y="76515"/>
                      <a:pt x="-297" y="59004"/>
                      <a:pt x="-297" y="37605"/>
                    </a:cubicBezTo>
                    <a:cubicBezTo>
                      <a:pt x="-297" y="16208"/>
                      <a:pt x="25965" y="-329"/>
                      <a:pt x="59037" y="-329"/>
                    </a:cubicBezTo>
                    <a:cubicBezTo>
                      <a:pt x="92109" y="-329"/>
                      <a:pt x="117400" y="17179"/>
                      <a:pt x="117400" y="37605"/>
                    </a:cubicBezTo>
                    <a:cubicBezTo>
                      <a:pt x="117400" y="58034"/>
                      <a:pt x="90164" y="76515"/>
                      <a:pt x="59037" y="76515"/>
                    </a:cubicBezTo>
                    <a:close/>
                    <a:moveTo>
                      <a:pt x="59037" y="8425"/>
                    </a:moveTo>
                    <a:cubicBezTo>
                      <a:pt x="33746" y="8425"/>
                      <a:pt x="12346" y="22044"/>
                      <a:pt x="12346" y="37605"/>
                    </a:cubicBezTo>
                    <a:cubicBezTo>
                      <a:pt x="12346" y="53168"/>
                      <a:pt x="33746" y="67761"/>
                      <a:pt x="59037" y="67761"/>
                    </a:cubicBezTo>
                    <a:cubicBezTo>
                      <a:pt x="84328" y="67761"/>
                      <a:pt x="104754" y="54142"/>
                      <a:pt x="104754" y="37605"/>
                    </a:cubicBezTo>
                    <a:cubicBezTo>
                      <a:pt x="104754" y="21070"/>
                      <a:pt x="83355" y="8425"/>
                      <a:pt x="59037" y="8425"/>
                    </a:cubicBezTo>
                    <a:close/>
                  </a:path>
                </a:pathLst>
              </a:custGeom>
              <a:solidFill>
                <a:srgbClr val="744300"/>
              </a:soli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242" name="Freeform: Shape 241"/>
              <p:cNvSpPr/>
              <p:nvPr/>
            </p:nvSpPr>
            <p:spPr>
              <a:xfrm>
                <a:off x="5520158" y="6006515"/>
                <a:ext cx="806372" cy="113807"/>
              </a:xfrm>
              <a:custGeom>
                <a:avLst/>
                <a:gdLst>
                  <a:gd name="connsiteX0" fmla="*/ 806076 w 806372"/>
                  <a:gd name="connsiteY0" fmla="*/ 57063 h 113807"/>
                  <a:gd name="connsiteX1" fmla="*/ 403375 w 806372"/>
                  <a:gd name="connsiteY1" fmla="*/ 113478 h 113807"/>
                  <a:gd name="connsiteX2" fmla="*/ -297 w 806372"/>
                  <a:gd name="connsiteY2" fmla="*/ 57063 h 113807"/>
                  <a:gd name="connsiteX3" fmla="*/ 403375 w 806372"/>
                  <a:gd name="connsiteY3" fmla="*/ -329 h 113807"/>
                  <a:gd name="connsiteX4" fmla="*/ 806076 w 806372"/>
                  <a:gd name="connsiteY4" fmla="*/ 57063 h 113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372" h="113807">
                    <a:moveTo>
                      <a:pt x="806076" y="57063"/>
                    </a:moveTo>
                    <a:cubicBezTo>
                      <a:pt x="806076" y="88187"/>
                      <a:pt x="626125" y="113478"/>
                      <a:pt x="403375" y="113478"/>
                    </a:cubicBezTo>
                    <a:cubicBezTo>
                      <a:pt x="180628" y="113478"/>
                      <a:pt x="-297" y="88187"/>
                      <a:pt x="-297" y="57063"/>
                    </a:cubicBezTo>
                    <a:cubicBezTo>
                      <a:pt x="-297" y="25936"/>
                      <a:pt x="180628" y="-329"/>
                      <a:pt x="403375" y="-329"/>
                    </a:cubicBezTo>
                    <a:cubicBezTo>
                      <a:pt x="626125" y="-329"/>
                      <a:pt x="806076" y="24962"/>
                      <a:pt x="806076" y="57063"/>
                    </a:cubicBezTo>
                    <a:close/>
                  </a:path>
                </a:pathLst>
              </a:custGeom>
              <a:gradFill>
                <a:gsLst>
                  <a:gs pos="0">
                    <a:srgbClr val="F3F3F3"/>
                  </a:gs>
                  <a:gs pos="20000">
                    <a:srgbClr val="D9D9D9"/>
                  </a:gs>
                  <a:gs pos="61000">
                    <a:srgbClr val="979797"/>
                  </a:gs>
                  <a:gs pos="85000">
                    <a:srgbClr val="707070"/>
                  </a:gs>
                  <a:gs pos="90000">
                    <a:srgbClr val="727272"/>
                  </a:gs>
                  <a:gs pos="93000">
                    <a:srgbClr val="79797A"/>
                  </a:gs>
                  <a:gs pos="96000">
                    <a:srgbClr val="868687"/>
                  </a:gs>
                  <a:gs pos="97000">
                    <a:srgbClr val="97979A"/>
                  </a:gs>
                  <a:gs pos="99000">
                    <a:srgbClr val="AEAEB2"/>
                  </a:gs>
                  <a:gs pos="100000">
                    <a:srgbClr val="BCBCC1"/>
                  </a:gs>
                </a:gsLst>
                <a:lin ang="0" scaled="1"/>
              </a:gra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243" name="Freeform: Shape 242"/>
              <p:cNvSpPr/>
              <p:nvPr/>
            </p:nvSpPr>
            <p:spPr>
              <a:xfrm>
                <a:off x="5506541" y="5995817"/>
                <a:ext cx="826798" cy="135205"/>
              </a:xfrm>
              <a:custGeom>
                <a:avLst/>
                <a:gdLst>
                  <a:gd name="connsiteX0" fmla="*/ 413103 w 826798"/>
                  <a:gd name="connsiteY0" fmla="*/ 134875 h 135205"/>
                  <a:gd name="connsiteX1" fmla="*/ -297 w 826798"/>
                  <a:gd name="connsiteY1" fmla="*/ 67761 h 135205"/>
                  <a:gd name="connsiteX2" fmla="*/ 413103 w 826798"/>
                  <a:gd name="connsiteY2" fmla="*/ -329 h 135205"/>
                  <a:gd name="connsiteX3" fmla="*/ 826502 w 826798"/>
                  <a:gd name="connsiteY3" fmla="*/ 67761 h 135205"/>
                  <a:gd name="connsiteX4" fmla="*/ 413103 w 826798"/>
                  <a:gd name="connsiteY4" fmla="*/ 134875 h 135205"/>
                  <a:gd name="connsiteX5" fmla="*/ 24021 w 826798"/>
                  <a:gd name="connsiteY5" fmla="*/ 67761 h 135205"/>
                  <a:gd name="connsiteX6" fmla="*/ 413103 w 826798"/>
                  <a:gd name="connsiteY6" fmla="*/ 113478 h 135205"/>
                  <a:gd name="connsiteX7" fmla="*/ 802185 w 826798"/>
                  <a:gd name="connsiteY7" fmla="*/ 67761 h 135205"/>
                  <a:gd name="connsiteX8" fmla="*/ 413103 w 826798"/>
                  <a:gd name="connsiteY8" fmla="*/ 21070 h 135205"/>
                  <a:gd name="connsiteX9" fmla="*/ 20129 w 826798"/>
                  <a:gd name="connsiteY9" fmla="*/ 67761 h 135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26798" h="135205">
                    <a:moveTo>
                      <a:pt x="413103" y="134875"/>
                    </a:moveTo>
                    <a:cubicBezTo>
                      <a:pt x="395595" y="134875"/>
                      <a:pt x="-297" y="134875"/>
                      <a:pt x="-297" y="67761"/>
                    </a:cubicBezTo>
                    <a:cubicBezTo>
                      <a:pt x="-297" y="644"/>
                      <a:pt x="395595" y="-329"/>
                      <a:pt x="413103" y="-329"/>
                    </a:cubicBezTo>
                    <a:cubicBezTo>
                      <a:pt x="430611" y="-329"/>
                      <a:pt x="826502" y="-329"/>
                      <a:pt x="826502" y="67761"/>
                    </a:cubicBezTo>
                    <a:cubicBezTo>
                      <a:pt x="826502" y="135849"/>
                      <a:pt x="430611" y="134875"/>
                      <a:pt x="413103" y="134875"/>
                    </a:cubicBezTo>
                    <a:close/>
                    <a:moveTo>
                      <a:pt x="24021" y="67761"/>
                    </a:moveTo>
                    <a:cubicBezTo>
                      <a:pt x="35693" y="86240"/>
                      <a:pt x="179654" y="113478"/>
                      <a:pt x="413103" y="113478"/>
                    </a:cubicBezTo>
                    <a:cubicBezTo>
                      <a:pt x="646551" y="113478"/>
                      <a:pt x="794401" y="86240"/>
                      <a:pt x="802185" y="67761"/>
                    </a:cubicBezTo>
                    <a:cubicBezTo>
                      <a:pt x="791483" y="48306"/>
                      <a:pt x="646551" y="21070"/>
                      <a:pt x="413103" y="21070"/>
                    </a:cubicBezTo>
                    <a:cubicBezTo>
                      <a:pt x="179654" y="21070"/>
                      <a:pt x="31801" y="48306"/>
                      <a:pt x="20129" y="67761"/>
                    </a:cubicBezTo>
                    <a:close/>
                  </a:path>
                </a:pathLst>
              </a:custGeom>
              <a:solidFill>
                <a:srgbClr val="575757"/>
              </a:soli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244" name="Freeform: Shape 243"/>
              <p:cNvSpPr/>
              <p:nvPr/>
            </p:nvSpPr>
            <p:spPr>
              <a:xfrm>
                <a:off x="5516269" y="5244889"/>
                <a:ext cx="806370" cy="832634"/>
              </a:xfrm>
              <a:custGeom>
                <a:avLst/>
                <a:gdLst>
                  <a:gd name="connsiteX0" fmla="*/ -297 w 806370"/>
                  <a:gd name="connsiteY0" fmla="*/ -329 h 832634"/>
                  <a:gd name="connsiteX1" fmla="*/ -297 w 806370"/>
                  <a:gd name="connsiteY1" fmla="*/ 802152 h 832634"/>
                  <a:gd name="connsiteX2" fmla="*/ -297 w 806370"/>
                  <a:gd name="connsiteY2" fmla="*/ 802152 h 832634"/>
                  <a:gd name="connsiteX3" fmla="*/ 403375 w 806370"/>
                  <a:gd name="connsiteY3" fmla="*/ 832306 h 832634"/>
                  <a:gd name="connsiteX4" fmla="*/ 806073 w 806370"/>
                  <a:gd name="connsiteY4" fmla="*/ 802152 h 832634"/>
                  <a:gd name="connsiteX5" fmla="*/ 806073 w 806370"/>
                  <a:gd name="connsiteY5" fmla="*/ 802152 h 832634"/>
                  <a:gd name="connsiteX6" fmla="*/ 806073 w 806370"/>
                  <a:gd name="connsiteY6" fmla="*/ -329 h 832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06370" h="832634">
                    <a:moveTo>
                      <a:pt x="-297" y="-329"/>
                    </a:moveTo>
                    <a:lnTo>
                      <a:pt x="-297" y="802152"/>
                    </a:lnTo>
                    <a:lnTo>
                      <a:pt x="-297" y="802152"/>
                    </a:lnTo>
                    <a:cubicBezTo>
                      <a:pt x="-297" y="818689"/>
                      <a:pt x="180625" y="832306"/>
                      <a:pt x="403375" y="832306"/>
                    </a:cubicBezTo>
                    <a:cubicBezTo>
                      <a:pt x="626122" y="832306"/>
                      <a:pt x="806073" y="818689"/>
                      <a:pt x="806073" y="802152"/>
                    </a:cubicBezTo>
                    <a:lnTo>
                      <a:pt x="806073" y="802152"/>
                    </a:lnTo>
                    <a:lnTo>
                      <a:pt x="806073" y="-329"/>
                    </a:lnTo>
                    <a:close/>
                  </a:path>
                </a:pathLst>
              </a:custGeom>
              <a:gradFill>
                <a:gsLst>
                  <a:gs pos="0">
                    <a:srgbClr val="EEEEEE"/>
                  </a:gs>
                  <a:gs pos="44000">
                    <a:srgbClr val="C3C3C3"/>
                  </a:gs>
                  <a:gs pos="85000">
                    <a:srgbClr val="989898"/>
                  </a:gs>
                  <a:gs pos="91000">
                    <a:srgbClr val="9A9A9A"/>
                  </a:gs>
                  <a:gs pos="94000">
                    <a:srgbClr val="A1A1A2"/>
                  </a:gs>
                  <a:gs pos="97000">
                    <a:srgbClr val="ADADAF"/>
                  </a:gs>
                  <a:gs pos="99000">
                    <a:srgbClr val="BFBFC2"/>
                  </a:gs>
                  <a:gs pos="100000">
                    <a:srgbClr val="CBCBCF"/>
                  </a:gs>
                </a:gsLst>
                <a:lin ang="0" scaled="1"/>
              </a:gra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245" name="Freeform: Shape 244"/>
              <p:cNvSpPr/>
              <p:nvPr/>
            </p:nvSpPr>
            <p:spPr>
              <a:xfrm>
                <a:off x="5510430" y="5235161"/>
                <a:ext cx="827772" cy="854034"/>
              </a:xfrm>
              <a:custGeom>
                <a:avLst/>
                <a:gdLst>
                  <a:gd name="connsiteX0" fmla="*/ 409214 w 827772"/>
                  <a:gd name="connsiteY0" fmla="*/ 853705 h 854034"/>
                  <a:gd name="connsiteX1" fmla="*/ 123239 w 827772"/>
                  <a:gd name="connsiteY1" fmla="*/ 844951 h 854034"/>
                  <a:gd name="connsiteX2" fmla="*/ -297 w 827772"/>
                  <a:gd name="connsiteY2" fmla="*/ 822578 h 854034"/>
                  <a:gd name="connsiteX3" fmla="*/ -297 w 827772"/>
                  <a:gd name="connsiteY3" fmla="*/ 822578 h 854034"/>
                  <a:gd name="connsiteX4" fmla="*/ -297 w 827772"/>
                  <a:gd name="connsiteY4" fmla="*/ -329 h 854034"/>
                  <a:gd name="connsiteX5" fmla="*/ 827476 w 827772"/>
                  <a:gd name="connsiteY5" fmla="*/ -329 h 854034"/>
                  <a:gd name="connsiteX6" fmla="*/ 827476 w 827772"/>
                  <a:gd name="connsiteY6" fmla="*/ 822578 h 854034"/>
                  <a:gd name="connsiteX7" fmla="*/ 827476 w 827772"/>
                  <a:gd name="connsiteY7" fmla="*/ 822578 h 854034"/>
                  <a:gd name="connsiteX8" fmla="*/ 703944 w 827772"/>
                  <a:gd name="connsiteY8" fmla="*/ 844951 h 854034"/>
                  <a:gd name="connsiteX9" fmla="*/ 409214 w 827772"/>
                  <a:gd name="connsiteY9" fmla="*/ 853705 h 854034"/>
                  <a:gd name="connsiteX10" fmla="*/ 20132 w 827772"/>
                  <a:gd name="connsiteY10" fmla="*/ 807988 h 854034"/>
                  <a:gd name="connsiteX11" fmla="*/ 409214 w 827772"/>
                  <a:gd name="connsiteY11" fmla="*/ 832306 h 854034"/>
                  <a:gd name="connsiteX12" fmla="*/ 798296 w 827772"/>
                  <a:gd name="connsiteY12" fmla="*/ 807988 h 854034"/>
                  <a:gd name="connsiteX13" fmla="*/ 798296 w 827772"/>
                  <a:gd name="connsiteY13" fmla="*/ 21070 h 854034"/>
                  <a:gd name="connsiteX14" fmla="*/ 12349 w 827772"/>
                  <a:gd name="connsiteY14" fmla="*/ 21070 h 854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27772" h="854034">
                    <a:moveTo>
                      <a:pt x="409214" y="853705"/>
                    </a:moveTo>
                    <a:cubicBezTo>
                      <a:pt x="301242" y="853705"/>
                      <a:pt x="200083" y="853705"/>
                      <a:pt x="123239" y="844951"/>
                    </a:cubicBezTo>
                    <a:cubicBezTo>
                      <a:pt x="46394" y="836197"/>
                      <a:pt x="8460" y="830361"/>
                      <a:pt x="-297" y="822578"/>
                    </a:cubicBezTo>
                    <a:lnTo>
                      <a:pt x="-297" y="822578"/>
                    </a:lnTo>
                    <a:lnTo>
                      <a:pt x="-297" y="-329"/>
                    </a:lnTo>
                    <a:lnTo>
                      <a:pt x="827476" y="-329"/>
                    </a:lnTo>
                    <a:lnTo>
                      <a:pt x="827476" y="822578"/>
                    </a:lnTo>
                    <a:lnTo>
                      <a:pt x="827476" y="822578"/>
                    </a:lnTo>
                    <a:cubicBezTo>
                      <a:pt x="788372" y="838922"/>
                      <a:pt x="746256" y="846507"/>
                      <a:pt x="703944" y="844951"/>
                    </a:cubicBezTo>
                    <a:cubicBezTo>
                      <a:pt x="621263" y="850787"/>
                      <a:pt x="517183" y="853705"/>
                      <a:pt x="409214" y="853705"/>
                    </a:cubicBezTo>
                    <a:close/>
                    <a:moveTo>
                      <a:pt x="20132" y="807988"/>
                    </a:moveTo>
                    <a:cubicBezTo>
                      <a:pt x="148625" y="829388"/>
                      <a:pt x="279065" y="837560"/>
                      <a:pt x="409214" y="832306"/>
                    </a:cubicBezTo>
                    <a:cubicBezTo>
                      <a:pt x="539360" y="837753"/>
                      <a:pt x="669800" y="829584"/>
                      <a:pt x="798296" y="807988"/>
                    </a:cubicBezTo>
                    <a:lnTo>
                      <a:pt x="798296" y="21070"/>
                    </a:lnTo>
                    <a:lnTo>
                      <a:pt x="12349" y="21070"/>
                    </a:lnTo>
                    <a:close/>
                  </a:path>
                </a:pathLst>
              </a:custGeom>
              <a:solidFill>
                <a:srgbClr val="575757"/>
              </a:soli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247" name="Freeform: Shape 246"/>
              <p:cNvSpPr/>
              <p:nvPr/>
            </p:nvSpPr>
            <p:spPr>
              <a:xfrm>
                <a:off x="5422800" y="5158319"/>
                <a:ext cx="982398" cy="480728"/>
              </a:xfrm>
              <a:custGeom>
                <a:avLst/>
                <a:gdLst>
                  <a:gd name="connsiteX0" fmla="*/ 68855 w 982398"/>
                  <a:gd name="connsiteY0" fmla="*/ 209773 h 480728"/>
                  <a:gd name="connsiteX1" fmla="*/ 49399 w 982398"/>
                  <a:gd name="connsiteY1" fmla="*/ 216583 h 480728"/>
                  <a:gd name="connsiteX2" fmla="*/ 11462 w 982398"/>
                  <a:gd name="connsiteY2" fmla="*/ 199075 h 480728"/>
                  <a:gd name="connsiteX3" fmla="*/ 764 w 982398"/>
                  <a:gd name="connsiteY3" fmla="*/ 155302 h 480728"/>
                  <a:gd name="connsiteX4" fmla="*/ 11462 w 982398"/>
                  <a:gd name="connsiteY4" fmla="*/ 99860 h 480728"/>
                  <a:gd name="connsiteX5" fmla="*/ 75661 w 982398"/>
                  <a:gd name="connsiteY5" fmla="*/ 71651 h 480728"/>
                  <a:gd name="connsiteX6" fmla="*/ 139860 w 982398"/>
                  <a:gd name="connsiteY6" fmla="*/ 32743 h 480728"/>
                  <a:gd name="connsiteX7" fmla="*/ 334401 w 982398"/>
                  <a:gd name="connsiteY7" fmla="*/ 22042 h 480728"/>
                  <a:gd name="connsiteX8" fmla="*/ 389846 w 982398"/>
                  <a:gd name="connsiteY8" fmla="*/ 2589 h 480728"/>
                  <a:gd name="connsiteX9" fmla="*/ 442373 w 982398"/>
                  <a:gd name="connsiteY9" fmla="*/ 2589 h 480728"/>
                  <a:gd name="connsiteX10" fmla="*/ 564932 w 982398"/>
                  <a:gd name="connsiteY10" fmla="*/ 41497 h 480728"/>
                  <a:gd name="connsiteX11" fmla="*/ 632049 w 982398"/>
                  <a:gd name="connsiteY11" fmla="*/ 28851 h 480728"/>
                  <a:gd name="connsiteX12" fmla="*/ 701113 w 982398"/>
                  <a:gd name="connsiteY12" fmla="*/ 33714 h 480728"/>
                  <a:gd name="connsiteX13" fmla="*/ 895654 w 982398"/>
                  <a:gd name="connsiteY13" fmla="*/ 69703 h 480728"/>
                  <a:gd name="connsiteX14" fmla="*/ 980278 w 982398"/>
                  <a:gd name="connsiteY14" fmla="*/ 120286 h 480728"/>
                  <a:gd name="connsiteX15" fmla="*/ 980278 w 982398"/>
                  <a:gd name="connsiteY15" fmla="*/ 160167 h 480728"/>
                  <a:gd name="connsiteX16" fmla="*/ 971524 w 982398"/>
                  <a:gd name="connsiteY16" fmla="*/ 231173 h 480728"/>
                  <a:gd name="connsiteX17" fmla="*/ 921916 w 982398"/>
                  <a:gd name="connsiteY17" fmla="*/ 278837 h 480728"/>
                  <a:gd name="connsiteX18" fmla="*/ 889815 w 982398"/>
                  <a:gd name="connsiteY18" fmla="*/ 290509 h 480728"/>
                  <a:gd name="connsiteX19" fmla="*/ 884952 w 982398"/>
                  <a:gd name="connsiteY19" fmla="*/ 306073 h 480728"/>
                  <a:gd name="connsiteX20" fmla="*/ 875225 w 982398"/>
                  <a:gd name="connsiteY20" fmla="*/ 341089 h 480728"/>
                  <a:gd name="connsiteX21" fmla="*/ 844100 w 982398"/>
                  <a:gd name="connsiteY21" fmla="*/ 353734 h 480728"/>
                  <a:gd name="connsiteX22" fmla="*/ 819783 w 982398"/>
                  <a:gd name="connsiteY22" fmla="*/ 319689 h 480728"/>
                  <a:gd name="connsiteX23" fmla="*/ 786708 w 982398"/>
                  <a:gd name="connsiteY23" fmla="*/ 302181 h 480728"/>
                  <a:gd name="connsiteX24" fmla="*/ 771148 w 982398"/>
                  <a:gd name="connsiteY24" fmla="*/ 328443 h 480728"/>
                  <a:gd name="connsiteX25" fmla="*/ 736129 w 982398"/>
                  <a:gd name="connsiteY25" fmla="*/ 334279 h 480728"/>
                  <a:gd name="connsiteX26" fmla="*/ 697221 w 982398"/>
                  <a:gd name="connsiteY26" fmla="*/ 374160 h 480728"/>
                  <a:gd name="connsiteX27" fmla="*/ 659284 w 982398"/>
                  <a:gd name="connsiteY27" fmla="*/ 416960 h 480728"/>
                  <a:gd name="connsiteX28" fmla="*/ 602869 w 982398"/>
                  <a:gd name="connsiteY28" fmla="*/ 467542 h 480728"/>
                  <a:gd name="connsiteX29" fmla="*/ 574659 w 982398"/>
                  <a:gd name="connsiteY29" fmla="*/ 426687 h 480728"/>
                  <a:gd name="connsiteX30" fmla="*/ 532834 w 982398"/>
                  <a:gd name="connsiteY30" fmla="*/ 376108 h 480728"/>
                  <a:gd name="connsiteX31" fmla="*/ 478362 w 982398"/>
                  <a:gd name="connsiteY31" fmla="*/ 339144 h 480728"/>
                  <a:gd name="connsiteX32" fmla="*/ 458907 w 982398"/>
                  <a:gd name="connsiteY32" fmla="*/ 300237 h 480728"/>
                  <a:gd name="connsiteX33" fmla="*/ 404436 w 982398"/>
                  <a:gd name="connsiteY33" fmla="*/ 261326 h 480728"/>
                  <a:gd name="connsiteX34" fmla="*/ 388872 w 982398"/>
                  <a:gd name="connsiteY34" fmla="*/ 290509 h 480728"/>
                  <a:gd name="connsiteX35" fmla="*/ 358719 w 982398"/>
                  <a:gd name="connsiteY35" fmla="*/ 323581 h 480728"/>
                  <a:gd name="connsiteX36" fmla="*/ 328565 w 982398"/>
                  <a:gd name="connsiteY36" fmla="*/ 313853 h 480728"/>
                  <a:gd name="connsiteX37" fmla="*/ 305221 w 982398"/>
                  <a:gd name="connsiteY37" fmla="*/ 289536 h 480728"/>
                  <a:gd name="connsiteX38" fmla="*/ 257850 w 982398"/>
                  <a:gd name="connsiteY38" fmla="*/ 314729 h 480728"/>
                  <a:gd name="connsiteX39" fmla="*/ 257557 w 982398"/>
                  <a:gd name="connsiteY39" fmla="*/ 315797 h 480728"/>
                  <a:gd name="connsiteX40" fmla="*/ 257557 w 982398"/>
                  <a:gd name="connsiteY40" fmla="*/ 377078 h 480728"/>
                  <a:gd name="connsiteX41" fmla="*/ 237131 w 982398"/>
                  <a:gd name="connsiteY41" fmla="*/ 468513 h 480728"/>
                  <a:gd name="connsiteX42" fmla="*/ 206977 w 982398"/>
                  <a:gd name="connsiteY42" fmla="*/ 480185 h 480728"/>
                  <a:gd name="connsiteX43" fmla="*/ 182659 w 982398"/>
                  <a:gd name="connsiteY43" fmla="*/ 446142 h 480728"/>
                  <a:gd name="connsiteX44" fmla="*/ 182659 w 982398"/>
                  <a:gd name="connsiteY44" fmla="*/ 400425 h 480728"/>
                  <a:gd name="connsiteX45" fmla="*/ 98035 w 982398"/>
                  <a:gd name="connsiteY45" fmla="*/ 265218 h 480728"/>
                  <a:gd name="connsiteX46" fmla="*/ 86363 w 982398"/>
                  <a:gd name="connsiteY46" fmla="*/ 230202 h 480728"/>
                  <a:gd name="connsiteX47" fmla="*/ 68855 w 982398"/>
                  <a:gd name="connsiteY47" fmla="*/ 209773 h 480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982398" h="480728">
                    <a:moveTo>
                      <a:pt x="68855" y="209773"/>
                    </a:moveTo>
                    <a:cubicBezTo>
                      <a:pt x="62045" y="209773"/>
                      <a:pt x="56209" y="215609"/>
                      <a:pt x="49399" y="216583"/>
                    </a:cubicBezTo>
                    <a:cubicBezTo>
                      <a:pt x="34323" y="219792"/>
                      <a:pt x="18857" y="212596"/>
                      <a:pt x="11462" y="199075"/>
                    </a:cubicBezTo>
                    <a:cubicBezTo>
                      <a:pt x="4558" y="185553"/>
                      <a:pt x="862" y="170575"/>
                      <a:pt x="764" y="155302"/>
                    </a:cubicBezTo>
                    <a:cubicBezTo>
                      <a:pt x="-2350" y="136140"/>
                      <a:pt x="1444" y="116492"/>
                      <a:pt x="11462" y="99860"/>
                    </a:cubicBezTo>
                    <a:cubicBezTo>
                      <a:pt x="27026" y="81378"/>
                      <a:pt x="53291" y="80405"/>
                      <a:pt x="75661" y="71651"/>
                    </a:cubicBezTo>
                    <a:cubicBezTo>
                      <a:pt x="98035" y="62897"/>
                      <a:pt x="117490" y="43441"/>
                      <a:pt x="139860" y="32743"/>
                    </a:cubicBezTo>
                    <a:cubicBezTo>
                      <a:pt x="200167" y="4534"/>
                      <a:pt x="272150" y="39550"/>
                      <a:pt x="334401" y="22042"/>
                    </a:cubicBezTo>
                    <a:cubicBezTo>
                      <a:pt x="352883" y="22042"/>
                      <a:pt x="370391" y="7452"/>
                      <a:pt x="389846" y="2589"/>
                    </a:cubicBezTo>
                    <a:cubicBezTo>
                      <a:pt x="407161" y="-1302"/>
                      <a:pt x="425058" y="-1302"/>
                      <a:pt x="442373" y="2589"/>
                    </a:cubicBezTo>
                    <a:cubicBezTo>
                      <a:pt x="485172" y="11343"/>
                      <a:pt x="522132" y="42468"/>
                      <a:pt x="564932" y="41497"/>
                    </a:cubicBezTo>
                    <a:cubicBezTo>
                      <a:pt x="587596" y="38674"/>
                      <a:pt x="609969" y="34491"/>
                      <a:pt x="632049" y="28851"/>
                    </a:cubicBezTo>
                    <a:cubicBezTo>
                      <a:pt x="655200" y="27100"/>
                      <a:pt x="678448" y="28753"/>
                      <a:pt x="701113" y="33714"/>
                    </a:cubicBezTo>
                    <a:cubicBezTo>
                      <a:pt x="767256" y="45386"/>
                      <a:pt x="833399" y="56087"/>
                      <a:pt x="895654" y="69703"/>
                    </a:cubicBezTo>
                    <a:cubicBezTo>
                      <a:pt x="929696" y="76513"/>
                      <a:pt x="968606" y="88185"/>
                      <a:pt x="980278" y="120286"/>
                    </a:cubicBezTo>
                    <a:cubicBezTo>
                      <a:pt x="982710" y="133513"/>
                      <a:pt x="982710" y="146937"/>
                      <a:pt x="980278" y="160167"/>
                    </a:cubicBezTo>
                    <a:cubicBezTo>
                      <a:pt x="981736" y="184191"/>
                      <a:pt x="978818" y="208218"/>
                      <a:pt x="971524" y="231173"/>
                    </a:cubicBezTo>
                    <a:cubicBezTo>
                      <a:pt x="964813" y="254908"/>
                      <a:pt x="945844" y="273096"/>
                      <a:pt x="921916" y="278837"/>
                    </a:cubicBezTo>
                    <a:cubicBezTo>
                      <a:pt x="910244" y="278837"/>
                      <a:pt x="896624" y="278837"/>
                      <a:pt x="889815" y="290509"/>
                    </a:cubicBezTo>
                    <a:cubicBezTo>
                      <a:pt x="886704" y="295081"/>
                      <a:pt x="885050" y="300528"/>
                      <a:pt x="884952" y="306073"/>
                    </a:cubicBezTo>
                    <a:cubicBezTo>
                      <a:pt x="884759" y="318425"/>
                      <a:pt x="881355" y="330390"/>
                      <a:pt x="875225" y="341089"/>
                    </a:cubicBezTo>
                    <a:cubicBezTo>
                      <a:pt x="868513" y="351496"/>
                      <a:pt x="856063" y="356554"/>
                      <a:pt x="844100" y="353734"/>
                    </a:cubicBezTo>
                    <a:cubicBezTo>
                      <a:pt x="830481" y="348872"/>
                      <a:pt x="826589" y="332335"/>
                      <a:pt x="819783" y="319689"/>
                    </a:cubicBezTo>
                    <a:cubicBezTo>
                      <a:pt x="812973" y="307043"/>
                      <a:pt x="798383" y="293427"/>
                      <a:pt x="786708" y="302181"/>
                    </a:cubicBezTo>
                    <a:cubicBezTo>
                      <a:pt x="775036" y="310935"/>
                      <a:pt x="778928" y="321636"/>
                      <a:pt x="771148" y="328443"/>
                    </a:cubicBezTo>
                    <a:cubicBezTo>
                      <a:pt x="763364" y="335253"/>
                      <a:pt x="747801" y="328443"/>
                      <a:pt x="736129" y="334279"/>
                    </a:cubicBezTo>
                    <a:cubicBezTo>
                      <a:pt x="724457" y="340115"/>
                      <a:pt x="714729" y="365406"/>
                      <a:pt x="697221" y="374160"/>
                    </a:cubicBezTo>
                    <a:cubicBezTo>
                      <a:pt x="679128" y="382525"/>
                      <a:pt x="665414" y="397991"/>
                      <a:pt x="659284" y="416960"/>
                    </a:cubicBezTo>
                    <a:cubicBezTo>
                      <a:pt x="647612" y="452949"/>
                      <a:pt x="627186" y="468513"/>
                      <a:pt x="602869" y="467542"/>
                    </a:cubicBezTo>
                    <a:cubicBezTo>
                      <a:pt x="595085" y="467542"/>
                      <a:pt x="583413" y="436415"/>
                      <a:pt x="574659" y="426687"/>
                    </a:cubicBezTo>
                    <a:cubicBezTo>
                      <a:pt x="565905" y="416960"/>
                      <a:pt x="554233" y="385832"/>
                      <a:pt x="532834" y="376108"/>
                    </a:cubicBezTo>
                    <a:cubicBezTo>
                      <a:pt x="512699" y="366962"/>
                      <a:pt x="494315" y="354512"/>
                      <a:pt x="478362" y="339144"/>
                    </a:cubicBezTo>
                    <a:cubicBezTo>
                      <a:pt x="470677" y="326790"/>
                      <a:pt x="464256" y="313755"/>
                      <a:pt x="458907" y="300237"/>
                    </a:cubicBezTo>
                    <a:cubicBezTo>
                      <a:pt x="449180" y="275919"/>
                      <a:pt x="427780" y="275919"/>
                      <a:pt x="404436" y="261326"/>
                    </a:cubicBezTo>
                    <a:cubicBezTo>
                      <a:pt x="404436" y="261326"/>
                      <a:pt x="392764" y="290509"/>
                      <a:pt x="388872" y="290509"/>
                    </a:cubicBezTo>
                    <a:cubicBezTo>
                      <a:pt x="384984" y="290509"/>
                      <a:pt x="372338" y="316771"/>
                      <a:pt x="358719" y="323581"/>
                    </a:cubicBezTo>
                    <a:cubicBezTo>
                      <a:pt x="345102" y="330390"/>
                      <a:pt x="336348" y="323581"/>
                      <a:pt x="328565" y="313853"/>
                    </a:cubicBezTo>
                    <a:cubicBezTo>
                      <a:pt x="322925" y="303933"/>
                      <a:pt x="314851" y="295665"/>
                      <a:pt x="305221" y="289536"/>
                    </a:cubicBezTo>
                    <a:cubicBezTo>
                      <a:pt x="285184" y="283409"/>
                      <a:pt x="263977" y="294692"/>
                      <a:pt x="257850" y="314729"/>
                    </a:cubicBezTo>
                    <a:cubicBezTo>
                      <a:pt x="257753" y="315118"/>
                      <a:pt x="257655" y="315409"/>
                      <a:pt x="257557" y="315797"/>
                    </a:cubicBezTo>
                    <a:cubicBezTo>
                      <a:pt x="252694" y="335933"/>
                      <a:pt x="252694" y="356943"/>
                      <a:pt x="257557" y="377078"/>
                    </a:cubicBezTo>
                    <a:cubicBezTo>
                      <a:pt x="265144" y="409081"/>
                      <a:pt x="257655" y="442833"/>
                      <a:pt x="237131" y="468513"/>
                    </a:cubicBezTo>
                    <a:cubicBezTo>
                      <a:pt x="229543" y="477074"/>
                      <a:pt x="218358" y="481449"/>
                      <a:pt x="206977" y="480185"/>
                    </a:cubicBezTo>
                    <a:cubicBezTo>
                      <a:pt x="192387" y="475224"/>
                      <a:pt x="182659" y="461510"/>
                      <a:pt x="182659" y="446142"/>
                    </a:cubicBezTo>
                    <a:cubicBezTo>
                      <a:pt x="182659" y="430579"/>
                      <a:pt x="182659" y="415015"/>
                      <a:pt x="182659" y="400425"/>
                    </a:cubicBezTo>
                    <a:cubicBezTo>
                      <a:pt x="177797" y="345954"/>
                      <a:pt x="115543" y="315797"/>
                      <a:pt x="98035" y="265218"/>
                    </a:cubicBezTo>
                    <a:cubicBezTo>
                      <a:pt x="93172" y="253546"/>
                      <a:pt x="92199" y="240900"/>
                      <a:pt x="86363" y="230202"/>
                    </a:cubicBezTo>
                    <a:cubicBezTo>
                      <a:pt x="84222" y="220961"/>
                      <a:pt x="77704" y="213374"/>
                      <a:pt x="68855" y="209773"/>
                    </a:cubicBezTo>
                    <a:close/>
                  </a:path>
                </a:pathLst>
              </a:custGeom>
              <a:gradFill>
                <a:gsLst>
                  <a:gs pos="0">
                    <a:srgbClr val="3B4665"/>
                  </a:gs>
                  <a:gs pos="50000">
                    <a:srgbClr val="202D50"/>
                  </a:gs>
                  <a:gs pos="100000">
                    <a:srgbClr val="06143B"/>
                  </a:gs>
                </a:gsLst>
                <a:lin ang="2129805" scaled="1"/>
              </a:gra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248" name="Freeform: Shape 247"/>
              <p:cNvSpPr/>
              <p:nvPr/>
            </p:nvSpPr>
            <p:spPr>
              <a:xfrm>
                <a:off x="5414971" y="5139472"/>
                <a:ext cx="1012072" cy="509008"/>
              </a:xfrm>
              <a:custGeom>
                <a:avLst/>
                <a:gdLst>
                  <a:gd name="connsiteX0" fmla="*/ 230369 w 1012072"/>
                  <a:gd name="connsiteY0" fmla="*/ 507788 h 509008"/>
                  <a:gd name="connsiteX1" fmla="*/ 223560 w 1012072"/>
                  <a:gd name="connsiteY1" fmla="*/ 507788 h 509008"/>
                  <a:gd name="connsiteX2" fmla="*/ 190488 w 1012072"/>
                  <a:gd name="connsiteY2" fmla="*/ 464016 h 509008"/>
                  <a:gd name="connsiteX3" fmla="*/ 190488 w 1012072"/>
                  <a:gd name="connsiteY3" fmla="*/ 439698 h 509008"/>
                  <a:gd name="connsiteX4" fmla="*/ 190488 w 1012072"/>
                  <a:gd name="connsiteY4" fmla="*/ 418298 h 509008"/>
                  <a:gd name="connsiteX5" fmla="*/ 148663 w 1012072"/>
                  <a:gd name="connsiteY5" fmla="*/ 349237 h 509008"/>
                  <a:gd name="connsiteX6" fmla="*/ 104890 w 1012072"/>
                  <a:gd name="connsiteY6" fmla="*/ 285038 h 509008"/>
                  <a:gd name="connsiteX7" fmla="*/ 104890 w 1012072"/>
                  <a:gd name="connsiteY7" fmla="*/ 271419 h 509008"/>
                  <a:gd name="connsiteX8" fmla="*/ 99054 w 1012072"/>
                  <a:gd name="connsiteY8" fmla="*/ 251967 h 509008"/>
                  <a:gd name="connsiteX9" fmla="*/ 80572 w 1012072"/>
                  <a:gd name="connsiteY9" fmla="*/ 239321 h 509008"/>
                  <a:gd name="connsiteX10" fmla="*/ 72792 w 1012072"/>
                  <a:gd name="connsiteY10" fmla="*/ 239321 h 509008"/>
                  <a:gd name="connsiteX11" fmla="*/ 63064 w 1012072"/>
                  <a:gd name="connsiteY11" fmla="*/ 239321 h 509008"/>
                  <a:gd name="connsiteX12" fmla="*/ 13455 w 1012072"/>
                  <a:gd name="connsiteY12" fmla="*/ 215977 h 509008"/>
                  <a:gd name="connsiteX13" fmla="*/ 813 w 1012072"/>
                  <a:gd name="connsiteY13" fmla="*/ 167342 h 509008"/>
                  <a:gd name="connsiteX14" fmla="*/ 14429 w 1012072"/>
                  <a:gd name="connsiteY14" fmla="*/ 105087 h 509008"/>
                  <a:gd name="connsiteX15" fmla="*/ 62090 w 1012072"/>
                  <a:gd name="connsiteY15" fmla="*/ 79796 h 509008"/>
                  <a:gd name="connsiteX16" fmla="*/ 82519 w 1012072"/>
                  <a:gd name="connsiteY16" fmla="*/ 73960 h 509008"/>
                  <a:gd name="connsiteX17" fmla="*/ 114617 w 1012072"/>
                  <a:gd name="connsiteY17" fmla="*/ 54508 h 509008"/>
                  <a:gd name="connsiteX18" fmla="*/ 146718 w 1012072"/>
                  <a:gd name="connsiteY18" fmla="*/ 35053 h 509008"/>
                  <a:gd name="connsiteX19" fmla="*/ 209943 w 1012072"/>
                  <a:gd name="connsiteY19" fmla="*/ 22407 h 509008"/>
                  <a:gd name="connsiteX20" fmla="*/ 257605 w 1012072"/>
                  <a:gd name="connsiteY20" fmla="*/ 22407 h 509008"/>
                  <a:gd name="connsiteX21" fmla="*/ 303322 w 1012072"/>
                  <a:gd name="connsiteY21" fmla="*/ 22407 h 509008"/>
                  <a:gd name="connsiteX22" fmla="*/ 344177 w 1012072"/>
                  <a:gd name="connsiteY22" fmla="*/ 22407 h 509008"/>
                  <a:gd name="connsiteX23" fmla="*/ 370439 w 1012072"/>
                  <a:gd name="connsiteY23" fmla="*/ 13653 h 509008"/>
                  <a:gd name="connsiteX24" fmla="*/ 399619 w 1012072"/>
                  <a:gd name="connsiteY24" fmla="*/ 2955 h 509008"/>
                  <a:gd name="connsiteX25" fmla="*/ 457008 w 1012072"/>
                  <a:gd name="connsiteY25" fmla="*/ 2955 h 509008"/>
                  <a:gd name="connsiteX26" fmla="*/ 510509 w 1012072"/>
                  <a:gd name="connsiteY26" fmla="*/ 22407 h 509008"/>
                  <a:gd name="connsiteX27" fmla="*/ 576652 w 1012072"/>
                  <a:gd name="connsiteY27" fmla="*/ 40889 h 509008"/>
                  <a:gd name="connsiteX28" fmla="*/ 576652 w 1012072"/>
                  <a:gd name="connsiteY28" fmla="*/ 40889 h 509008"/>
                  <a:gd name="connsiteX29" fmla="*/ 612642 w 1012072"/>
                  <a:gd name="connsiteY29" fmla="*/ 35053 h 509008"/>
                  <a:gd name="connsiteX30" fmla="*/ 641825 w 1012072"/>
                  <a:gd name="connsiteY30" fmla="*/ 29217 h 509008"/>
                  <a:gd name="connsiteX31" fmla="*/ 660306 w 1012072"/>
                  <a:gd name="connsiteY31" fmla="*/ 29217 h 509008"/>
                  <a:gd name="connsiteX32" fmla="*/ 714777 w 1012072"/>
                  <a:gd name="connsiteY32" fmla="*/ 35053 h 509008"/>
                  <a:gd name="connsiteX33" fmla="*/ 909318 w 1012072"/>
                  <a:gd name="connsiteY33" fmla="*/ 71042 h 509008"/>
                  <a:gd name="connsiteX34" fmla="*/ 1006589 w 1012072"/>
                  <a:gd name="connsiteY34" fmla="*/ 128431 h 509008"/>
                  <a:gd name="connsiteX35" fmla="*/ 1011451 w 1012072"/>
                  <a:gd name="connsiteY35" fmla="*/ 172204 h 509008"/>
                  <a:gd name="connsiteX36" fmla="*/ 1002697 w 1012072"/>
                  <a:gd name="connsiteY36" fmla="*/ 247101 h 509008"/>
                  <a:gd name="connsiteX37" fmla="*/ 944334 w 1012072"/>
                  <a:gd name="connsiteY37" fmla="*/ 301573 h 509008"/>
                  <a:gd name="connsiteX38" fmla="*/ 935580 w 1012072"/>
                  <a:gd name="connsiteY38" fmla="*/ 301573 h 509008"/>
                  <a:gd name="connsiteX39" fmla="*/ 918072 w 1012072"/>
                  <a:gd name="connsiteY39" fmla="*/ 307409 h 509008"/>
                  <a:gd name="connsiteX40" fmla="*/ 918072 w 1012072"/>
                  <a:gd name="connsiteY40" fmla="*/ 318110 h 509008"/>
                  <a:gd name="connsiteX41" fmla="*/ 906400 w 1012072"/>
                  <a:gd name="connsiteY41" fmla="*/ 357991 h 509008"/>
                  <a:gd name="connsiteX42" fmla="*/ 863601 w 1012072"/>
                  <a:gd name="connsiteY42" fmla="*/ 374525 h 509008"/>
                  <a:gd name="connsiteX43" fmla="*/ 836365 w 1012072"/>
                  <a:gd name="connsiteY43" fmla="*/ 341454 h 509008"/>
                  <a:gd name="connsiteX44" fmla="*/ 836365 w 1012072"/>
                  <a:gd name="connsiteY44" fmla="*/ 334644 h 509008"/>
                  <a:gd name="connsiteX45" fmla="*/ 820802 w 1012072"/>
                  <a:gd name="connsiteY45" fmla="*/ 321028 h 509008"/>
                  <a:gd name="connsiteX46" fmla="*/ 820802 w 1012072"/>
                  <a:gd name="connsiteY46" fmla="*/ 321028 h 509008"/>
                  <a:gd name="connsiteX47" fmla="*/ 815937 w 1012072"/>
                  <a:gd name="connsiteY47" fmla="*/ 329782 h 509008"/>
                  <a:gd name="connsiteX48" fmla="*/ 806212 w 1012072"/>
                  <a:gd name="connsiteY48" fmla="*/ 346319 h 509008"/>
                  <a:gd name="connsiteX49" fmla="*/ 780921 w 1012072"/>
                  <a:gd name="connsiteY49" fmla="*/ 355073 h 509008"/>
                  <a:gd name="connsiteX50" fmla="*/ 764383 w 1012072"/>
                  <a:gd name="connsiteY50" fmla="*/ 355073 h 509008"/>
                  <a:gd name="connsiteX51" fmla="*/ 750767 w 1012072"/>
                  <a:gd name="connsiteY51" fmla="*/ 369663 h 509008"/>
                  <a:gd name="connsiteX52" fmla="*/ 729367 w 1012072"/>
                  <a:gd name="connsiteY52" fmla="*/ 393981 h 509008"/>
                  <a:gd name="connsiteX53" fmla="*/ 696296 w 1012072"/>
                  <a:gd name="connsiteY53" fmla="*/ 429970 h 509008"/>
                  <a:gd name="connsiteX54" fmla="*/ 630150 w 1012072"/>
                  <a:gd name="connsiteY54" fmla="*/ 488333 h 509008"/>
                  <a:gd name="connsiteX55" fmla="*/ 603888 w 1012072"/>
                  <a:gd name="connsiteY55" fmla="*/ 460124 h 509008"/>
                  <a:gd name="connsiteX56" fmla="*/ 594160 w 1012072"/>
                  <a:gd name="connsiteY56" fmla="*/ 443590 h 509008"/>
                  <a:gd name="connsiteX57" fmla="*/ 578596 w 1012072"/>
                  <a:gd name="connsiteY57" fmla="*/ 422190 h 509008"/>
                  <a:gd name="connsiteX58" fmla="*/ 555252 w 1012072"/>
                  <a:gd name="connsiteY58" fmla="*/ 394954 h 509008"/>
                  <a:gd name="connsiteX59" fmla="*/ 497863 w 1012072"/>
                  <a:gd name="connsiteY59" fmla="*/ 356044 h 509008"/>
                  <a:gd name="connsiteX60" fmla="*/ 476464 w 1012072"/>
                  <a:gd name="connsiteY60" fmla="*/ 314218 h 509008"/>
                  <a:gd name="connsiteX61" fmla="*/ 449228 w 1012072"/>
                  <a:gd name="connsiteY61" fmla="*/ 291848 h 509008"/>
                  <a:gd name="connsiteX62" fmla="*/ 435609 w 1012072"/>
                  <a:gd name="connsiteY62" fmla="*/ 285038 h 509008"/>
                  <a:gd name="connsiteX63" fmla="*/ 435609 w 1012072"/>
                  <a:gd name="connsiteY63" fmla="*/ 289901 h 509008"/>
                  <a:gd name="connsiteX64" fmla="*/ 418101 w 1012072"/>
                  <a:gd name="connsiteY64" fmla="*/ 311300 h 509008"/>
                  <a:gd name="connsiteX65" fmla="*/ 418101 w 1012072"/>
                  <a:gd name="connsiteY65" fmla="*/ 311300 h 509008"/>
                  <a:gd name="connsiteX66" fmla="*/ 410320 w 1012072"/>
                  <a:gd name="connsiteY66" fmla="*/ 322002 h 509008"/>
                  <a:gd name="connsiteX67" fmla="*/ 392812 w 1012072"/>
                  <a:gd name="connsiteY67" fmla="*/ 343401 h 509008"/>
                  <a:gd name="connsiteX68" fmla="*/ 350013 w 1012072"/>
                  <a:gd name="connsiteY68" fmla="*/ 330756 h 509008"/>
                  <a:gd name="connsiteX69" fmla="*/ 344177 w 1012072"/>
                  <a:gd name="connsiteY69" fmla="*/ 322972 h 509008"/>
                  <a:gd name="connsiteX70" fmla="*/ 329584 w 1012072"/>
                  <a:gd name="connsiteY70" fmla="*/ 309356 h 509008"/>
                  <a:gd name="connsiteX71" fmla="*/ 296513 w 1012072"/>
                  <a:gd name="connsiteY71" fmla="*/ 329782 h 509008"/>
                  <a:gd name="connsiteX72" fmla="*/ 296513 w 1012072"/>
                  <a:gd name="connsiteY72" fmla="*/ 378417 h 509008"/>
                  <a:gd name="connsiteX73" fmla="*/ 296513 w 1012072"/>
                  <a:gd name="connsiteY73" fmla="*/ 396899 h 509008"/>
                  <a:gd name="connsiteX74" fmla="*/ 273169 w 1012072"/>
                  <a:gd name="connsiteY74" fmla="*/ 494169 h 509008"/>
                  <a:gd name="connsiteX75" fmla="*/ 230369 w 1012072"/>
                  <a:gd name="connsiteY75" fmla="*/ 507788 h 509008"/>
                  <a:gd name="connsiteX76" fmla="*/ 79601 w 1012072"/>
                  <a:gd name="connsiteY76" fmla="*/ 215977 h 509008"/>
                  <a:gd name="connsiteX77" fmla="*/ 114617 w 1012072"/>
                  <a:gd name="connsiteY77" fmla="*/ 240295 h 509008"/>
                  <a:gd name="connsiteX78" fmla="*/ 122401 w 1012072"/>
                  <a:gd name="connsiteY78" fmla="*/ 263639 h 509008"/>
                  <a:gd name="connsiteX79" fmla="*/ 122401 w 1012072"/>
                  <a:gd name="connsiteY79" fmla="*/ 276284 h 509008"/>
                  <a:gd name="connsiteX80" fmla="*/ 161308 w 1012072"/>
                  <a:gd name="connsiteY80" fmla="*/ 332700 h 509008"/>
                  <a:gd name="connsiteX81" fmla="*/ 207996 w 1012072"/>
                  <a:gd name="connsiteY81" fmla="*/ 414407 h 509008"/>
                  <a:gd name="connsiteX82" fmla="*/ 207996 w 1012072"/>
                  <a:gd name="connsiteY82" fmla="*/ 438724 h 509008"/>
                  <a:gd name="connsiteX83" fmla="*/ 207996 w 1012072"/>
                  <a:gd name="connsiteY83" fmla="*/ 460124 h 509008"/>
                  <a:gd name="connsiteX84" fmla="*/ 224533 w 1012072"/>
                  <a:gd name="connsiteY84" fmla="*/ 484442 h 509008"/>
                  <a:gd name="connsiteX85" fmla="*/ 244959 w 1012072"/>
                  <a:gd name="connsiteY85" fmla="*/ 476661 h 509008"/>
                  <a:gd name="connsiteX86" fmla="*/ 261497 w 1012072"/>
                  <a:gd name="connsiteY86" fmla="*/ 393007 h 509008"/>
                  <a:gd name="connsiteX87" fmla="*/ 261497 w 1012072"/>
                  <a:gd name="connsiteY87" fmla="*/ 386200 h 509008"/>
                  <a:gd name="connsiteX88" fmla="*/ 261497 w 1012072"/>
                  <a:gd name="connsiteY88" fmla="*/ 327838 h 509008"/>
                  <a:gd name="connsiteX89" fmla="*/ 308185 w 1012072"/>
                  <a:gd name="connsiteY89" fmla="*/ 291848 h 509008"/>
                  <a:gd name="connsiteX90" fmla="*/ 323748 w 1012072"/>
                  <a:gd name="connsiteY90" fmla="*/ 291848 h 509008"/>
                  <a:gd name="connsiteX91" fmla="*/ 345148 w 1012072"/>
                  <a:gd name="connsiteY91" fmla="*/ 311300 h 509008"/>
                  <a:gd name="connsiteX92" fmla="*/ 345148 w 1012072"/>
                  <a:gd name="connsiteY92" fmla="*/ 318110 h 509008"/>
                  <a:gd name="connsiteX93" fmla="*/ 362656 w 1012072"/>
                  <a:gd name="connsiteY93" fmla="*/ 325890 h 509008"/>
                  <a:gd name="connsiteX94" fmla="*/ 371413 w 1012072"/>
                  <a:gd name="connsiteY94" fmla="*/ 313248 h 509008"/>
                  <a:gd name="connsiteX95" fmla="*/ 391839 w 1012072"/>
                  <a:gd name="connsiteY95" fmla="*/ 291848 h 509008"/>
                  <a:gd name="connsiteX96" fmla="*/ 391839 w 1012072"/>
                  <a:gd name="connsiteY96" fmla="*/ 282120 h 509008"/>
                  <a:gd name="connsiteX97" fmla="*/ 409347 w 1012072"/>
                  <a:gd name="connsiteY97" fmla="*/ 261691 h 509008"/>
                  <a:gd name="connsiteX98" fmla="*/ 409347 w 1012072"/>
                  <a:gd name="connsiteY98" fmla="*/ 261691 h 509008"/>
                  <a:gd name="connsiteX99" fmla="*/ 409347 w 1012072"/>
                  <a:gd name="connsiteY99" fmla="*/ 261691 h 509008"/>
                  <a:gd name="connsiteX100" fmla="*/ 429773 w 1012072"/>
                  <a:gd name="connsiteY100" fmla="*/ 271419 h 509008"/>
                  <a:gd name="connsiteX101" fmla="*/ 467710 w 1012072"/>
                  <a:gd name="connsiteY101" fmla="*/ 305464 h 509008"/>
                  <a:gd name="connsiteX102" fmla="*/ 485218 w 1012072"/>
                  <a:gd name="connsiteY102" fmla="*/ 340483 h 509008"/>
                  <a:gd name="connsiteX103" fmla="*/ 536771 w 1012072"/>
                  <a:gd name="connsiteY103" fmla="*/ 375499 h 509008"/>
                  <a:gd name="connsiteX104" fmla="*/ 568872 w 1012072"/>
                  <a:gd name="connsiteY104" fmla="*/ 409544 h 509008"/>
                  <a:gd name="connsiteX105" fmla="*/ 581514 w 1012072"/>
                  <a:gd name="connsiteY105" fmla="*/ 428997 h 509008"/>
                  <a:gd name="connsiteX106" fmla="*/ 594160 w 1012072"/>
                  <a:gd name="connsiteY106" fmla="*/ 449426 h 509008"/>
                  <a:gd name="connsiteX107" fmla="*/ 604861 w 1012072"/>
                  <a:gd name="connsiteY107" fmla="*/ 466934 h 509008"/>
                  <a:gd name="connsiteX108" fmla="*/ 648631 w 1012072"/>
                  <a:gd name="connsiteY108" fmla="*/ 423161 h 509008"/>
                  <a:gd name="connsiteX109" fmla="*/ 691430 w 1012072"/>
                  <a:gd name="connsiteY109" fmla="*/ 374525 h 509008"/>
                  <a:gd name="connsiteX110" fmla="*/ 704076 w 1012072"/>
                  <a:gd name="connsiteY110" fmla="*/ 357991 h 509008"/>
                  <a:gd name="connsiteX111" fmla="*/ 733259 w 1012072"/>
                  <a:gd name="connsiteY111" fmla="*/ 332700 h 509008"/>
                  <a:gd name="connsiteX112" fmla="*/ 752711 w 1012072"/>
                  <a:gd name="connsiteY112" fmla="*/ 332700 h 509008"/>
                  <a:gd name="connsiteX113" fmla="*/ 766622 w 1012072"/>
                  <a:gd name="connsiteY113" fmla="*/ 326864 h 509008"/>
                  <a:gd name="connsiteX114" fmla="*/ 767301 w 1012072"/>
                  <a:gd name="connsiteY114" fmla="*/ 321028 h 509008"/>
                  <a:gd name="connsiteX115" fmla="*/ 778976 w 1012072"/>
                  <a:gd name="connsiteY115" fmla="*/ 303520 h 509008"/>
                  <a:gd name="connsiteX116" fmla="*/ 794537 w 1012072"/>
                  <a:gd name="connsiteY116" fmla="*/ 297684 h 509008"/>
                  <a:gd name="connsiteX117" fmla="*/ 828582 w 1012072"/>
                  <a:gd name="connsiteY117" fmla="*/ 323946 h 509008"/>
                  <a:gd name="connsiteX118" fmla="*/ 828582 w 1012072"/>
                  <a:gd name="connsiteY118" fmla="*/ 331726 h 509008"/>
                  <a:gd name="connsiteX119" fmla="*/ 843172 w 1012072"/>
                  <a:gd name="connsiteY119" fmla="*/ 353126 h 509008"/>
                  <a:gd name="connsiteX120" fmla="*/ 861654 w 1012072"/>
                  <a:gd name="connsiteY120" fmla="*/ 344372 h 509008"/>
                  <a:gd name="connsiteX121" fmla="*/ 869437 w 1012072"/>
                  <a:gd name="connsiteY121" fmla="*/ 314218 h 509008"/>
                  <a:gd name="connsiteX122" fmla="*/ 876247 w 1012072"/>
                  <a:gd name="connsiteY122" fmla="*/ 292819 h 509008"/>
                  <a:gd name="connsiteX123" fmla="*/ 907371 w 1012072"/>
                  <a:gd name="connsiteY123" fmla="*/ 279202 h 509008"/>
                  <a:gd name="connsiteX124" fmla="*/ 915154 w 1012072"/>
                  <a:gd name="connsiteY124" fmla="*/ 279202 h 509008"/>
                  <a:gd name="connsiteX125" fmla="*/ 956980 w 1012072"/>
                  <a:gd name="connsiteY125" fmla="*/ 238347 h 509008"/>
                  <a:gd name="connsiteX126" fmla="*/ 964760 w 1012072"/>
                  <a:gd name="connsiteY126" fmla="*/ 170260 h 509008"/>
                  <a:gd name="connsiteX127" fmla="*/ 964760 w 1012072"/>
                  <a:gd name="connsiteY127" fmla="*/ 134267 h 509008"/>
                  <a:gd name="connsiteX128" fmla="*/ 887919 w 1012072"/>
                  <a:gd name="connsiteY128" fmla="*/ 89524 h 509008"/>
                  <a:gd name="connsiteX129" fmla="*/ 693378 w 1012072"/>
                  <a:gd name="connsiteY129" fmla="*/ 54508 h 509008"/>
                  <a:gd name="connsiteX130" fmla="*/ 642795 w 1012072"/>
                  <a:gd name="connsiteY130" fmla="*/ 48672 h 509008"/>
                  <a:gd name="connsiteX131" fmla="*/ 627232 w 1012072"/>
                  <a:gd name="connsiteY131" fmla="*/ 48672 h 509008"/>
                  <a:gd name="connsiteX132" fmla="*/ 600970 w 1012072"/>
                  <a:gd name="connsiteY132" fmla="*/ 54508 h 509008"/>
                  <a:gd name="connsiteX133" fmla="*/ 559144 w 1012072"/>
                  <a:gd name="connsiteY133" fmla="*/ 61314 h 509008"/>
                  <a:gd name="connsiteX134" fmla="*/ 559144 w 1012072"/>
                  <a:gd name="connsiteY134" fmla="*/ 61314 h 509008"/>
                  <a:gd name="connsiteX135" fmla="*/ 484244 w 1012072"/>
                  <a:gd name="connsiteY135" fmla="*/ 39915 h 509008"/>
                  <a:gd name="connsiteX136" fmla="*/ 435609 w 1012072"/>
                  <a:gd name="connsiteY136" fmla="*/ 22407 h 509008"/>
                  <a:gd name="connsiteX137" fmla="*/ 386973 w 1012072"/>
                  <a:gd name="connsiteY137" fmla="*/ 22407 h 509008"/>
                  <a:gd name="connsiteX138" fmla="*/ 360711 w 1012072"/>
                  <a:gd name="connsiteY138" fmla="*/ 32135 h 509008"/>
                  <a:gd name="connsiteX139" fmla="*/ 331531 w 1012072"/>
                  <a:gd name="connsiteY139" fmla="*/ 41862 h 509008"/>
                  <a:gd name="connsiteX140" fmla="*/ 285814 w 1012072"/>
                  <a:gd name="connsiteY140" fmla="*/ 47698 h 509008"/>
                  <a:gd name="connsiteX141" fmla="*/ 238150 w 1012072"/>
                  <a:gd name="connsiteY141" fmla="*/ 47698 h 509008"/>
                  <a:gd name="connsiteX142" fmla="*/ 192432 w 1012072"/>
                  <a:gd name="connsiteY142" fmla="*/ 47698 h 509008"/>
                  <a:gd name="connsiteX143" fmla="*/ 137961 w 1012072"/>
                  <a:gd name="connsiteY143" fmla="*/ 58396 h 509008"/>
                  <a:gd name="connsiteX144" fmla="*/ 109755 w 1012072"/>
                  <a:gd name="connsiteY144" fmla="*/ 75907 h 509008"/>
                  <a:gd name="connsiteX145" fmla="*/ 72792 w 1012072"/>
                  <a:gd name="connsiteY145" fmla="*/ 97307 h 509008"/>
                  <a:gd name="connsiteX146" fmla="*/ 50418 w 1012072"/>
                  <a:gd name="connsiteY146" fmla="*/ 104114 h 509008"/>
                  <a:gd name="connsiteX147" fmla="*/ 12484 w 1012072"/>
                  <a:gd name="connsiteY147" fmla="*/ 122595 h 509008"/>
                  <a:gd name="connsiteX148" fmla="*/ 4701 w 1012072"/>
                  <a:gd name="connsiteY148" fmla="*/ 170260 h 509008"/>
                  <a:gd name="connsiteX149" fmla="*/ 13455 w 1012072"/>
                  <a:gd name="connsiteY149" fmla="*/ 209167 h 509008"/>
                  <a:gd name="connsiteX150" fmla="*/ 39720 w 1012072"/>
                  <a:gd name="connsiteY150" fmla="*/ 222784 h 509008"/>
                  <a:gd name="connsiteX151" fmla="*/ 46527 w 1012072"/>
                  <a:gd name="connsiteY151" fmla="*/ 222784 h 509008"/>
                  <a:gd name="connsiteX152" fmla="*/ 60146 w 1012072"/>
                  <a:gd name="connsiteY152" fmla="*/ 222784 h 509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</a:cxnLst>
                <a:rect l="l" t="t" r="r" b="b"/>
                <a:pathLst>
                  <a:path w="1012072" h="509008">
                    <a:moveTo>
                      <a:pt x="230369" y="507788"/>
                    </a:moveTo>
                    <a:lnTo>
                      <a:pt x="223560" y="507788"/>
                    </a:lnTo>
                    <a:cubicBezTo>
                      <a:pt x="204398" y="501659"/>
                      <a:pt x="191168" y="484151"/>
                      <a:pt x="190488" y="464016"/>
                    </a:cubicBezTo>
                    <a:cubicBezTo>
                      <a:pt x="190001" y="455941"/>
                      <a:pt x="190001" y="447772"/>
                      <a:pt x="190488" y="439698"/>
                    </a:cubicBezTo>
                    <a:cubicBezTo>
                      <a:pt x="190975" y="432597"/>
                      <a:pt x="190975" y="425399"/>
                      <a:pt x="190488" y="418298"/>
                    </a:cubicBezTo>
                    <a:cubicBezTo>
                      <a:pt x="184165" y="391452"/>
                      <a:pt x="169575" y="367232"/>
                      <a:pt x="148663" y="349237"/>
                    </a:cubicBezTo>
                    <a:cubicBezTo>
                      <a:pt x="129890" y="331046"/>
                      <a:pt x="115006" y="309160"/>
                      <a:pt x="104890" y="285038"/>
                    </a:cubicBezTo>
                    <a:cubicBezTo>
                      <a:pt x="104890" y="280173"/>
                      <a:pt x="104890" y="276284"/>
                      <a:pt x="104890" y="271419"/>
                    </a:cubicBezTo>
                    <a:cubicBezTo>
                      <a:pt x="103530" y="264805"/>
                      <a:pt x="101583" y="258290"/>
                      <a:pt x="99054" y="251967"/>
                    </a:cubicBezTo>
                    <a:cubicBezTo>
                      <a:pt x="94191" y="244183"/>
                      <a:pt x="87382" y="238347"/>
                      <a:pt x="80572" y="239321"/>
                    </a:cubicBezTo>
                    <a:lnTo>
                      <a:pt x="72792" y="239321"/>
                    </a:lnTo>
                    <a:lnTo>
                      <a:pt x="63064" y="239321"/>
                    </a:lnTo>
                    <a:cubicBezTo>
                      <a:pt x="43220" y="243406"/>
                      <a:pt x="22990" y="233874"/>
                      <a:pt x="13455" y="215977"/>
                    </a:cubicBezTo>
                    <a:cubicBezTo>
                      <a:pt x="5090" y="201191"/>
                      <a:pt x="715" y="184363"/>
                      <a:pt x="813" y="167342"/>
                    </a:cubicBezTo>
                    <a:cubicBezTo>
                      <a:pt x="-2690" y="145648"/>
                      <a:pt x="2172" y="123373"/>
                      <a:pt x="14429" y="105087"/>
                    </a:cubicBezTo>
                    <a:cubicBezTo>
                      <a:pt x="27172" y="91664"/>
                      <a:pt x="43903" y="82812"/>
                      <a:pt x="62090" y="79796"/>
                    </a:cubicBezTo>
                    <a:lnTo>
                      <a:pt x="82519" y="73960"/>
                    </a:lnTo>
                    <a:cubicBezTo>
                      <a:pt x="93995" y="68807"/>
                      <a:pt x="104697" y="62288"/>
                      <a:pt x="114617" y="54508"/>
                    </a:cubicBezTo>
                    <a:cubicBezTo>
                      <a:pt x="124832" y="47211"/>
                      <a:pt x="135530" y="40696"/>
                      <a:pt x="146718" y="35053"/>
                    </a:cubicBezTo>
                    <a:cubicBezTo>
                      <a:pt x="166461" y="25910"/>
                      <a:pt x="188155" y="21531"/>
                      <a:pt x="209943" y="22407"/>
                    </a:cubicBezTo>
                    <a:cubicBezTo>
                      <a:pt x="226478" y="22407"/>
                      <a:pt x="242041" y="22407"/>
                      <a:pt x="257605" y="22407"/>
                    </a:cubicBezTo>
                    <a:lnTo>
                      <a:pt x="303322" y="22407"/>
                    </a:lnTo>
                    <a:cubicBezTo>
                      <a:pt x="316844" y="24547"/>
                      <a:pt x="330656" y="24547"/>
                      <a:pt x="344177" y="22407"/>
                    </a:cubicBezTo>
                    <a:lnTo>
                      <a:pt x="370439" y="13653"/>
                    </a:lnTo>
                    <a:cubicBezTo>
                      <a:pt x="379873" y="9372"/>
                      <a:pt x="389600" y="5775"/>
                      <a:pt x="399619" y="2955"/>
                    </a:cubicBezTo>
                    <a:cubicBezTo>
                      <a:pt x="418490" y="-1424"/>
                      <a:pt x="438138" y="-1424"/>
                      <a:pt x="457008" y="2955"/>
                    </a:cubicBezTo>
                    <a:cubicBezTo>
                      <a:pt x="475588" y="7232"/>
                      <a:pt x="493583" y="13751"/>
                      <a:pt x="510509" y="22407"/>
                    </a:cubicBezTo>
                    <a:cubicBezTo>
                      <a:pt x="531033" y="33010"/>
                      <a:pt x="553599" y="39333"/>
                      <a:pt x="576652" y="40889"/>
                    </a:cubicBezTo>
                    <a:lnTo>
                      <a:pt x="576652" y="40889"/>
                    </a:lnTo>
                    <a:cubicBezTo>
                      <a:pt x="588811" y="40307"/>
                      <a:pt x="600872" y="38359"/>
                      <a:pt x="612642" y="35053"/>
                    </a:cubicBezTo>
                    <a:cubicBezTo>
                      <a:pt x="622176" y="32135"/>
                      <a:pt x="631901" y="30190"/>
                      <a:pt x="641825" y="29217"/>
                    </a:cubicBezTo>
                    <a:lnTo>
                      <a:pt x="660306" y="29217"/>
                    </a:lnTo>
                    <a:cubicBezTo>
                      <a:pt x="678592" y="29703"/>
                      <a:pt x="696783" y="31648"/>
                      <a:pt x="714777" y="35053"/>
                    </a:cubicBezTo>
                    <a:cubicBezTo>
                      <a:pt x="779947" y="46724"/>
                      <a:pt x="847064" y="57426"/>
                      <a:pt x="909318" y="71042"/>
                    </a:cubicBezTo>
                    <a:cubicBezTo>
                      <a:pt x="945308" y="78825"/>
                      <a:pt x="988107" y="91468"/>
                      <a:pt x="1006589" y="128431"/>
                    </a:cubicBezTo>
                    <a:cubicBezTo>
                      <a:pt x="1010575" y="142632"/>
                      <a:pt x="1012229" y="157418"/>
                      <a:pt x="1011451" y="172204"/>
                    </a:cubicBezTo>
                    <a:cubicBezTo>
                      <a:pt x="1012814" y="197495"/>
                      <a:pt x="1009896" y="222784"/>
                      <a:pt x="1002697" y="247101"/>
                    </a:cubicBezTo>
                    <a:cubicBezTo>
                      <a:pt x="994041" y="274144"/>
                      <a:pt x="971959" y="294766"/>
                      <a:pt x="944334" y="301573"/>
                    </a:cubicBezTo>
                    <a:lnTo>
                      <a:pt x="935580" y="301573"/>
                    </a:lnTo>
                    <a:cubicBezTo>
                      <a:pt x="927800" y="301573"/>
                      <a:pt x="920990" y="301573"/>
                      <a:pt x="918072" y="307409"/>
                    </a:cubicBezTo>
                    <a:cubicBezTo>
                      <a:pt x="917390" y="310911"/>
                      <a:pt x="917390" y="314607"/>
                      <a:pt x="918072" y="318110"/>
                    </a:cubicBezTo>
                    <a:cubicBezTo>
                      <a:pt x="917778" y="332213"/>
                      <a:pt x="913792" y="346025"/>
                      <a:pt x="906400" y="357991"/>
                    </a:cubicBezTo>
                    <a:cubicBezTo>
                      <a:pt x="897254" y="372192"/>
                      <a:pt x="879942" y="378904"/>
                      <a:pt x="863601" y="374525"/>
                    </a:cubicBezTo>
                    <a:cubicBezTo>
                      <a:pt x="850080" y="368108"/>
                      <a:pt x="840061" y="355949"/>
                      <a:pt x="836365" y="341454"/>
                    </a:cubicBezTo>
                    <a:lnTo>
                      <a:pt x="836365" y="334644"/>
                    </a:lnTo>
                    <a:cubicBezTo>
                      <a:pt x="833447" y="328030"/>
                      <a:pt x="827804" y="323070"/>
                      <a:pt x="820802" y="321028"/>
                    </a:cubicBezTo>
                    <a:cubicBezTo>
                      <a:pt x="820802" y="321028"/>
                      <a:pt x="820802" y="321028"/>
                      <a:pt x="820802" y="321028"/>
                    </a:cubicBezTo>
                    <a:cubicBezTo>
                      <a:pt x="818175" y="323266"/>
                      <a:pt x="816521" y="326377"/>
                      <a:pt x="815937" y="329782"/>
                    </a:cubicBezTo>
                    <a:cubicBezTo>
                      <a:pt x="813796" y="335909"/>
                      <a:pt x="810489" y="341552"/>
                      <a:pt x="806212" y="346319"/>
                    </a:cubicBezTo>
                    <a:cubicBezTo>
                      <a:pt x="799304" y="352544"/>
                      <a:pt x="790161" y="355753"/>
                      <a:pt x="780921" y="355073"/>
                    </a:cubicBezTo>
                    <a:lnTo>
                      <a:pt x="764383" y="355073"/>
                    </a:lnTo>
                    <a:cubicBezTo>
                      <a:pt x="764383" y="355073"/>
                      <a:pt x="755629" y="360909"/>
                      <a:pt x="750767" y="369663"/>
                    </a:cubicBezTo>
                    <a:cubicBezTo>
                      <a:pt x="746196" y="379682"/>
                      <a:pt x="738706" y="388145"/>
                      <a:pt x="729367" y="393981"/>
                    </a:cubicBezTo>
                    <a:cubicBezTo>
                      <a:pt x="713804" y="400790"/>
                      <a:pt x="701743" y="413825"/>
                      <a:pt x="696296" y="429970"/>
                    </a:cubicBezTo>
                    <a:cubicBezTo>
                      <a:pt x="680732" y="478606"/>
                      <a:pt x="651549" y="488333"/>
                      <a:pt x="630150" y="488333"/>
                    </a:cubicBezTo>
                    <a:cubicBezTo>
                      <a:pt x="608753" y="488333"/>
                      <a:pt x="612642" y="476661"/>
                      <a:pt x="603888" y="460124"/>
                    </a:cubicBezTo>
                    <a:cubicBezTo>
                      <a:pt x="601554" y="454095"/>
                      <a:pt x="598248" y="448550"/>
                      <a:pt x="594160" y="443590"/>
                    </a:cubicBezTo>
                    <a:cubicBezTo>
                      <a:pt x="588324" y="436780"/>
                      <a:pt x="583462" y="428997"/>
                      <a:pt x="578596" y="422190"/>
                    </a:cubicBezTo>
                    <a:cubicBezTo>
                      <a:pt x="573541" y="411100"/>
                      <a:pt x="565467" y="401666"/>
                      <a:pt x="555252" y="394954"/>
                    </a:cubicBezTo>
                    <a:cubicBezTo>
                      <a:pt x="533853" y="385809"/>
                      <a:pt x="514302" y="372581"/>
                      <a:pt x="497863" y="356044"/>
                    </a:cubicBezTo>
                    <a:cubicBezTo>
                      <a:pt x="488331" y="343496"/>
                      <a:pt x="481035" y="329295"/>
                      <a:pt x="476464" y="314218"/>
                    </a:cubicBezTo>
                    <a:cubicBezTo>
                      <a:pt x="471601" y="301573"/>
                      <a:pt x="462847" y="297684"/>
                      <a:pt x="449228" y="291848"/>
                    </a:cubicBezTo>
                    <a:lnTo>
                      <a:pt x="435609" y="285038"/>
                    </a:lnTo>
                    <a:lnTo>
                      <a:pt x="435609" y="289901"/>
                    </a:lnTo>
                    <a:cubicBezTo>
                      <a:pt x="429773" y="303520"/>
                      <a:pt x="426855" y="311300"/>
                      <a:pt x="418101" y="311300"/>
                    </a:cubicBezTo>
                    <a:lnTo>
                      <a:pt x="418101" y="311300"/>
                    </a:lnTo>
                    <a:cubicBezTo>
                      <a:pt x="418101" y="311300"/>
                      <a:pt x="412265" y="317136"/>
                      <a:pt x="410320" y="322002"/>
                    </a:cubicBezTo>
                    <a:cubicBezTo>
                      <a:pt x="406527" y="330560"/>
                      <a:pt x="400495" y="337954"/>
                      <a:pt x="392812" y="343401"/>
                    </a:cubicBezTo>
                    <a:cubicBezTo>
                      <a:pt x="377344" y="349237"/>
                      <a:pt x="359836" y="344081"/>
                      <a:pt x="350013" y="330756"/>
                    </a:cubicBezTo>
                    <a:lnTo>
                      <a:pt x="344177" y="322972"/>
                    </a:lnTo>
                    <a:cubicBezTo>
                      <a:pt x="340285" y="317430"/>
                      <a:pt x="335325" y="312856"/>
                      <a:pt x="329584" y="309356"/>
                    </a:cubicBezTo>
                    <a:cubicBezTo>
                      <a:pt x="318886" y="304491"/>
                      <a:pt x="301378" y="315192"/>
                      <a:pt x="296513" y="329782"/>
                    </a:cubicBezTo>
                    <a:cubicBezTo>
                      <a:pt x="292624" y="345734"/>
                      <a:pt x="292624" y="362465"/>
                      <a:pt x="296513" y="378417"/>
                    </a:cubicBezTo>
                    <a:lnTo>
                      <a:pt x="296513" y="396899"/>
                    </a:lnTo>
                    <a:cubicBezTo>
                      <a:pt x="304002" y="431235"/>
                      <a:pt x="295444" y="467032"/>
                      <a:pt x="273169" y="494169"/>
                    </a:cubicBezTo>
                    <a:cubicBezTo>
                      <a:pt x="262176" y="505743"/>
                      <a:pt x="246031" y="510899"/>
                      <a:pt x="230369" y="507788"/>
                    </a:cubicBezTo>
                    <a:close/>
                    <a:moveTo>
                      <a:pt x="79601" y="215977"/>
                    </a:moveTo>
                    <a:cubicBezTo>
                      <a:pt x="94871" y="217046"/>
                      <a:pt x="108294" y="226385"/>
                      <a:pt x="114617" y="240295"/>
                    </a:cubicBezTo>
                    <a:cubicBezTo>
                      <a:pt x="118120" y="247784"/>
                      <a:pt x="120649" y="255564"/>
                      <a:pt x="122401" y="263639"/>
                    </a:cubicBezTo>
                    <a:cubicBezTo>
                      <a:pt x="121816" y="267821"/>
                      <a:pt x="121816" y="272102"/>
                      <a:pt x="122401" y="276284"/>
                    </a:cubicBezTo>
                    <a:cubicBezTo>
                      <a:pt x="130959" y="297779"/>
                      <a:pt x="144284" y="317038"/>
                      <a:pt x="161308" y="332700"/>
                    </a:cubicBezTo>
                    <a:cubicBezTo>
                      <a:pt x="185332" y="354197"/>
                      <a:pt x="201673" y="382796"/>
                      <a:pt x="207996" y="414407"/>
                    </a:cubicBezTo>
                    <a:cubicBezTo>
                      <a:pt x="208483" y="422481"/>
                      <a:pt x="208483" y="430650"/>
                      <a:pt x="207996" y="438724"/>
                    </a:cubicBezTo>
                    <a:cubicBezTo>
                      <a:pt x="207512" y="445825"/>
                      <a:pt x="207512" y="453023"/>
                      <a:pt x="207996" y="460124"/>
                    </a:cubicBezTo>
                    <a:cubicBezTo>
                      <a:pt x="207996" y="470825"/>
                      <a:pt x="214806" y="482497"/>
                      <a:pt x="224533" y="484442"/>
                    </a:cubicBezTo>
                    <a:cubicBezTo>
                      <a:pt x="232219" y="485219"/>
                      <a:pt x="239803" y="482301"/>
                      <a:pt x="244959" y="476661"/>
                    </a:cubicBezTo>
                    <a:cubicBezTo>
                      <a:pt x="263052" y="452830"/>
                      <a:pt x="269179" y="421994"/>
                      <a:pt x="261497" y="393007"/>
                    </a:cubicBezTo>
                    <a:lnTo>
                      <a:pt x="261497" y="386200"/>
                    </a:lnTo>
                    <a:cubicBezTo>
                      <a:pt x="257118" y="367036"/>
                      <a:pt x="257118" y="346999"/>
                      <a:pt x="261497" y="327838"/>
                    </a:cubicBezTo>
                    <a:cubicBezTo>
                      <a:pt x="268208" y="307409"/>
                      <a:pt x="286690" y="293113"/>
                      <a:pt x="308185" y="291848"/>
                    </a:cubicBezTo>
                    <a:cubicBezTo>
                      <a:pt x="313243" y="290485"/>
                      <a:pt x="318690" y="290485"/>
                      <a:pt x="323748" y="291848"/>
                    </a:cubicBezTo>
                    <a:cubicBezTo>
                      <a:pt x="332407" y="296514"/>
                      <a:pt x="339701" y="303131"/>
                      <a:pt x="345148" y="311300"/>
                    </a:cubicBezTo>
                    <a:lnTo>
                      <a:pt x="345148" y="318110"/>
                    </a:lnTo>
                    <a:cubicBezTo>
                      <a:pt x="350984" y="323946"/>
                      <a:pt x="358767" y="327838"/>
                      <a:pt x="362656" y="325890"/>
                    </a:cubicBezTo>
                    <a:cubicBezTo>
                      <a:pt x="366257" y="322195"/>
                      <a:pt x="369175" y="317914"/>
                      <a:pt x="371413" y="313248"/>
                    </a:cubicBezTo>
                    <a:cubicBezTo>
                      <a:pt x="371413" y="304491"/>
                      <a:pt x="380167" y="293792"/>
                      <a:pt x="391839" y="291848"/>
                    </a:cubicBezTo>
                    <a:lnTo>
                      <a:pt x="391839" y="282120"/>
                    </a:lnTo>
                    <a:cubicBezTo>
                      <a:pt x="397675" y="268501"/>
                      <a:pt x="400593" y="261691"/>
                      <a:pt x="409347" y="261691"/>
                    </a:cubicBezTo>
                    <a:lnTo>
                      <a:pt x="409347" y="261691"/>
                    </a:lnTo>
                    <a:lnTo>
                      <a:pt x="409347" y="261691"/>
                    </a:lnTo>
                    <a:lnTo>
                      <a:pt x="429773" y="271419"/>
                    </a:lnTo>
                    <a:cubicBezTo>
                      <a:pt x="446601" y="277062"/>
                      <a:pt x="460318" y="289414"/>
                      <a:pt x="467710" y="305464"/>
                    </a:cubicBezTo>
                    <a:cubicBezTo>
                      <a:pt x="471892" y="317914"/>
                      <a:pt x="477826" y="329684"/>
                      <a:pt x="485218" y="340483"/>
                    </a:cubicBezTo>
                    <a:cubicBezTo>
                      <a:pt x="500003" y="355266"/>
                      <a:pt x="517511" y="367134"/>
                      <a:pt x="536771" y="375499"/>
                    </a:cubicBezTo>
                    <a:cubicBezTo>
                      <a:pt x="550485" y="383475"/>
                      <a:pt x="561673" y="395343"/>
                      <a:pt x="568872" y="409544"/>
                    </a:cubicBezTo>
                    <a:cubicBezTo>
                      <a:pt x="572469" y="416354"/>
                      <a:pt x="576750" y="422870"/>
                      <a:pt x="581514" y="428997"/>
                    </a:cubicBezTo>
                    <a:cubicBezTo>
                      <a:pt x="586961" y="435029"/>
                      <a:pt x="591242" y="441936"/>
                      <a:pt x="594160" y="449426"/>
                    </a:cubicBezTo>
                    <a:lnTo>
                      <a:pt x="604861" y="466934"/>
                    </a:lnTo>
                    <a:cubicBezTo>
                      <a:pt x="624314" y="466934"/>
                      <a:pt x="638907" y="452344"/>
                      <a:pt x="648631" y="423161"/>
                    </a:cubicBezTo>
                    <a:cubicBezTo>
                      <a:pt x="655441" y="401666"/>
                      <a:pt x="671004" y="384060"/>
                      <a:pt x="691430" y="374525"/>
                    </a:cubicBezTo>
                    <a:cubicBezTo>
                      <a:pt x="696878" y="370052"/>
                      <a:pt x="701158" y="364409"/>
                      <a:pt x="704076" y="357991"/>
                    </a:cubicBezTo>
                    <a:cubicBezTo>
                      <a:pt x="709912" y="348264"/>
                      <a:pt x="717695" y="334644"/>
                      <a:pt x="733259" y="332700"/>
                    </a:cubicBezTo>
                    <a:lnTo>
                      <a:pt x="752711" y="332700"/>
                    </a:lnTo>
                    <a:cubicBezTo>
                      <a:pt x="758158" y="334938"/>
                      <a:pt x="764383" y="332311"/>
                      <a:pt x="766622" y="326864"/>
                    </a:cubicBezTo>
                    <a:cubicBezTo>
                      <a:pt x="767399" y="325015"/>
                      <a:pt x="767595" y="322972"/>
                      <a:pt x="767301" y="321028"/>
                    </a:cubicBezTo>
                    <a:cubicBezTo>
                      <a:pt x="769540" y="314218"/>
                      <a:pt x="773624" y="308189"/>
                      <a:pt x="778976" y="303520"/>
                    </a:cubicBezTo>
                    <a:cubicBezTo>
                      <a:pt x="783352" y="299824"/>
                      <a:pt x="788799" y="297779"/>
                      <a:pt x="794537" y="297684"/>
                    </a:cubicBezTo>
                    <a:cubicBezTo>
                      <a:pt x="809810" y="299726"/>
                      <a:pt x="822746" y="309745"/>
                      <a:pt x="828582" y="323946"/>
                    </a:cubicBezTo>
                    <a:lnTo>
                      <a:pt x="828582" y="331726"/>
                    </a:lnTo>
                    <a:cubicBezTo>
                      <a:pt x="828582" y="341454"/>
                      <a:pt x="836365" y="350208"/>
                      <a:pt x="843172" y="353126"/>
                    </a:cubicBezTo>
                    <a:cubicBezTo>
                      <a:pt x="850567" y="354488"/>
                      <a:pt x="858056" y="350989"/>
                      <a:pt x="861654" y="344372"/>
                    </a:cubicBezTo>
                    <a:cubicBezTo>
                      <a:pt x="866712" y="335131"/>
                      <a:pt x="869437" y="324724"/>
                      <a:pt x="869437" y="314218"/>
                    </a:cubicBezTo>
                    <a:cubicBezTo>
                      <a:pt x="870117" y="306729"/>
                      <a:pt x="872453" y="299432"/>
                      <a:pt x="876247" y="292819"/>
                    </a:cubicBezTo>
                    <a:cubicBezTo>
                      <a:pt x="884027" y="283872"/>
                      <a:pt x="895506" y="278908"/>
                      <a:pt x="907371" y="279202"/>
                    </a:cubicBezTo>
                    <a:lnTo>
                      <a:pt x="915154" y="279202"/>
                    </a:lnTo>
                    <a:cubicBezTo>
                      <a:pt x="935093" y="273559"/>
                      <a:pt x="950853" y="258192"/>
                      <a:pt x="956980" y="238347"/>
                    </a:cubicBezTo>
                    <a:cubicBezTo>
                      <a:pt x="963401" y="216268"/>
                      <a:pt x="966123" y="193215"/>
                      <a:pt x="964760" y="170260"/>
                    </a:cubicBezTo>
                    <a:cubicBezTo>
                      <a:pt x="967678" y="158490"/>
                      <a:pt x="967678" y="146037"/>
                      <a:pt x="964760" y="134267"/>
                    </a:cubicBezTo>
                    <a:cubicBezTo>
                      <a:pt x="954062" y="107032"/>
                      <a:pt x="920017" y="96333"/>
                      <a:pt x="887919" y="89524"/>
                    </a:cubicBezTo>
                    <a:cubicBezTo>
                      <a:pt x="821773" y="76878"/>
                      <a:pt x="754659" y="65206"/>
                      <a:pt x="693378" y="54508"/>
                    </a:cubicBezTo>
                    <a:cubicBezTo>
                      <a:pt x="676743" y="51103"/>
                      <a:pt x="659819" y="49156"/>
                      <a:pt x="642795" y="48672"/>
                    </a:cubicBezTo>
                    <a:lnTo>
                      <a:pt x="627232" y="48672"/>
                    </a:lnTo>
                    <a:cubicBezTo>
                      <a:pt x="618285" y="49642"/>
                      <a:pt x="609531" y="51685"/>
                      <a:pt x="600970" y="54508"/>
                    </a:cubicBezTo>
                    <a:cubicBezTo>
                      <a:pt x="587353" y="58301"/>
                      <a:pt x="573247" y="60537"/>
                      <a:pt x="559144" y="61314"/>
                    </a:cubicBezTo>
                    <a:lnTo>
                      <a:pt x="559144" y="61314"/>
                    </a:lnTo>
                    <a:cubicBezTo>
                      <a:pt x="532879" y="59759"/>
                      <a:pt x="507395" y="52465"/>
                      <a:pt x="484244" y="39915"/>
                    </a:cubicBezTo>
                    <a:cubicBezTo>
                      <a:pt x="468683" y="32330"/>
                      <a:pt x="452437" y="26491"/>
                      <a:pt x="435609" y="22407"/>
                    </a:cubicBezTo>
                    <a:cubicBezTo>
                      <a:pt x="419561" y="19002"/>
                      <a:pt x="403024" y="19002"/>
                      <a:pt x="386973" y="22407"/>
                    </a:cubicBezTo>
                    <a:lnTo>
                      <a:pt x="360711" y="32135"/>
                    </a:lnTo>
                    <a:cubicBezTo>
                      <a:pt x="351373" y="36415"/>
                      <a:pt x="341550" y="39624"/>
                      <a:pt x="331531" y="41862"/>
                    </a:cubicBezTo>
                    <a:cubicBezTo>
                      <a:pt x="316648" y="46045"/>
                      <a:pt x="301280" y="47989"/>
                      <a:pt x="285814" y="47698"/>
                    </a:cubicBezTo>
                    <a:lnTo>
                      <a:pt x="238150" y="47698"/>
                    </a:lnTo>
                    <a:cubicBezTo>
                      <a:pt x="222880" y="46724"/>
                      <a:pt x="207705" y="46724"/>
                      <a:pt x="192432" y="47698"/>
                    </a:cubicBezTo>
                    <a:cubicBezTo>
                      <a:pt x="173660" y="46724"/>
                      <a:pt x="154985" y="50420"/>
                      <a:pt x="137961" y="58396"/>
                    </a:cubicBezTo>
                    <a:cubicBezTo>
                      <a:pt x="127943" y="63164"/>
                      <a:pt x="118509" y="69000"/>
                      <a:pt x="109755" y="75907"/>
                    </a:cubicBezTo>
                    <a:cubicBezTo>
                      <a:pt x="98083" y="84175"/>
                      <a:pt x="85728" y="91373"/>
                      <a:pt x="72792" y="97307"/>
                    </a:cubicBezTo>
                    <a:lnTo>
                      <a:pt x="50418" y="104114"/>
                    </a:lnTo>
                    <a:cubicBezTo>
                      <a:pt x="36217" y="106254"/>
                      <a:pt x="22892" y="112675"/>
                      <a:pt x="12484" y="122595"/>
                    </a:cubicBezTo>
                    <a:cubicBezTo>
                      <a:pt x="4119" y="136992"/>
                      <a:pt x="1394" y="153919"/>
                      <a:pt x="4701" y="170260"/>
                    </a:cubicBezTo>
                    <a:cubicBezTo>
                      <a:pt x="4508" y="183778"/>
                      <a:pt x="7524" y="197107"/>
                      <a:pt x="13455" y="209167"/>
                    </a:cubicBezTo>
                    <a:cubicBezTo>
                      <a:pt x="18807" y="218503"/>
                      <a:pt x="29019" y="223855"/>
                      <a:pt x="39720" y="222784"/>
                    </a:cubicBezTo>
                    <a:lnTo>
                      <a:pt x="46527" y="222784"/>
                    </a:lnTo>
                    <a:lnTo>
                      <a:pt x="60146" y="222784"/>
                    </a:lnTo>
                    <a:close/>
                  </a:path>
                </a:pathLst>
              </a:custGeom>
              <a:solidFill>
                <a:srgbClr val="001647"/>
              </a:soli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249" name="Freeform: Shape 248"/>
              <p:cNvSpPr/>
              <p:nvPr/>
            </p:nvSpPr>
            <p:spPr>
              <a:xfrm>
                <a:off x="5550509" y="5270821"/>
                <a:ext cx="737114" cy="83114"/>
              </a:xfrm>
              <a:custGeom>
                <a:avLst/>
                <a:gdLst>
                  <a:gd name="connsiteX0" fmla="*/ 258246 w 737114"/>
                  <a:gd name="connsiteY0" fmla="*/ 6810 h 83114"/>
                  <a:gd name="connsiteX1" fmla="*/ 308828 w 737114"/>
                  <a:gd name="connsiteY1" fmla="*/ 6810 h 83114"/>
                  <a:gd name="connsiteX2" fmla="*/ 495586 w 737114"/>
                  <a:gd name="connsiteY2" fmla="*/ 1948 h 83114"/>
                  <a:gd name="connsiteX3" fmla="*/ 557840 w 737114"/>
                  <a:gd name="connsiteY3" fmla="*/ 1948 h 83114"/>
                  <a:gd name="connsiteX4" fmla="*/ 616200 w 737114"/>
                  <a:gd name="connsiteY4" fmla="*/ 8755 h 83114"/>
                  <a:gd name="connsiteX5" fmla="*/ 656082 w 737114"/>
                  <a:gd name="connsiteY5" fmla="*/ 20429 h 83114"/>
                  <a:gd name="connsiteX6" fmla="*/ 736818 w 737114"/>
                  <a:gd name="connsiteY6" fmla="*/ 25292 h 83114"/>
                  <a:gd name="connsiteX7" fmla="*/ 679428 w 737114"/>
                  <a:gd name="connsiteY7" fmla="*/ 73927 h 83114"/>
                  <a:gd name="connsiteX8" fmla="*/ 606476 w 737114"/>
                  <a:gd name="connsiteY8" fmla="*/ 73927 h 83114"/>
                  <a:gd name="connsiteX9" fmla="*/ 385670 w 737114"/>
                  <a:gd name="connsiteY9" fmla="*/ 73927 h 83114"/>
                  <a:gd name="connsiteX10" fmla="*/ 45223 w 737114"/>
                  <a:gd name="connsiteY10" fmla="*/ 57390 h 83114"/>
                  <a:gd name="connsiteX11" fmla="*/ 9234 w 737114"/>
                  <a:gd name="connsiteY11" fmla="*/ 43773 h 83114"/>
                  <a:gd name="connsiteX12" fmla="*/ 480 w 737114"/>
                  <a:gd name="connsiteY12" fmla="*/ 23347 h 83114"/>
                  <a:gd name="connsiteX13" fmla="*/ 212528 w 737114"/>
                  <a:gd name="connsiteY13" fmla="*/ 5837 h 83114"/>
                  <a:gd name="connsiteX14" fmla="*/ 258246 w 737114"/>
                  <a:gd name="connsiteY14" fmla="*/ 6810 h 83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37114" h="83114">
                    <a:moveTo>
                      <a:pt x="258246" y="6810"/>
                    </a:moveTo>
                    <a:cubicBezTo>
                      <a:pt x="275074" y="8755"/>
                      <a:pt x="292000" y="8755"/>
                      <a:pt x="308828" y="6810"/>
                    </a:cubicBezTo>
                    <a:cubicBezTo>
                      <a:pt x="370789" y="-679"/>
                      <a:pt x="433334" y="-2235"/>
                      <a:pt x="495586" y="1948"/>
                    </a:cubicBezTo>
                    <a:lnTo>
                      <a:pt x="557840" y="1948"/>
                    </a:lnTo>
                    <a:cubicBezTo>
                      <a:pt x="577489" y="2337"/>
                      <a:pt x="597039" y="4572"/>
                      <a:pt x="616200" y="8755"/>
                    </a:cubicBezTo>
                    <a:lnTo>
                      <a:pt x="656082" y="20429"/>
                    </a:lnTo>
                    <a:cubicBezTo>
                      <a:pt x="681373" y="26265"/>
                      <a:pt x="712500" y="12646"/>
                      <a:pt x="736818" y="25292"/>
                    </a:cubicBezTo>
                    <a:cubicBezTo>
                      <a:pt x="713471" y="41829"/>
                      <a:pt x="698881" y="64199"/>
                      <a:pt x="679428" y="73927"/>
                    </a:cubicBezTo>
                    <a:cubicBezTo>
                      <a:pt x="659973" y="83655"/>
                      <a:pt x="628846" y="73927"/>
                      <a:pt x="606476" y="73927"/>
                    </a:cubicBezTo>
                    <a:cubicBezTo>
                      <a:pt x="532938" y="70035"/>
                      <a:pt x="459207" y="70035"/>
                      <a:pt x="385670" y="73927"/>
                    </a:cubicBezTo>
                    <a:cubicBezTo>
                      <a:pt x="272156" y="89880"/>
                      <a:pt x="156695" y="84237"/>
                      <a:pt x="45223" y="57390"/>
                    </a:cubicBezTo>
                    <a:cubicBezTo>
                      <a:pt x="32482" y="55252"/>
                      <a:pt x="20226" y="50678"/>
                      <a:pt x="9234" y="43773"/>
                    </a:cubicBezTo>
                    <a:cubicBezTo>
                      <a:pt x="3398" y="35993"/>
                      <a:pt x="-2438" y="33072"/>
                      <a:pt x="480" y="23347"/>
                    </a:cubicBezTo>
                    <a:cubicBezTo>
                      <a:pt x="69541" y="48636"/>
                      <a:pt x="141523" y="-5835"/>
                      <a:pt x="212528" y="5837"/>
                    </a:cubicBezTo>
                    <a:cubicBezTo>
                      <a:pt x="228092" y="-970"/>
                      <a:pt x="242682" y="4866"/>
                      <a:pt x="258246" y="6810"/>
                    </a:cubicBezTo>
                    <a:close/>
                  </a:path>
                </a:pathLst>
              </a:custGeom>
              <a:gradFill>
                <a:gsLst>
                  <a:gs pos="0">
                    <a:srgbClr val="18273E"/>
                  </a:gs>
                  <a:gs pos="50000">
                    <a:srgbClr val="0C1931"/>
                  </a:gs>
                  <a:gs pos="100000">
                    <a:srgbClr val="000B25"/>
                  </a:gs>
                </a:gsLst>
                <a:lin ang="0" scaled="1"/>
              </a:gra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250" name="Freeform: Shape 249"/>
              <p:cNvSpPr/>
              <p:nvPr/>
            </p:nvSpPr>
            <p:spPr>
              <a:xfrm>
                <a:off x="5543055" y="5258751"/>
                <a:ext cx="763049" cy="98728"/>
              </a:xfrm>
              <a:custGeom>
                <a:avLst/>
                <a:gdLst>
                  <a:gd name="connsiteX0" fmla="*/ 666453 w 763049"/>
                  <a:gd name="connsiteY0" fmla="*/ 97669 h 98728"/>
                  <a:gd name="connsiteX1" fmla="*/ 634355 w 763049"/>
                  <a:gd name="connsiteY1" fmla="*/ 97669 h 98728"/>
                  <a:gd name="connsiteX2" fmla="*/ 612955 w 763049"/>
                  <a:gd name="connsiteY2" fmla="*/ 97669 h 98728"/>
                  <a:gd name="connsiteX3" fmla="*/ 462187 w 763049"/>
                  <a:gd name="connsiteY3" fmla="*/ 92807 h 98728"/>
                  <a:gd name="connsiteX4" fmla="*/ 393123 w 763049"/>
                  <a:gd name="connsiteY4" fmla="*/ 92807 h 98728"/>
                  <a:gd name="connsiteX5" fmla="*/ 337681 w 763049"/>
                  <a:gd name="connsiteY5" fmla="*/ 92807 h 98728"/>
                  <a:gd name="connsiteX6" fmla="*/ 223873 w 763049"/>
                  <a:gd name="connsiteY6" fmla="*/ 97669 h 98728"/>
                  <a:gd name="connsiteX7" fmla="*/ 49758 w 763049"/>
                  <a:gd name="connsiteY7" fmla="*/ 72381 h 98728"/>
                  <a:gd name="connsiteX8" fmla="*/ 43922 w 763049"/>
                  <a:gd name="connsiteY8" fmla="*/ 72381 h 98728"/>
                  <a:gd name="connsiteX9" fmla="*/ 8906 w 763049"/>
                  <a:gd name="connsiteY9" fmla="*/ 56817 h 98728"/>
                  <a:gd name="connsiteX10" fmla="*/ 8906 w 763049"/>
                  <a:gd name="connsiteY10" fmla="*/ 56817 h 98728"/>
                  <a:gd name="connsiteX11" fmla="*/ 1123 w 763049"/>
                  <a:gd name="connsiteY11" fmla="*/ 29582 h 98728"/>
                  <a:gd name="connsiteX12" fmla="*/ 1123 w 763049"/>
                  <a:gd name="connsiteY12" fmla="*/ 19854 h 98728"/>
                  <a:gd name="connsiteX13" fmla="*/ 10851 w 763049"/>
                  <a:gd name="connsiteY13" fmla="*/ 19854 h 98728"/>
                  <a:gd name="connsiteX14" fmla="*/ 47814 w 763049"/>
                  <a:gd name="connsiteY14" fmla="*/ 25690 h 98728"/>
                  <a:gd name="connsiteX15" fmla="*/ 119793 w 763049"/>
                  <a:gd name="connsiteY15" fmla="*/ 13044 h 98728"/>
                  <a:gd name="connsiteX16" fmla="*/ 197611 w 763049"/>
                  <a:gd name="connsiteY16" fmla="*/ 399 h 98728"/>
                  <a:gd name="connsiteX17" fmla="*/ 220955 w 763049"/>
                  <a:gd name="connsiteY17" fmla="*/ 399 h 98728"/>
                  <a:gd name="connsiteX18" fmla="*/ 241381 w 763049"/>
                  <a:gd name="connsiteY18" fmla="*/ 5264 h 98728"/>
                  <a:gd name="connsiteX19" fmla="*/ 265699 w 763049"/>
                  <a:gd name="connsiteY19" fmla="*/ 10126 h 98728"/>
                  <a:gd name="connsiteX20" fmla="*/ 274453 w 763049"/>
                  <a:gd name="connsiteY20" fmla="*/ 10126 h 98728"/>
                  <a:gd name="connsiteX21" fmla="*/ 306554 w 763049"/>
                  <a:gd name="connsiteY21" fmla="*/ 10126 h 98728"/>
                  <a:gd name="connsiteX22" fmla="*/ 313364 w 763049"/>
                  <a:gd name="connsiteY22" fmla="*/ 10126 h 98728"/>
                  <a:gd name="connsiteX23" fmla="*/ 420359 w 763049"/>
                  <a:gd name="connsiteY23" fmla="*/ 2346 h 98728"/>
                  <a:gd name="connsiteX24" fmla="*/ 502065 w 763049"/>
                  <a:gd name="connsiteY24" fmla="*/ 2346 h 98728"/>
                  <a:gd name="connsiteX25" fmla="*/ 565294 w 763049"/>
                  <a:gd name="connsiteY25" fmla="*/ 2346 h 98728"/>
                  <a:gd name="connsiteX26" fmla="*/ 625601 w 763049"/>
                  <a:gd name="connsiteY26" fmla="*/ 9153 h 98728"/>
                  <a:gd name="connsiteX27" fmla="*/ 643109 w 763049"/>
                  <a:gd name="connsiteY27" fmla="*/ 14989 h 98728"/>
                  <a:gd name="connsiteX28" fmla="*/ 665482 w 763049"/>
                  <a:gd name="connsiteY28" fmla="*/ 21798 h 98728"/>
                  <a:gd name="connsiteX29" fmla="*/ 695636 w 763049"/>
                  <a:gd name="connsiteY29" fmla="*/ 21798 h 98728"/>
                  <a:gd name="connsiteX30" fmla="*/ 716062 w 763049"/>
                  <a:gd name="connsiteY30" fmla="*/ 21798 h 98728"/>
                  <a:gd name="connsiteX31" fmla="*/ 748163 w 763049"/>
                  <a:gd name="connsiteY31" fmla="*/ 29582 h 98728"/>
                  <a:gd name="connsiteX32" fmla="*/ 762753 w 763049"/>
                  <a:gd name="connsiteY32" fmla="*/ 37362 h 98728"/>
                  <a:gd name="connsiteX33" fmla="*/ 749133 w 763049"/>
                  <a:gd name="connsiteY33" fmla="*/ 47090 h 98728"/>
                  <a:gd name="connsiteX34" fmla="*/ 723845 w 763049"/>
                  <a:gd name="connsiteY34" fmla="*/ 69460 h 98728"/>
                  <a:gd name="connsiteX35" fmla="*/ 690770 w 763049"/>
                  <a:gd name="connsiteY35" fmla="*/ 96698 h 98728"/>
                  <a:gd name="connsiteX36" fmla="*/ 666453 w 763049"/>
                  <a:gd name="connsiteY36" fmla="*/ 97669 h 98728"/>
                  <a:gd name="connsiteX37" fmla="*/ 462187 w 763049"/>
                  <a:gd name="connsiteY37" fmla="*/ 63624 h 98728"/>
                  <a:gd name="connsiteX38" fmla="*/ 613929 w 763049"/>
                  <a:gd name="connsiteY38" fmla="*/ 69460 h 98728"/>
                  <a:gd name="connsiteX39" fmla="*/ 638247 w 763049"/>
                  <a:gd name="connsiteY39" fmla="*/ 69460 h 98728"/>
                  <a:gd name="connsiteX40" fmla="*/ 682016 w 763049"/>
                  <a:gd name="connsiteY40" fmla="*/ 69460 h 98728"/>
                  <a:gd name="connsiteX41" fmla="*/ 710226 w 763049"/>
                  <a:gd name="connsiteY41" fmla="*/ 47090 h 98728"/>
                  <a:gd name="connsiteX42" fmla="*/ 721898 w 763049"/>
                  <a:gd name="connsiteY42" fmla="*/ 35418 h 98728"/>
                  <a:gd name="connsiteX43" fmla="*/ 698554 w 763049"/>
                  <a:gd name="connsiteY43" fmla="*/ 35418 h 98728"/>
                  <a:gd name="connsiteX44" fmla="*/ 661590 w 763049"/>
                  <a:gd name="connsiteY44" fmla="*/ 35418 h 98728"/>
                  <a:gd name="connsiteX45" fmla="*/ 638247 w 763049"/>
                  <a:gd name="connsiteY45" fmla="*/ 28608 h 98728"/>
                  <a:gd name="connsiteX46" fmla="*/ 620736 w 763049"/>
                  <a:gd name="connsiteY46" fmla="*/ 22772 h 98728"/>
                  <a:gd name="connsiteX47" fmla="*/ 565294 w 763049"/>
                  <a:gd name="connsiteY47" fmla="*/ 16936 h 98728"/>
                  <a:gd name="connsiteX48" fmla="*/ 502065 w 763049"/>
                  <a:gd name="connsiteY48" fmla="*/ 16936 h 98728"/>
                  <a:gd name="connsiteX49" fmla="*/ 421332 w 763049"/>
                  <a:gd name="connsiteY49" fmla="*/ 16936 h 98728"/>
                  <a:gd name="connsiteX50" fmla="*/ 317252 w 763049"/>
                  <a:gd name="connsiteY50" fmla="*/ 23746 h 98728"/>
                  <a:gd name="connsiteX51" fmla="*/ 310446 w 763049"/>
                  <a:gd name="connsiteY51" fmla="*/ 23746 h 98728"/>
                  <a:gd name="connsiteX52" fmla="*/ 275427 w 763049"/>
                  <a:gd name="connsiteY52" fmla="*/ 23746 h 98728"/>
                  <a:gd name="connsiteX53" fmla="*/ 264728 w 763049"/>
                  <a:gd name="connsiteY53" fmla="*/ 23746 h 98728"/>
                  <a:gd name="connsiteX54" fmla="*/ 236519 w 763049"/>
                  <a:gd name="connsiteY54" fmla="*/ 18880 h 98728"/>
                  <a:gd name="connsiteX55" fmla="*/ 218037 w 763049"/>
                  <a:gd name="connsiteY55" fmla="*/ 14018 h 98728"/>
                  <a:gd name="connsiteX56" fmla="*/ 198582 w 763049"/>
                  <a:gd name="connsiteY56" fmla="*/ 14018 h 98728"/>
                  <a:gd name="connsiteX57" fmla="*/ 125629 w 763049"/>
                  <a:gd name="connsiteY57" fmla="*/ 26664 h 98728"/>
                  <a:gd name="connsiteX58" fmla="*/ 48788 w 763049"/>
                  <a:gd name="connsiteY58" fmla="*/ 40280 h 98728"/>
                  <a:gd name="connsiteX59" fmla="*/ 29332 w 763049"/>
                  <a:gd name="connsiteY59" fmla="*/ 40280 h 98728"/>
                  <a:gd name="connsiteX60" fmla="*/ 48788 w 763049"/>
                  <a:gd name="connsiteY60" fmla="*/ 46116 h 98728"/>
                  <a:gd name="connsiteX61" fmla="*/ 56568 w 763049"/>
                  <a:gd name="connsiteY61" fmla="*/ 46116 h 98728"/>
                  <a:gd name="connsiteX62" fmla="*/ 223873 w 763049"/>
                  <a:gd name="connsiteY62" fmla="*/ 69460 h 98728"/>
                  <a:gd name="connsiteX63" fmla="*/ 336707 w 763049"/>
                  <a:gd name="connsiteY63" fmla="*/ 69460 h 98728"/>
                  <a:gd name="connsiteX64" fmla="*/ 392152 w 763049"/>
                  <a:gd name="connsiteY64" fmla="*/ 69460 h 98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763049" h="98728">
                    <a:moveTo>
                      <a:pt x="666453" y="97669"/>
                    </a:moveTo>
                    <a:cubicBezTo>
                      <a:pt x="655754" y="98643"/>
                      <a:pt x="645053" y="98643"/>
                      <a:pt x="634355" y="97669"/>
                    </a:cubicBezTo>
                    <a:lnTo>
                      <a:pt x="612955" y="97669"/>
                    </a:lnTo>
                    <a:cubicBezTo>
                      <a:pt x="565294" y="97669"/>
                      <a:pt x="515685" y="92807"/>
                      <a:pt x="462187" y="92807"/>
                    </a:cubicBezTo>
                    <a:cubicBezTo>
                      <a:pt x="437870" y="92807"/>
                      <a:pt x="415496" y="92807"/>
                      <a:pt x="393123" y="92807"/>
                    </a:cubicBezTo>
                    <a:lnTo>
                      <a:pt x="337681" y="92807"/>
                    </a:lnTo>
                    <a:cubicBezTo>
                      <a:pt x="298771" y="92807"/>
                      <a:pt x="261810" y="97669"/>
                      <a:pt x="223873" y="97669"/>
                    </a:cubicBezTo>
                    <a:cubicBezTo>
                      <a:pt x="164831" y="98741"/>
                      <a:pt x="106079" y="90180"/>
                      <a:pt x="49758" y="72381"/>
                    </a:cubicBezTo>
                    <a:lnTo>
                      <a:pt x="43922" y="72381"/>
                    </a:lnTo>
                    <a:cubicBezTo>
                      <a:pt x="31182" y="69947"/>
                      <a:pt x="19216" y="64598"/>
                      <a:pt x="8906" y="56817"/>
                    </a:cubicBezTo>
                    <a:lnTo>
                      <a:pt x="8906" y="56817"/>
                    </a:lnTo>
                    <a:cubicBezTo>
                      <a:pt x="734" y="50299"/>
                      <a:pt x="-2377" y="39404"/>
                      <a:pt x="1123" y="29582"/>
                    </a:cubicBezTo>
                    <a:lnTo>
                      <a:pt x="1123" y="19854"/>
                    </a:lnTo>
                    <a:lnTo>
                      <a:pt x="10851" y="19854"/>
                    </a:lnTo>
                    <a:cubicBezTo>
                      <a:pt x="22719" y="23841"/>
                      <a:pt x="35266" y="25788"/>
                      <a:pt x="47814" y="25690"/>
                    </a:cubicBezTo>
                    <a:cubicBezTo>
                      <a:pt x="72230" y="24618"/>
                      <a:pt x="96449" y="20341"/>
                      <a:pt x="119793" y="13044"/>
                    </a:cubicBezTo>
                    <a:cubicBezTo>
                      <a:pt x="145182" y="5944"/>
                      <a:pt x="171251" y="1663"/>
                      <a:pt x="197611" y="399"/>
                    </a:cubicBezTo>
                    <a:cubicBezTo>
                      <a:pt x="205392" y="-572"/>
                      <a:pt x="213175" y="-572"/>
                      <a:pt x="220955" y="399"/>
                    </a:cubicBezTo>
                    <a:lnTo>
                      <a:pt x="241381" y="5264"/>
                    </a:lnTo>
                    <a:lnTo>
                      <a:pt x="265699" y="10126"/>
                    </a:lnTo>
                    <a:lnTo>
                      <a:pt x="274453" y="10126"/>
                    </a:lnTo>
                    <a:lnTo>
                      <a:pt x="306554" y="10126"/>
                    </a:lnTo>
                    <a:lnTo>
                      <a:pt x="313364" y="10126"/>
                    </a:lnTo>
                    <a:cubicBezTo>
                      <a:pt x="348768" y="4290"/>
                      <a:pt x="384565" y="1663"/>
                      <a:pt x="420359" y="2346"/>
                    </a:cubicBezTo>
                    <a:lnTo>
                      <a:pt x="502065" y="2346"/>
                    </a:lnTo>
                    <a:lnTo>
                      <a:pt x="565294" y="2346"/>
                    </a:lnTo>
                    <a:cubicBezTo>
                      <a:pt x="585524" y="2735"/>
                      <a:pt x="605757" y="5068"/>
                      <a:pt x="625601" y="9153"/>
                    </a:cubicBezTo>
                    <a:lnTo>
                      <a:pt x="643109" y="14989"/>
                    </a:lnTo>
                    <a:lnTo>
                      <a:pt x="665482" y="21798"/>
                    </a:lnTo>
                    <a:lnTo>
                      <a:pt x="695636" y="21798"/>
                    </a:lnTo>
                    <a:lnTo>
                      <a:pt x="716062" y="21798"/>
                    </a:lnTo>
                    <a:cubicBezTo>
                      <a:pt x="727247" y="21605"/>
                      <a:pt x="738337" y="24230"/>
                      <a:pt x="748163" y="29582"/>
                    </a:cubicBezTo>
                    <a:lnTo>
                      <a:pt x="762753" y="37362"/>
                    </a:lnTo>
                    <a:lnTo>
                      <a:pt x="749133" y="47090"/>
                    </a:lnTo>
                    <a:cubicBezTo>
                      <a:pt x="740088" y="53801"/>
                      <a:pt x="731625" y="61291"/>
                      <a:pt x="723845" y="69460"/>
                    </a:cubicBezTo>
                    <a:cubicBezTo>
                      <a:pt x="714212" y="80161"/>
                      <a:pt x="703125" y="89304"/>
                      <a:pt x="690770" y="96698"/>
                    </a:cubicBezTo>
                    <a:cubicBezTo>
                      <a:pt x="682794" y="98447"/>
                      <a:pt x="674527" y="98741"/>
                      <a:pt x="666453" y="97669"/>
                    </a:cubicBezTo>
                    <a:close/>
                    <a:moveTo>
                      <a:pt x="462187" y="63624"/>
                    </a:moveTo>
                    <a:cubicBezTo>
                      <a:pt x="514711" y="63624"/>
                      <a:pt x="566264" y="63624"/>
                      <a:pt x="613929" y="69460"/>
                    </a:cubicBezTo>
                    <a:lnTo>
                      <a:pt x="638247" y="69460"/>
                    </a:lnTo>
                    <a:cubicBezTo>
                      <a:pt x="652546" y="73838"/>
                      <a:pt x="667717" y="73838"/>
                      <a:pt x="682016" y="69460"/>
                    </a:cubicBezTo>
                    <a:cubicBezTo>
                      <a:pt x="692522" y="63529"/>
                      <a:pt x="702054" y="56037"/>
                      <a:pt x="710226" y="47090"/>
                    </a:cubicBezTo>
                    <a:lnTo>
                      <a:pt x="721898" y="35418"/>
                    </a:lnTo>
                    <a:lnTo>
                      <a:pt x="698554" y="35418"/>
                    </a:lnTo>
                    <a:cubicBezTo>
                      <a:pt x="686297" y="36875"/>
                      <a:pt x="673847" y="36875"/>
                      <a:pt x="661590" y="35418"/>
                    </a:cubicBezTo>
                    <a:lnTo>
                      <a:pt x="638247" y="28608"/>
                    </a:lnTo>
                    <a:lnTo>
                      <a:pt x="620736" y="22772"/>
                    </a:lnTo>
                    <a:cubicBezTo>
                      <a:pt x="602548" y="18880"/>
                      <a:pt x="583968" y="16936"/>
                      <a:pt x="565294" y="16936"/>
                    </a:cubicBezTo>
                    <a:lnTo>
                      <a:pt x="502065" y="16936"/>
                    </a:lnTo>
                    <a:lnTo>
                      <a:pt x="421332" y="16936"/>
                    </a:lnTo>
                    <a:cubicBezTo>
                      <a:pt x="386509" y="16449"/>
                      <a:pt x="351686" y="18782"/>
                      <a:pt x="317252" y="23746"/>
                    </a:cubicBezTo>
                    <a:lnTo>
                      <a:pt x="310446" y="23746"/>
                    </a:lnTo>
                    <a:cubicBezTo>
                      <a:pt x="298771" y="24716"/>
                      <a:pt x="287099" y="24716"/>
                      <a:pt x="275427" y="23746"/>
                    </a:cubicBezTo>
                    <a:lnTo>
                      <a:pt x="264728" y="23746"/>
                    </a:lnTo>
                    <a:cubicBezTo>
                      <a:pt x="255194" y="23063"/>
                      <a:pt x="245760" y="21409"/>
                      <a:pt x="236519" y="18880"/>
                    </a:cubicBezTo>
                    <a:lnTo>
                      <a:pt x="218037" y="14018"/>
                    </a:lnTo>
                    <a:lnTo>
                      <a:pt x="198582" y="14018"/>
                    </a:lnTo>
                    <a:cubicBezTo>
                      <a:pt x="173876" y="15476"/>
                      <a:pt x="149365" y="19658"/>
                      <a:pt x="125629" y="26664"/>
                    </a:cubicBezTo>
                    <a:cubicBezTo>
                      <a:pt x="100730" y="34640"/>
                      <a:pt x="74854" y="39211"/>
                      <a:pt x="48788" y="40280"/>
                    </a:cubicBezTo>
                    <a:lnTo>
                      <a:pt x="29332" y="40280"/>
                    </a:lnTo>
                    <a:lnTo>
                      <a:pt x="48788" y="46116"/>
                    </a:lnTo>
                    <a:lnTo>
                      <a:pt x="56568" y="46116"/>
                    </a:lnTo>
                    <a:cubicBezTo>
                      <a:pt x="110748" y="62846"/>
                      <a:pt x="167164" y="70724"/>
                      <a:pt x="223873" y="69460"/>
                    </a:cubicBezTo>
                    <a:cubicBezTo>
                      <a:pt x="260837" y="69460"/>
                      <a:pt x="297800" y="69460"/>
                      <a:pt x="336707" y="69460"/>
                    </a:cubicBezTo>
                    <a:lnTo>
                      <a:pt x="392152" y="69460"/>
                    </a:lnTo>
                    <a:close/>
                  </a:path>
                </a:pathLst>
              </a:custGeom>
              <a:solidFill>
                <a:srgbClr val="001647"/>
              </a:soli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251" name="Freeform: Shape 250"/>
              <p:cNvSpPr/>
              <p:nvPr/>
            </p:nvSpPr>
            <p:spPr>
              <a:xfrm>
                <a:off x="5862551" y="5541562"/>
                <a:ext cx="116722" cy="116725"/>
              </a:xfrm>
              <a:custGeom>
                <a:avLst/>
                <a:gdLst>
                  <a:gd name="connsiteX0" fmla="*/ 116426 w 116722"/>
                  <a:gd name="connsiteY0" fmla="*/ 58034 h 116725"/>
                  <a:gd name="connsiteX1" fmla="*/ 58063 w 116722"/>
                  <a:gd name="connsiteY1" fmla="*/ 116396 h 116725"/>
                  <a:gd name="connsiteX2" fmla="*/ -297 w 116722"/>
                  <a:gd name="connsiteY2" fmla="*/ 58034 h 116725"/>
                  <a:gd name="connsiteX3" fmla="*/ 58063 w 116722"/>
                  <a:gd name="connsiteY3" fmla="*/ -329 h 116725"/>
                  <a:gd name="connsiteX4" fmla="*/ 116426 w 116722"/>
                  <a:gd name="connsiteY4" fmla="*/ 58034 h 11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722" h="116725">
                    <a:moveTo>
                      <a:pt x="116426" y="58034"/>
                    </a:moveTo>
                    <a:cubicBezTo>
                      <a:pt x="116426" y="90229"/>
                      <a:pt x="90262" y="116396"/>
                      <a:pt x="58063" y="116396"/>
                    </a:cubicBezTo>
                    <a:cubicBezTo>
                      <a:pt x="25867" y="116396"/>
                      <a:pt x="-297" y="90229"/>
                      <a:pt x="-297" y="58034"/>
                    </a:cubicBezTo>
                    <a:cubicBezTo>
                      <a:pt x="-297" y="25838"/>
                      <a:pt x="25867" y="-329"/>
                      <a:pt x="58063" y="-329"/>
                    </a:cubicBezTo>
                    <a:cubicBezTo>
                      <a:pt x="90262" y="-329"/>
                      <a:pt x="116426" y="25838"/>
                      <a:pt x="116426" y="58034"/>
                    </a:cubicBezTo>
                    <a:close/>
                  </a:path>
                </a:pathLst>
              </a:custGeom>
              <a:solidFill>
                <a:srgbClr val="B3B3B3"/>
              </a:soli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252" name="Freeform: Shape 251"/>
              <p:cNvSpPr/>
              <p:nvPr/>
            </p:nvSpPr>
            <p:spPr>
              <a:xfrm>
                <a:off x="5852815" y="5530864"/>
                <a:ext cx="137160" cy="137151"/>
              </a:xfrm>
              <a:custGeom>
                <a:avLst/>
                <a:gdLst>
                  <a:gd name="connsiteX0" fmla="*/ 67799 w 137160"/>
                  <a:gd name="connsiteY0" fmla="*/ 136822 h 137151"/>
                  <a:gd name="connsiteX1" fmla="*/ -288 w 137160"/>
                  <a:gd name="connsiteY1" fmla="*/ 68732 h 137151"/>
                  <a:gd name="connsiteX2" fmla="*/ 66829 w 137160"/>
                  <a:gd name="connsiteY2" fmla="*/ -329 h 137151"/>
                  <a:gd name="connsiteX3" fmla="*/ 67799 w 137160"/>
                  <a:gd name="connsiteY3" fmla="*/ -329 h 137151"/>
                  <a:gd name="connsiteX4" fmla="*/ 136863 w 137160"/>
                  <a:gd name="connsiteY4" fmla="*/ 68732 h 137151"/>
                  <a:gd name="connsiteX5" fmla="*/ 68773 w 137160"/>
                  <a:gd name="connsiteY5" fmla="*/ 136822 h 137151"/>
                  <a:gd name="connsiteX6" fmla="*/ 67799 w 137160"/>
                  <a:gd name="connsiteY6" fmla="*/ 136822 h 137151"/>
                  <a:gd name="connsiteX7" fmla="*/ 67799 w 137160"/>
                  <a:gd name="connsiteY7" fmla="*/ 21070 h 137151"/>
                  <a:gd name="connsiteX8" fmla="*/ 20138 w 137160"/>
                  <a:gd name="connsiteY8" fmla="*/ 68732 h 137151"/>
                  <a:gd name="connsiteX9" fmla="*/ 67799 w 137160"/>
                  <a:gd name="connsiteY9" fmla="*/ 116396 h 137151"/>
                  <a:gd name="connsiteX10" fmla="*/ 115464 w 137160"/>
                  <a:gd name="connsiteY10" fmla="*/ 68732 h 137151"/>
                  <a:gd name="connsiteX11" fmla="*/ 67799 w 137160"/>
                  <a:gd name="connsiteY11" fmla="*/ 21070 h 137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7160" h="137151">
                    <a:moveTo>
                      <a:pt x="67799" y="136822"/>
                    </a:moveTo>
                    <a:cubicBezTo>
                      <a:pt x="30156" y="136822"/>
                      <a:pt x="-288" y="106375"/>
                      <a:pt x="-288" y="68732"/>
                    </a:cubicBezTo>
                    <a:cubicBezTo>
                      <a:pt x="-873" y="31089"/>
                      <a:pt x="29186" y="255"/>
                      <a:pt x="66829" y="-329"/>
                    </a:cubicBezTo>
                    <a:cubicBezTo>
                      <a:pt x="67120" y="-329"/>
                      <a:pt x="67508" y="-329"/>
                      <a:pt x="67799" y="-329"/>
                    </a:cubicBezTo>
                    <a:cubicBezTo>
                      <a:pt x="105929" y="-329"/>
                      <a:pt x="136863" y="30602"/>
                      <a:pt x="136863" y="68732"/>
                    </a:cubicBezTo>
                    <a:cubicBezTo>
                      <a:pt x="136863" y="106375"/>
                      <a:pt x="106416" y="136822"/>
                      <a:pt x="68773" y="136822"/>
                    </a:cubicBezTo>
                    <a:cubicBezTo>
                      <a:pt x="68482" y="136822"/>
                      <a:pt x="68093" y="136822"/>
                      <a:pt x="67799" y="136822"/>
                    </a:cubicBezTo>
                    <a:close/>
                    <a:moveTo>
                      <a:pt x="67799" y="21070"/>
                    </a:moveTo>
                    <a:cubicBezTo>
                      <a:pt x="41439" y="21070"/>
                      <a:pt x="20138" y="42372"/>
                      <a:pt x="20138" y="68732"/>
                    </a:cubicBezTo>
                    <a:cubicBezTo>
                      <a:pt x="20138" y="95092"/>
                      <a:pt x="41439" y="116396"/>
                      <a:pt x="67799" y="116396"/>
                    </a:cubicBezTo>
                    <a:cubicBezTo>
                      <a:pt x="94162" y="116396"/>
                      <a:pt x="115464" y="95092"/>
                      <a:pt x="115464" y="68732"/>
                    </a:cubicBezTo>
                    <a:cubicBezTo>
                      <a:pt x="115464" y="42372"/>
                      <a:pt x="94162" y="21070"/>
                      <a:pt x="67799" y="21070"/>
                    </a:cubicBezTo>
                    <a:close/>
                  </a:path>
                </a:pathLst>
              </a:custGeom>
              <a:solidFill>
                <a:srgbClr val="353535"/>
              </a:soli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253" name="Freeform: Shape 252"/>
              <p:cNvSpPr/>
              <p:nvPr/>
            </p:nvSpPr>
            <p:spPr>
              <a:xfrm>
                <a:off x="5434120" y="5579499"/>
                <a:ext cx="506846" cy="245120"/>
              </a:xfrm>
              <a:custGeom>
                <a:avLst/>
                <a:gdLst>
                  <a:gd name="connsiteX0" fmla="*/ 484550 w 506846"/>
                  <a:gd name="connsiteY0" fmla="*/ -329 h 245120"/>
                  <a:gd name="connsiteX1" fmla="*/ 85741 w 506846"/>
                  <a:gd name="connsiteY1" fmla="*/ 212693 h 245120"/>
                  <a:gd name="connsiteX2" fmla="*/ 34187 w 506846"/>
                  <a:gd name="connsiteY2" fmla="*/ 175730 h 245120"/>
                  <a:gd name="connsiteX3" fmla="*/ 71151 w 506846"/>
                  <a:gd name="connsiteY3" fmla="*/ 71650 h 245120"/>
                  <a:gd name="connsiteX4" fmla="*/ 71151 w 506846"/>
                  <a:gd name="connsiteY4" fmla="*/ 33716 h 245120"/>
                  <a:gd name="connsiteX5" fmla="*/ 4034 w 506846"/>
                  <a:gd name="connsiteY5" fmla="*/ 185458 h 245120"/>
                  <a:gd name="connsiteX6" fmla="*/ 78934 w 506846"/>
                  <a:gd name="connsiteY6" fmla="*/ 244791 h 245120"/>
                  <a:gd name="connsiteX7" fmla="*/ 89632 w 506846"/>
                  <a:gd name="connsiteY7" fmla="*/ 244791 h 245120"/>
                  <a:gd name="connsiteX8" fmla="*/ 505950 w 506846"/>
                  <a:gd name="connsiteY8" fmla="*/ 23015 h 245120"/>
                  <a:gd name="connsiteX9" fmla="*/ 484550 w 506846"/>
                  <a:gd name="connsiteY9" fmla="*/ -329 h 245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06846" h="245120">
                    <a:moveTo>
                      <a:pt x="484550" y="-329"/>
                    </a:moveTo>
                    <a:cubicBezTo>
                      <a:pt x="366952" y="96261"/>
                      <a:pt x="231453" y="168629"/>
                      <a:pt x="85741" y="212693"/>
                    </a:cubicBezTo>
                    <a:cubicBezTo>
                      <a:pt x="61521" y="215709"/>
                      <a:pt x="39053" y="199659"/>
                      <a:pt x="34187" y="175730"/>
                    </a:cubicBezTo>
                    <a:cubicBezTo>
                      <a:pt x="23682" y="136724"/>
                      <a:pt x="38370" y="95288"/>
                      <a:pt x="71151" y="71650"/>
                    </a:cubicBezTo>
                    <a:lnTo>
                      <a:pt x="71151" y="33716"/>
                    </a:lnTo>
                    <a:cubicBezTo>
                      <a:pt x="16193" y="62507"/>
                      <a:pt x="-11625" y="125441"/>
                      <a:pt x="4034" y="185458"/>
                    </a:cubicBezTo>
                    <a:cubicBezTo>
                      <a:pt x="12497" y="220085"/>
                      <a:pt x="43330" y="244500"/>
                      <a:pt x="78934" y="244791"/>
                    </a:cubicBezTo>
                    <a:lnTo>
                      <a:pt x="89632" y="244791"/>
                    </a:lnTo>
                    <a:cubicBezTo>
                      <a:pt x="244194" y="205204"/>
                      <a:pt x="386891" y="129137"/>
                      <a:pt x="505950" y="23015"/>
                    </a:cubicBezTo>
                    <a:cubicBezTo>
                      <a:pt x="510812" y="-329"/>
                      <a:pt x="484550" y="-329"/>
                      <a:pt x="484550" y="-329"/>
                    </a:cubicBezTo>
                    <a:close/>
                  </a:path>
                </a:pathLst>
              </a:custGeom>
              <a:gradFill>
                <a:gsLst>
                  <a:gs pos="0">
                    <a:srgbClr val="B3B3B3"/>
                  </a:gs>
                  <a:gs pos="41000">
                    <a:srgbClr val="888888"/>
                  </a:gs>
                  <a:gs pos="100000">
                    <a:srgbClr val="454545"/>
                  </a:gs>
                </a:gsLst>
                <a:lin ang="1365901" scaled="1"/>
              </a:gra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254" name="Freeform: Shape 253"/>
              <p:cNvSpPr/>
              <p:nvPr/>
            </p:nvSpPr>
            <p:spPr>
              <a:xfrm>
                <a:off x="5429101" y="5568784"/>
                <a:ext cx="525041" cy="260700"/>
              </a:xfrm>
              <a:custGeom>
                <a:avLst/>
                <a:gdLst>
                  <a:gd name="connsiteX0" fmla="*/ 516805 w 525041"/>
                  <a:gd name="connsiteY0" fmla="*/ 11360 h 260700"/>
                  <a:gd name="connsiteX1" fmla="*/ 489570 w 525041"/>
                  <a:gd name="connsiteY1" fmla="*/ -315 h 260700"/>
                  <a:gd name="connsiteX2" fmla="*/ 484707 w 525041"/>
                  <a:gd name="connsiteY2" fmla="*/ -315 h 260700"/>
                  <a:gd name="connsiteX3" fmla="*/ 484707 w 525041"/>
                  <a:gd name="connsiteY3" fmla="*/ -315 h 260700"/>
                  <a:gd name="connsiteX4" fmla="*/ 95626 w 525041"/>
                  <a:gd name="connsiteY4" fmla="*/ 209789 h 260700"/>
                  <a:gd name="connsiteX5" fmla="*/ 55744 w 525041"/>
                  <a:gd name="connsiteY5" fmla="*/ 180609 h 260700"/>
                  <a:gd name="connsiteX6" fmla="*/ 82980 w 525041"/>
                  <a:gd name="connsiteY6" fmla="*/ 94037 h 260700"/>
                  <a:gd name="connsiteX7" fmla="*/ 82980 w 525041"/>
                  <a:gd name="connsiteY7" fmla="*/ 66801 h 260700"/>
                  <a:gd name="connsiteX8" fmla="*/ 35318 w 525041"/>
                  <a:gd name="connsiteY8" fmla="*/ 186445 h 260700"/>
                  <a:gd name="connsiteX9" fmla="*/ 90760 w 525041"/>
                  <a:gd name="connsiteY9" fmla="*/ 231189 h 260700"/>
                  <a:gd name="connsiteX10" fmla="*/ 98544 w 525041"/>
                  <a:gd name="connsiteY10" fmla="*/ 231189 h 260700"/>
                  <a:gd name="connsiteX11" fmla="*/ 499297 w 525041"/>
                  <a:gd name="connsiteY11" fmla="*/ 18166 h 260700"/>
                  <a:gd name="connsiteX12" fmla="*/ 507078 w 525041"/>
                  <a:gd name="connsiteY12" fmla="*/ 18166 h 260700"/>
                  <a:gd name="connsiteX13" fmla="*/ 507078 w 525041"/>
                  <a:gd name="connsiteY13" fmla="*/ 23032 h 260700"/>
                  <a:gd name="connsiteX14" fmla="*/ 99514 w 525041"/>
                  <a:gd name="connsiteY14" fmla="*/ 237998 h 260700"/>
                  <a:gd name="connsiteX15" fmla="*/ 24617 w 525041"/>
                  <a:gd name="connsiteY15" fmla="*/ 187419 h 260700"/>
                  <a:gd name="connsiteX16" fmla="*/ 82006 w 525041"/>
                  <a:gd name="connsiteY16" fmla="*/ 51238 h 260700"/>
                  <a:gd name="connsiteX17" fmla="*/ 82006 w 525041"/>
                  <a:gd name="connsiteY17" fmla="*/ 26920 h 260700"/>
                  <a:gd name="connsiteX18" fmla="*/ 4191 w 525041"/>
                  <a:gd name="connsiteY18" fmla="*/ 193255 h 260700"/>
                  <a:gd name="connsiteX19" fmla="*/ 89790 w 525041"/>
                  <a:gd name="connsiteY19" fmla="*/ 260372 h 260700"/>
                  <a:gd name="connsiteX20" fmla="*/ 102432 w 525041"/>
                  <a:gd name="connsiteY20" fmla="*/ 260372 h 260700"/>
                  <a:gd name="connsiteX21" fmla="*/ 524589 w 525041"/>
                  <a:gd name="connsiteY21" fmla="*/ 34704 h 260700"/>
                  <a:gd name="connsiteX22" fmla="*/ 524589 w 525041"/>
                  <a:gd name="connsiteY22" fmla="*/ 34704 h 260700"/>
                  <a:gd name="connsiteX23" fmla="*/ 524589 w 525041"/>
                  <a:gd name="connsiteY23" fmla="*/ 34704 h 260700"/>
                  <a:gd name="connsiteX24" fmla="*/ 516805 w 525041"/>
                  <a:gd name="connsiteY24" fmla="*/ 11360 h 26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25041" h="260700">
                    <a:moveTo>
                      <a:pt x="516805" y="11360"/>
                    </a:moveTo>
                    <a:cubicBezTo>
                      <a:pt x="509901" y="3674"/>
                      <a:pt x="499977" y="-606"/>
                      <a:pt x="489570" y="-315"/>
                    </a:cubicBezTo>
                    <a:lnTo>
                      <a:pt x="484707" y="-315"/>
                    </a:lnTo>
                    <a:lnTo>
                      <a:pt x="484707" y="-315"/>
                    </a:lnTo>
                    <a:cubicBezTo>
                      <a:pt x="370318" y="95011"/>
                      <a:pt x="238028" y="166408"/>
                      <a:pt x="95626" y="209789"/>
                    </a:cubicBezTo>
                    <a:cubicBezTo>
                      <a:pt x="76850" y="211639"/>
                      <a:pt x="59636" y="199091"/>
                      <a:pt x="55744" y="180609"/>
                    </a:cubicBezTo>
                    <a:cubicBezTo>
                      <a:pt x="47281" y="148900"/>
                      <a:pt x="57885" y="115146"/>
                      <a:pt x="82980" y="94037"/>
                    </a:cubicBezTo>
                    <a:lnTo>
                      <a:pt x="82980" y="66801"/>
                    </a:lnTo>
                    <a:cubicBezTo>
                      <a:pt x="42903" y="92191"/>
                      <a:pt x="23741" y="140437"/>
                      <a:pt x="35318" y="186445"/>
                    </a:cubicBezTo>
                    <a:cubicBezTo>
                      <a:pt x="41543" y="212223"/>
                      <a:pt x="64302" y="230607"/>
                      <a:pt x="90760" y="231189"/>
                    </a:cubicBezTo>
                    <a:lnTo>
                      <a:pt x="98544" y="231189"/>
                    </a:lnTo>
                    <a:cubicBezTo>
                      <a:pt x="244936" y="187514"/>
                      <a:pt x="381212" y="115048"/>
                      <a:pt x="499297" y="18166"/>
                    </a:cubicBezTo>
                    <a:lnTo>
                      <a:pt x="507078" y="18166"/>
                    </a:lnTo>
                    <a:cubicBezTo>
                      <a:pt x="507662" y="19725"/>
                      <a:pt x="507662" y="21473"/>
                      <a:pt x="507078" y="23032"/>
                    </a:cubicBezTo>
                    <a:cubicBezTo>
                      <a:pt x="389770" y="125360"/>
                      <a:pt x="250187" y="198895"/>
                      <a:pt x="99514" y="237998"/>
                    </a:cubicBezTo>
                    <a:cubicBezTo>
                      <a:pt x="65374" y="242570"/>
                      <a:pt x="33178" y="220781"/>
                      <a:pt x="24617" y="187419"/>
                    </a:cubicBezTo>
                    <a:cubicBezTo>
                      <a:pt x="10805" y="134307"/>
                      <a:pt x="34345" y="78476"/>
                      <a:pt x="82006" y="51238"/>
                    </a:cubicBezTo>
                    <a:lnTo>
                      <a:pt x="82006" y="26920"/>
                    </a:lnTo>
                    <a:cubicBezTo>
                      <a:pt x="19755" y="56783"/>
                      <a:pt x="-12833" y="126331"/>
                      <a:pt x="4191" y="193255"/>
                    </a:cubicBezTo>
                    <a:cubicBezTo>
                      <a:pt x="14598" y="232162"/>
                      <a:pt x="49519" y="259594"/>
                      <a:pt x="89790" y="260372"/>
                    </a:cubicBezTo>
                    <a:lnTo>
                      <a:pt x="102432" y="260372"/>
                    </a:lnTo>
                    <a:cubicBezTo>
                      <a:pt x="259428" y="220781"/>
                      <a:pt x="404458" y="143257"/>
                      <a:pt x="524589" y="34704"/>
                    </a:cubicBezTo>
                    <a:lnTo>
                      <a:pt x="524589" y="34704"/>
                    </a:lnTo>
                    <a:lnTo>
                      <a:pt x="524589" y="34704"/>
                    </a:lnTo>
                    <a:cubicBezTo>
                      <a:pt x="525461" y="26143"/>
                      <a:pt x="522641" y="17682"/>
                      <a:pt x="516805" y="11360"/>
                    </a:cubicBezTo>
                    <a:close/>
                  </a:path>
                </a:pathLst>
              </a:custGeom>
              <a:solidFill>
                <a:srgbClr val="353535"/>
              </a:soli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255" name="Freeform: Shape 254"/>
              <p:cNvSpPr/>
              <p:nvPr/>
            </p:nvSpPr>
            <p:spPr>
              <a:xfrm>
                <a:off x="5505568" y="5595063"/>
                <a:ext cx="21399" cy="67116"/>
              </a:xfrm>
              <a:custGeom>
                <a:avLst/>
                <a:gdLst>
                  <a:gd name="connsiteX0" fmla="*/ 12349 w 21399"/>
                  <a:gd name="connsiteY0" fmla="*/ -329 h 67116"/>
                  <a:gd name="connsiteX1" fmla="*/ 3595 w 21399"/>
                  <a:gd name="connsiteY1" fmla="*/ -329 h 67116"/>
                  <a:gd name="connsiteX2" fmla="*/ 3595 w 21399"/>
                  <a:gd name="connsiteY2" fmla="*/ 23988 h 67116"/>
                  <a:gd name="connsiteX3" fmla="*/ 3595 w 21399"/>
                  <a:gd name="connsiteY3" fmla="*/ 23988 h 67116"/>
                  <a:gd name="connsiteX4" fmla="*/ 9431 w 21399"/>
                  <a:gd name="connsiteY4" fmla="*/ 33716 h 67116"/>
                  <a:gd name="connsiteX5" fmla="*/ -297 w 21399"/>
                  <a:gd name="connsiteY5" fmla="*/ 39552 h 67116"/>
                  <a:gd name="connsiteX6" fmla="*/ -297 w 21399"/>
                  <a:gd name="connsiteY6" fmla="*/ 66788 h 67116"/>
                  <a:gd name="connsiteX7" fmla="*/ 21103 w 21399"/>
                  <a:gd name="connsiteY7" fmla="*/ 51224 h 67116"/>
                  <a:gd name="connsiteX8" fmla="*/ 21103 w 21399"/>
                  <a:gd name="connsiteY8" fmla="*/ 11343 h 6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399" h="67116">
                    <a:moveTo>
                      <a:pt x="12349" y="-329"/>
                    </a:moveTo>
                    <a:lnTo>
                      <a:pt x="3595" y="-329"/>
                    </a:lnTo>
                    <a:lnTo>
                      <a:pt x="3595" y="23988"/>
                    </a:lnTo>
                    <a:lnTo>
                      <a:pt x="3595" y="23988"/>
                    </a:lnTo>
                    <a:lnTo>
                      <a:pt x="9431" y="33716"/>
                    </a:lnTo>
                    <a:lnTo>
                      <a:pt x="-297" y="39552"/>
                    </a:lnTo>
                    <a:lnTo>
                      <a:pt x="-297" y="66788"/>
                    </a:lnTo>
                    <a:cubicBezTo>
                      <a:pt x="6124" y="60658"/>
                      <a:pt x="13323" y="55406"/>
                      <a:pt x="21103" y="51224"/>
                    </a:cubicBezTo>
                    <a:lnTo>
                      <a:pt x="21103" y="11343"/>
                    </a:lnTo>
                    <a:close/>
                  </a:path>
                </a:pathLst>
              </a:custGeom>
              <a:gradFill>
                <a:gsLst>
                  <a:gs pos="0">
                    <a:srgbClr val="ADADAD"/>
                  </a:gs>
                  <a:gs pos="50000">
                    <a:srgbClr val="ADADAD"/>
                  </a:gs>
                  <a:gs pos="100000">
                    <a:srgbClr val="ADADAD"/>
                  </a:gs>
                </a:gsLst>
                <a:lin ang="0" scaled="1"/>
              </a:gra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256" name="Freeform: Shape 255"/>
              <p:cNvSpPr/>
              <p:nvPr/>
            </p:nvSpPr>
            <p:spPr>
              <a:xfrm>
                <a:off x="6696157" y="5998735"/>
                <a:ext cx="806372" cy="113807"/>
              </a:xfrm>
              <a:custGeom>
                <a:avLst/>
                <a:gdLst>
                  <a:gd name="connsiteX0" fmla="*/ -297 w 806372"/>
                  <a:gd name="connsiteY0" fmla="*/ 57060 h 113807"/>
                  <a:gd name="connsiteX1" fmla="*/ 403378 w 806372"/>
                  <a:gd name="connsiteY1" fmla="*/ 113478 h 113807"/>
                  <a:gd name="connsiteX2" fmla="*/ 806076 w 806372"/>
                  <a:gd name="connsiteY2" fmla="*/ 57060 h 113807"/>
                  <a:gd name="connsiteX3" fmla="*/ 403378 w 806372"/>
                  <a:gd name="connsiteY3" fmla="*/ -329 h 113807"/>
                  <a:gd name="connsiteX4" fmla="*/ -297 w 806372"/>
                  <a:gd name="connsiteY4" fmla="*/ 57060 h 113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372" h="113807">
                    <a:moveTo>
                      <a:pt x="-297" y="57060"/>
                    </a:moveTo>
                    <a:cubicBezTo>
                      <a:pt x="-297" y="88187"/>
                      <a:pt x="180628" y="113478"/>
                      <a:pt x="403378" y="113478"/>
                    </a:cubicBezTo>
                    <a:cubicBezTo>
                      <a:pt x="626125" y="113478"/>
                      <a:pt x="806076" y="88187"/>
                      <a:pt x="806076" y="57060"/>
                    </a:cubicBezTo>
                    <a:cubicBezTo>
                      <a:pt x="806076" y="25933"/>
                      <a:pt x="625155" y="-329"/>
                      <a:pt x="403378" y="-329"/>
                    </a:cubicBezTo>
                    <a:cubicBezTo>
                      <a:pt x="181602" y="-329"/>
                      <a:pt x="-297" y="23988"/>
                      <a:pt x="-297" y="5706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3F3F3"/>
                  </a:gs>
                  <a:gs pos="20000">
                    <a:srgbClr val="D9D9D9"/>
                  </a:gs>
                  <a:gs pos="61000">
                    <a:srgbClr val="979797"/>
                  </a:gs>
                  <a:gs pos="85000">
                    <a:srgbClr val="707070"/>
                  </a:gs>
                  <a:gs pos="90000">
                    <a:srgbClr val="727272"/>
                  </a:gs>
                  <a:gs pos="93000">
                    <a:srgbClr val="79797A"/>
                  </a:gs>
                  <a:gs pos="96000">
                    <a:srgbClr val="868687"/>
                  </a:gs>
                  <a:gs pos="97000">
                    <a:srgbClr val="97979A"/>
                  </a:gs>
                  <a:gs pos="99000">
                    <a:srgbClr val="AEAEB2"/>
                  </a:gs>
                  <a:gs pos="100000">
                    <a:srgbClr val="BCBCC1"/>
                  </a:gs>
                </a:gsLst>
                <a:lin ang="0" scaled="1"/>
              </a:gra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257" name="Freeform: Shape 256"/>
              <p:cNvSpPr/>
              <p:nvPr/>
            </p:nvSpPr>
            <p:spPr>
              <a:xfrm>
                <a:off x="6690321" y="5985116"/>
                <a:ext cx="827772" cy="135208"/>
              </a:xfrm>
              <a:custGeom>
                <a:avLst/>
                <a:gdLst>
                  <a:gd name="connsiteX0" fmla="*/ 414077 w 827772"/>
                  <a:gd name="connsiteY0" fmla="*/ 134878 h 135208"/>
                  <a:gd name="connsiteX1" fmla="*/ -297 w 827772"/>
                  <a:gd name="connsiteY1" fmla="*/ 67761 h 135208"/>
                  <a:gd name="connsiteX2" fmla="*/ 414077 w 827772"/>
                  <a:gd name="connsiteY2" fmla="*/ -329 h 135208"/>
                  <a:gd name="connsiteX3" fmla="*/ 827476 w 827772"/>
                  <a:gd name="connsiteY3" fmla="*/ 67761 h 135208"/>
                  <a:gd name="connsiteX4" fmla="*/ 414077 w 827772"/>
                  <a:gd name="connsiteY4" fmla="*/ 134878 h 135208"/>
                  <a:gd name="connsiteX5" fmla="*/ 24995 w 827772"/>
                  <a:gd name="connsiteY5" fmla="*/ 67761 h 135208"/>
                  <a:gd name="connsiteX6" fmla="*/ 414077 w 827772"/>
                  <a:gd name="connsiteY6" fmla="*/ 113478 h 135208"/>
                  <a:gd name="connsiteX7" fmla="*/ 803158 w 827772"/>
                  <a:gd name="connsiteY7" fmla="*/ 67761 h 135208"/>
                  <a:gd name="connsiteX8" fmla="*/ 414077 w 827772"/>
                  <a:gd name="connsiteY8" fmla="*/ 21070 h 135208"/>
                  <a:gd name="connsiteX9" fmla="*/ 16241 w 827772"/>
                  <a:gd name="connsiteY9" fmla="*/ 70679 h 135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27772" h="135208">
                    <a:moveTo>
                      <a:pt x="414077" y="134878"/>
                    </a:moveTo>
                    <a:cubicBezTo>
                      <a:pt x="396569" y="134878"/>
                      <a:pt x="-297" y="134878"/>
                      <a:pt x="-297" y="67761"/>
                    </a:cubicBezTo>
                    <a:cubicBezTo>
                      <a:pt x="-297" y="644"/>
                      <a:pt x="396569" y="-329"/>
                      <a:pt x="414077" y="-329"/>
                    </a:cubicBezTo>
                    <a:cubicBezTo>
                      <a:pt x="431584" y="-329"/>
                      <a:pt x="827476" y="-329"/>
                      <a:pt x="827476" y="67761"/>
                    </a:cubicBezTo>
                    <a:cubicBezTo>
                      <a:pt x="827476" y="135852"/>
                      <a:pt x="425748" y="134878"/>
                      <a:pt x="414077" y="134878"/>
                    </a:cubicBezTo>
                    <a:close/>
                    <a:moveTo>
                      <a:pt x="24995" y="67761"/>
                    </a:moveTo>
                    <a:cubicBezTo>
                      <a:pt x="36667" y="86243"/>
                      <a:pt x="180628" y="113478"/>
                      <a:pt x="414077" y="113478"/>
                    </a:cubicBezTo>
                    <a:cubicBezTo>
                      <a:pt x="647525" y="113478"/>
                      <a:pt x="794404" y="86243"/>
                      <a:pt x="803158" y="67761"/>
                    </a:cubicBezTo>
                    <a:cubicBezTo>
                      <a:pt x="791486" y="48306"/>
                      <a:pt x="647525" y="21070"/>
                      <a:pt x="414077" y="21070"/>
                    </a:cubicBezTo>
                    <a:cubicBezTo>
                      <a:pt x="180628" y="21070"/>
                      <a:pt x="24995" y="51227"/>
                      <a:pt x="16241" y="70679"/>
                    </a:cubicBezTo>
                    <a:close/>
                  </a:path>
                </a:pathLst>
              </a:custGeom>
              <a:solidFill>
                <a:srgbClr val="575757"/>
              </a:soli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258" name="Freeform: Shape 257"/>
              <p:cNvSpPr/>
              <p:nvPr/>
            </p:nvSpPr>
            <p:spPr>
              <a:xfrm>
                <a:off x="6696157" y="5238079"/>
                <a:ext cx="806372" cy="832634"/>
              </a:xfrm>
              <a:custGeom>
                <a:avLst/>
                <a:gdLst>
                  <a:gd name="connsiteX0" fmla="*/ 806076 w 806372"/>
                  <a:gd name="connsiteY0" fmla="*/ -329 h 832634"/>
                  <a:gd name="connsiteX1" fmla="*/ 806076 w 806372"/>
                  <a:gd name="connsiteY1" fmla="*/ 802152 h 832634"/>
                  <a:gd name="connsiteX2" fmla="*/ 806076 w 806372"/>
                  <a:gd name="connsiteY2" fmla="*/ 802152 h 832634"/>
                  <a:gd name="connsiteX3" fmla="*/ 403378 w 806372"/>
                  <a:gd name="connsiteY3" fmla="*/ 832306 h 832634"/>
                  <a:gd name="connsiteX4" fmla="*/ -297 w 806372"/>
                  <a:gd name="connsiteY4" fmla="*/ 802152 h 832634"/>
                  <a:gd name="connsiteX5" fmla="*/ -297 w 806372"/>
                  <a:gd name="connsiteY5" fmla="*/ 802152 h 832634"/>
                  <a:gd name="connsiteX6" fmla="*/ -297 w 806372"/>
                  <a:gd name="connsiteY6" fmla="*/ -329 h 832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06372" h="832634">
                    <a:moveTo>
                      <a:pt x="806076" y="-329"/>
                    </a:moveTo>
                    <a:lnTo>
                      <a:pt x="806076" y="802152"/>
                    </a:lnTo>
                    <a:lnTo>
                      <a:pt x="806076" y="802152"/>
                    </a:lnTo>
                    <a:cubicBezTo>
                      <a:pt x="806076" y="818689"/>
                      <a:pt x="625155" y="832306"/>
                      <a:pt x="403378" y="832306"/>
                    </a:cubicBezTo>
                    <a:cubicBezTo>
                      <a:pt x="181602" y="832306"/>
                      <a:pt x="-297" y="818689"/>
                      <a:pt x="-297" y="802152"/>
                    </a:cubicBezTo>
                    <a:lnTo>
                      <a:pt x="-297" y="802152"/>
                    </a:lnTo>
                    <a:lnTo>
                      <a:pt x="-297" y="-329"/>
                    </a:lnTo>
                    <a:close/>
                  </a:path>
                </a:pathLst>
              </a:custGeom>
              <a:gradFill>
                <a:gsLst>
                  <a:gs pos="0">
                    <a:srgbClr val="EEEEEE"/>
                  </a:gs>
                  <a:gs pos="44000">
                    <a:srgbClr val="C3C3C3"/>
                  </a:gs>
                  <a:gs pos="85000">
                    <a:srgbClr val="989898"/>
                  </a:gs>
                  <a:gs pos="91000">
                    <a:srgbClr val="9A9A9A"/>
                  </a:gs>
                  <a:gs pos="94000">
                    <a:srgbClr val="A1A1A2"/>
                  </a:gs>
                  <a:gs pos="97000">
                    <a:srgbClr val="ADADAF"/>
                  </a:gs>
                  <a:gs pos="99000">
                    <a:srgbClr val="BFBFC2"/>
                  </a:gs>
                  <a:gs pos="100000">
                    <a:srgbClr val="CBCBCF"/>
                  </a:gs>
                </a:gsLst>
                <a:lin ang="0" scaled="1"/>
              </a:gra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259" name="Freeform: Shape 258"/>
              <p:cNvSpPr/>
              <p:nvPr/>
            </p:nvSpPr>
            <p:spPr>
              <a:xfrm>
                <a:off x="6690321" y="5227381"/>
                <a:ext cx="827772" cy="854034"/>
              </a:xfrm>
              <a:custGeom>
                <a:avLst/>
                <a:gdLst>
                  <a:gd name="connsiteX0" fmla="*/ 414077 w 827772"/>
                  <a:gd name="connsiteY0" fmla="*/ 853705 h 854034"/>
                  <a:gd name="connsiteX1" fmla="*/ 128101 w 827772"/>
                  <a:gd name="connsiteY1" fmla="*/ 844951 h 854034"/>
                  <a:gd name="connsiteX2" fmla="*/ 4569 w 827772"/>
                  <a:gd name="connsiteY2" fmla="*/ 822578 h 854034"/>
                  <a:gd name="connsiteX3" fmla="*/ -297 w 827772"/>
                  <a:gd name="connsiteY3" fmla="*/ 822578 h 854034"/>
                  <a:gd name="connsiteX4" fmla="*/ -297 w 827772"/>
                  <a:gd name="connsiteY4" fmla="*/ -329 h 854034"/>
                  <a:gd name="connsiteX5" fmla="*/ 827476 w 827772"/>
                  <a:gd name="connsiteY5" fmla="*/ -329 h 854034"/>
                  <a:gd name="connsiteX6" fmla="*/ 827476 w 827772"/>
                  <a:gd name="connsiteY6" fmla="*/ 822578 h 854034"/>
                  <a:gd name="connsiteX7" fmla="*/ 822614 w 827772"/>
                  <a:gd name="connsiteY7" fmla="*/ 822578 h 854034"/>
                  <a:gd name="connsiteX8" fmla="*/ 699078 w 827772"/>
                  <a:gd name="connsiteY8" fmla="*/ 844951 h 854034"/>
                  <a:gd name="connsiteX9" fmla="*/ 414077 w 827772"/>
                  <a:gd name="connsiteY9" fmla="*/ 853705 h 854034"/>
                  <a:gd name="connsiteX10" fmla="*/ 24995 w 827772"/>
                  <a:gd name="connsiteY10" fmla="*/ 807988 h 854034"/>
                  <a:gd name="connsiteX11" fmla="*/ 809968 w 827772"/>
                  <a:gd name="connsiteY11" fmla="*/ 807988 h 854034"/>
                  <a:gd name="connsiteX12" fmla="*/ 809968 w 827772"/>
                  <a:gd name="connsiteY12" fmla="*/ 17179 h 854034"/>
                  <a:gd name="connsiteX13" fmla="*/ 24995 w 827772"/>
                  <a:gd name="connsiteY13" fmla="*/ 17179 h 854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27772" h="854034">
                    <a:moveTo>
                      <a:pt x="414077" y="853705"/>
                    </a:moveTo>
                    <a:cubicBezTo>
                      <a:pt x="306108" y="853705"/>
                      <a:pt x="203972" y="853705"/>
                      <a:pt x="128101" y="844951"/>
                    </a:cubicBezTo>
                    <a:cubicBezTo>
                      <a:pt x="52230" y="836197"/>
                      <a:pt x="13323" y="830358"/>
                      <a:pt x="4569" y="822578"/>
                    </a:cubicBezTo>
                    <a:lnTo>
                      <a:pt x="-297" y="822578"/>
                    </a:lnTo>
                    <a:lnTo>
                      <a:pt x="-297" y="-329"/>
                    </a:lnTo>
                    <a:lnTo>
                      <a:pt x="827476" y="-329"/>
                    </a:lnTo>
                    <a:lnTo>
                      <a:pt x="827476" y="822578"/>
                    </a:lnTo>
                    <a:lnTo>
                      <a:pt x="822614" y="822578"/>
                    </a:lnTo>
                    <a:cubicBezTo>
                      <a:pt x="813857" y="830358"/>
                      <a:pt x="785650" y="838142"/>
                      <a:pt x="699078" y="844951"/>
                    </a:cubicBezTo>
                    <a:cubicBezTo>
                      <a:pt x="612509" y="851758"/>
                      <a:pt x="517183" y="853705"/>
                      <a:pt x="414077" y="853705"/>
                    </a:cubicBezTo>
                    <a:close/>
                    <a:moveTo>
                      <a:pt x="24995" y="807988"/>
                    </a:moveTo>
                    <a:cubicBezTo>
                      <a:pt x="285679" y="840380"/>
                      <a:pt x="549284" y="840380"/>
                      <a:pt x="809968" y="807988"/>
                    </a:cubicBezTo>
                    <a:lnTo>
                      <a:pt x="809968" y="17179"/>
                    </a:lnTo>
                    <a:lnTo>
                      <a:pt x="24995" y="17179"/>
                    </a:lnTo>
                    <a:close/>
                  </a:path>
                </a:pathLst>
              </a:custGeom>
              <a:solidFill>
                <a:srgbClr val="575757"/>
              </a:soli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260" name="Freeform: Shape 259"/>
              <p:cNvSpPr/>
              <p:nvPr/>
            </p:nvSpPr>
            <p:spPr>
              <a:xfrm>
                <a:off x="6613431" y="5150536"/>
                <a:ext cx="982493" cy="141044"/>
              </a:xfrm>
              <a:custGeom>
                <a:avLst/>
                <a:gdLst>
                  <a:gd name="connsiteX0" fmla="*/ 982182 w 982493"/>
                  <a:gd name="connsiteY0" fmla="*/ 135850 h 141044"/>
                  <a:gd name="connsiteX1" fmla="*/ 970510 w 982493"/>
                  <a:gd name="connsiteY1" fmla="*/ 99860 h 141044"/>
                  <a:gd name="connsiteX2" fmla="*/ 906311 w 982493"/>
                  <a:gd name="connsiteY2" fmla="*/ 71651 h 141044"/>
                  <a:gd name="connsiteX3" fmla="*/ 842112 w 982493"/>
                  <a:gd name="connsiteY3" fmla="*/ 32743 h 141044"/>
                  <a:gd name="connsiteX4" fmla="*/ 647571 w 982493"/>
                  <a:gd name="connsiteY4" fmla="*/ 22045 h 141044"/>
                  <a:gd name="connsiteX5" fmla="*/ 592129 w 982493"/>
                  <a:gd name="connsiteY5" fmla="*/ 2589 h 141044"/>
                  <a:gd name="connsiteX6" fmla="*/ 538629 w 982493"/>
                  <a:gd name="connsiteY6" fmla="*/ 2589 h 141044"/>
                  <a:gd name="connsiteX7" fmla="*/ 416070 w 982493"/>
                  <a:gd name="connsiteY7" fmla="*/ 41497 h 141044"/>
                  <a:gd name="connsiteX8" fmla="*/ 349924 w 982493"/>
                  <a:gd name="connsiteY8" fmla="*/ 28851 h 141044"/>
                  <a:gd name="connsiteX9" fmla="*/ 280862 w 982493"/>
                  <a:gd name="connsiteY9" fmla="*/ 33717 h 141044"/>
                  <a:gd name="connsiteX10" fmla="*/ 86322 w 982493"/>
                  <a:gd name="connsiteY10" fmla="*/ 69706 h 141044"/>
                  <a:gd name="connsiteX11" fmla="*/ 723 w 982493"/>
                  <a:gd name="connsiteY11" fmla="*/ 120286 h 141044"/>
                  <a:gd name="connsiteX12" fmla="*/ 723 w 982493"/>
                  <a:gd name="connsiteY12" fmla="*/ 140715 h 141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82493" h="141044">
                    <a:moveTo>
                      <a:pt x="982182" y="135850"/>
                    </a:moveTo>
                    <a:cubicBezTo>
                      <a:pt x="982476" y="122913"/>
                      <a:pt x="978388" y="110169"/>
                      <a:pt x="970510" y="99860"/>
                    </a:cubicBezTo>
                    <a:cubicBezTo>
                      <a:pt x="955920" y="81378"/>
                      <a:pt x="928684" y="80405"/>
                      <a:pt x="906311" y="71651"/>
                    </a:cubicBezTo>
                    <a:cubicBezTo>
                      <a:pt x="883941" y="62897"/>
                      <a:pt x="865459" y="43444"/>
                      <a:pt x="842112" y="32743"/>
                    </a:cubicBezTo>
                    <a:cubicBezTo>
                      <a:pt x="782778" y="4534"/>
                      <a:pt x="709826" y="39553"/>
                      <a:pt x="647571" y="22045"/>
                    </a:cubicBezTo>
                    <a:cubicBezTo>
                      <a:pt x="628119" y="17179"/>
                      <a:pt x="610611" y="7452"/>
                      <a:pt x="592129" y="2589"/>
                    </a:cubicBezTo>
                    <a:cubicBezTo>
                      <a:pt x="574523" y="-1302"/>
                      <a:pt x="556235" y="-1302"/>
                      <a:pt x="538629" y="2589"/>
                    </a:cubicBezTo>
                    <a:cubicBezTo>
                      <a:pt x="496803" y="11343"/>
                      <a:pt x="459840" y="42471"/>
                      <a:pt x="416070" y="41497"/>
                    </a:cubicBezTo>
                    <a:cubicBezTo>
                      <a:pt x="393795" y="38677"/>
                      <a:pt x="371712" y="34494"/>
                      <a:pt x="349924" y="28851"/>
                    </a:cubicBezTo>
                    <a:cubicBezTo>
                      <a:pt x="326776" y="27005"/>
                      <a:pt x="303527" y="28658"/>
                      <a:pt x="280862" y="33717"/>
                    </a:cubicBezTo>
                    <a:cubicBezTo>
                      <a:pt x="213746" y="45389"/>
                      <a:pt x="147602" y="56087"/>
                      <a:pt x="86322" y="69706"/>
                    </a:cubicBezTo>
                    <a:cubicBezTo>
                      <a:pt x="52276" y="76516"/>
                      <a:pt x="13369" y="88188"/>
                      <a:pt x="723" y="120286"/>
                    </a:cubicBezTo>
                    <a:cubicBezTo>
                      <a:pt x="-637" y="126998"/>
                      <a:pt x="-637" y="134003"/>
                      <a:pt x="723" y="140715"/>
                    </a:cubicBezTo>
                    <a:close/>
                  </a:path>
                </a:pathLst>
              </a:custGeom>
              <a:gradFill>
                <a:gsLst>
                  <a:gs pos="0">
                    <a:srgbClr val="8AC43A"/>
                  </a:gs>
                  <a:gs pos="50000">
                    <a:srgbClr val="79BA1D"/>
                  </a:gs>
                  <a:gs pos="100000">
                    <a:srgbClr val="68B000"/>
                  </a:gs>
                </a:gsLst>
                <a:lin ang="5400000" scaled="1"/>
              </a:gra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261" name="Freeform: Shape 260"/>
              <p:cNvSpPr/>
              <p:nvPr/>
            </p:nvSpPr>
            <p:spPr>
              <a:xfrm>
                <a:off x="6597916" y="5140445"/>
                <a:ext cx="1007720" cy="150160"/>
              </a:xfrm>
              <a:custGeom>
                <a:avLst/>
                <a:gdLst>
                  <a:gd name="connsiteX0" fmla="*/ 20129 w 1007720"/>
                  <a:gd name="connsiteY0" fmla="*/ 149832 h 150160"/>
                  <a:gd name="connsiteX1" fmla="*/ -297 w 1007720"/>
                  <a:gd name="connsiteY1" fmla="*/ 149832 h 150160"/>
                  <a:gd name="connsiteX2" fmla="*/ 4566 w 1007720"/>
                  <a:gd name="connsiteY2" fmla="*/ 127458 h 150160"/>
                  <a:gd name="connsiteX3" fmla="*/ 96974 w 1007720"/>
                  <a:gd name="connsiteY3" fmla="*/ 69099 h 150160"/>
                  <a:gd name="connsiteX4" fmla="*/ 291515 w 1007720"/>
                  <a:gd name="connsiteY4" fmla="*/ 34080 h 150160"/>
                  <a:gd name="connsiteX5" fmla="*/ 364468 w 1007720"/>
                  <a:gd name="connsiteY5" fmla="*/ 29217 h 150160"/>
                  <a:gd name="connsiteX6" fmla="*/ 393648 w 1007720"/>
                  <a:gd name="connsiteY6" fmla="*/ 35053 h 150160"/>
                  <a:gd name="connsiteX7" fmla="*/ 429637 w 1007720"/>
                  <a:gd name="connsiteY7" fmla="*/ 41860 h 150160"/>
                  <a:gd name="connsiteX8" fmla="*/ 496754 w 1007720"/>
                  <a:gd name="connsiteY8" fmla="*/ 22408 h 150160"/>
                  <a:gd name="connsiteX9" fmla="*/ 550255 w 1007720"/>
                  <a:gd name="connsiteY9" fmla="*/ 2952 h 150160"/>
                  <a:gd name="connsiteX10" fmla="*/ 607644 w 1007720"/>
                  <a:gd name="connsiteY10" fmla="*/ 2952 h 150160"/>
                  <a:gd name="connsiteX11" fmla="*/ 637797 w 1007720"/>
                  <a:gd name="connsiteY11" fmla="*/ 13654 h 150160"/>
                  <a:gd name="connsiteX12" fmla="*/ 664059 w 1007720"/>
                  <a:gd name="connsiteY12" fmla="*/ 23381 h 150160"/>
                  <a:gd name="connsiteX13" fmla="*/ 749658 w 1007720"/>
                  <a:gd name="connsiteY13" fmla="*/ 23381 h 150160"/>
                  <a:gd name="connsiteX14" fmla="*/ 861518 w 1007720"/>
                  <a:gd name="connsiteY14" fmla="*/ 33106 h 150160"/>
                  <a:gd name="connsiteX15" fmla="*/ 892646 w 1007720"/>
                  <a:gd name="connsiteY15" fmla="*/ 52561 h 150160"/>
                  <a:gd name="connsiteX16" fmla="*/ 924743 w 1007720"/>
                  <a:gd name="connsiteY16" fmla="*/ 72017 h 150160"/>
                  <a:gd name="connsiteX17" fmla="*/ 945172 w 1007720"/>
                  <a:gd name="connsiteY17" fmla="*/ 77852 h 150160"/>
                  <a:gd name="connsiteX18" fmla="*/ 993808 w 1007720"/>
                  <a:gd name="connsiteY18" fmla="*/ 103141 h 150160"/>
                  <a:gd name="connsiteX19" fmla="*/ 1007424 w 1007720"/>
                  <a:gd name="connsiteY19" fmla="*/ 144969 h 150160"/>
                  <a:gd name="connsiteX20" fmla="*/ 986024 w 1007720"/>
                  <a:gd name="connsiteY20" fmla="*/ 144969 h 150160"/>
                  <a:gd name="connsiteX21" fmla="*/ 977270 w 1007720"/>
                  <a:gd name="connsiteY21" fmla="*/ 115786 h 150160"/>
                  <a:gd name="connsiteX22" fmla="*/ 939336 w 1007720"/>
                  <a:gd name="connsiteY22" fmla="*/ 97305 h 150160"/>
                  <a:gd name="connsiteX23" fmla="*/ 916963 w 1007720"/>
                  <a:gd name="connsiteY23" fmla="*/ 90495 h 150160"/>
                  <a:gd name="connsiteX24" fmla="*/ 880974 w 1007720"/>
                  <a:gd name="connsiteY24" fmla="*/ 69099 h 150160"/>
                  <a:gd name="connsiteX25" fmla="*/ 852764 w 1007720"/>
                  <a:gd name="connsiteY25" fmla="*/ 51588 h 150160"/>
                  <a:gd name="connsiteX26" fmla="*/ 755494 w 1007720"/>
                  <a:gd name="connsiteY26" fmla="*/ 43807 h 150160"/>
                  <a:gd name="connsiteX27" fmla="*/ 658223 w 1007720"/>
                  <a:gd name="connsiteY27" fmla="*/ 43807 h 150160"/>
                  <a:gd name="connsiteX28" fmla="*/ 630014 w 1007720"/>
                  <a:gd name="connsiteY28" fmla="*/ 34080 h 150160"/>
                  <a:gd name="connsiteX29" fmla="*/ 602778 w 1007720"/>
                  <a:gd name="connsiteY29" fmla="*/ 24352 h 150160"/>
                  <a:gd name="connsiteX30" fmla="*/ 555117 w 1007720"/>
                  <a:gd name="connsiteY30" fmla="*/ 24352 h 150160"/>
                  <a:gd name="connsiteX31" fmla="*/ 505508 w 1007720"/>
                  <a:gd name="connsiteY31" fmla="*/ 41860 h 150160"/>
                  <a:gd name="connsiteX32" fmla="*/ 429637 w 1007720"/>
                  <a:gd name="connsiteY32" fmla="*/ 63260 h 150160"/>
                  <a:gd name="connsiteX33" fmla="*/ 388785 w 1007720"/>
                  <a:gd name="connsiteY33" fmla="*/ 56453 h 150160"/>
                  <a:gd name="connsiteX34" fmla="*/ 361550 w 1007720"/>
                  <a:gd name="connsiteY34" fmla="*/ 50617 h 150160"/>
                  <a:gd name="connsiteX35" fmla="*/ 295403 w 1007720"/>
                  <a:gd name="connsiteY35" fmla="*/ 55479 h 150160"/>
                  <a:gd name="connsiteX36" fmla="*/ 100863 w 1007720"/>
                  <a:gd name="connsiteY36" fmla="*/ 91469 h 150160"/>
                  <a:gd name="connsiteX37" fmla="*/ 23047 w 1007720"/>
                  <a:gd name="connsiteY37" fmla="*/ 135242 h 150160"/>
                  <a:gd name="connsiteX38" fmla="*/ 20129 w 1007720"/>
                  <a:gd name="connsiteY38" fmla="*/ 149832 h 150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007720" h="150160">
                    <a:moveTo>
                      <a:pt x="20129" y="149832"/>
                    </a:moveTo>
                    <a:lnTo>
                      <a:pt x="-297" y="149832"/>
                    </a:lnTo>
                    <a:cubicBezTo>
                      <a:pt x="92" y="142146"/>
                      <a:pt x="1746" y="134559"/>
                      <a:pt x="4566" y="127458"/>
                    </a:cubicBezTo>
                    <a:cubicBezTo>
                      <a:pt x="23632" y="93805"/>
                      <a:pt x="58357" y="71821"/>
                      <a:pt x="96974" y="69099"/>
                    </a:cubicBezTo>
                    <a:cubicBezTo>
                      <a:pt x="163117" y="55479"/>
                      <a:pt x="231208" y="44781"/>
                      <a:pt x="291515" y="34080"/>
                    </a:cubicBezTo>
                    <a:cubicBezTo>
                      <a:pt x="315444" y="28535"/>
                      <a:pt x="340052" y="26881"/>
                      <a:pt x="364468" y="29217"/>
                    </a:cubicBezTo>
                    <a:cubicBezTo>
                      <a:pt x="374290" y="30577"/>
                      <a:pt x="384018" y="32524"/>
                      <a:pt x="393648" y="35053"/>
                    </a:cubicBezTo>
                    <a:cubicBezTo>
                      <a:pt x="405515" y="38164"/>
                      <a:pt x="417478" y="40402"/>
                      <a:pt x="429637" y="41860"/>
                    </a:cubicBezTo>
                    <a:cubicBezTo>
                      <a:pt x="453079" y="40014"/>
                      <a:pt x="475939" y="33400"/>
                      <a:pt x="496754" y="22408"/>
                    </a:cubicBezTo>
                    <a:cubicBezTo>
                      <a:pt x="513873" y="14043"/>
                      <a:pt x="531773" y="7524"/>
                      <a:pt x="550255" y="2952"/>
                    </a:cubicBezTo>
                    <a:cubicBezTo>
                      <a:pt x="569125" y="-1423"/>
                      <a:pt x="588773" y="-1423"/>
                      <a:pt x="607644" y="2952"/>
                    </a:cubicBezTo>
                    <a:lnTo>
                      <a:pt x="637797" y="13654"/>
                    </a:lnTo>
                    <a:lnTo>
                      <a:pt x="664059" y="23381"/>
                    </a:lnTo>
                    <a:cubicBezTo>
                      <a:pt x="692367" y="28244"/>
                      <a:pt x="721354" y="28244"/>
                      <a:pt x="749658" y="23381"/>
                    </a:cubicBezTo>
                    <a:cubicBezTo>
                      <a:pt x="787108" y="16863"/>
                      <a:pt x="825725" y="20169"/>
                      <a:pt x="861518" y="33106"/>
                    </a:cubicBezTo>
                    <a:lnTo>
                      <a:pt x="892646" y="52561"/>
                    </a:lnTo>
                    <a:cubicBezTo>
                      <a:pt x="902664" y="60051"/>
                      <a:pt x="913460" y="66569"/>
                      <a:pt x="924743" y="72017"/>
                    </a:cubicBezTo>
                    <a:lnTo>
                      <a:pt x="945172" y="77852"/>
                    </a:lnTo>
                    <a:cubicBezTo>
                      <a:pt x="963654" y="80865"/>
                      <a:pt x="980675" y="89717"/>
                      <a:pt x="993808" y="103141"/>
                    </a:cubicBezTo>
                    <a:cubicBezTo>
                      <a:pt x="1002366" y="115496"/>
                      <a:pt x="1007035" y="129988"/>
                      <a:pt x="1007424" y="144969"/>
                    </a:cubicBezTo>
                    <a:lnTo>
                      <a:pt x="986024" y="144969"/>
                    </a:lnTo>
                    <a:cubicBezTo>
                      <a:pt x="986900" y="134464"/>
                      <a:pt x="983789" y="124054"/>
                      <a:pt x="977270" y="115786"/>
                    </a:cubicBezTo>
                    <a:cubicBezTo>
                      <a:pt x="966765" y="106059"/>
                      <a:pt x="953538" y="99641"/>
                      <a:pt x="939336" y="97305"/>
                    </a:cubicBezTo>
                    <a:lnTo>
                      <a:pt x="916963" y="90495"/>
                    </a:lnTo>
                    <a:cubicBezTo>
                      <a:pt x="904220" y="84757"/>
                      <a:pt x="892159" y="77559"/>
                      <a:pt x="880974" y="69099"/>
                    </a:cubicBezTo>
                    <a:cubicBezTo>
                      <a:pt x="872024" y="62580"/>
                      <a:pt x="862590" y="56744"/>
                      <a:pt x="852764" y="51588"/>
                    </a:cubicBezTo>
                    <a:cubicBezTo>
                      <a:pt x="821542" y="40791"/>
                      <a:pt x="788079" y="38069"/>
                      <a:pt x="755494" y="43807"/>
                    </a:cubicBezTo>
                    <a:cubicBezTo>
                      <a:pt x="723396" y="50130"/>
                      <a:pt x="690324" y="50130"/>
                      <a:pt x="658223" y="43807"/>
                    </a:cubicBezTo>
                    <a:cubicBezTo>
                      <a:pt x="648496" y="41569"/>
                      <a:pt x="639062" y="38360"/>
                      <a:pt x="630014" y="34080"/>
                    </a:cubicBezTo>
                    <a:lnTo>
                      <a:pt x="602778" y="24352"/>
                    </a:lnTo>
                    <a:cubicBezTo>
                      <a:pt x="587120" y="20947"/>
                      <a:pt x="570779" y="20947"/>
                      <a:pt x="555117" y="24352"/>
                    </a:cubicBezTo>
                    <a:cubicBezTo>
                      <a:pt x="537998" y="28244"/>
                      <a:pt x="521366" y="34178"/>
                      <a:pt x="505508" y="41860"/>
                    </a:cubicBezTo>
                    <a:cubicBezTo>
                      <a:pt x="482164" y="54701"/>
                      <a:pt x="456193" y="61995"/>
                      <a:pt x="429637" y="63260"/>
                    </a:cubicBezTo>
                    <a:cubicBezTo>
                      <a:pt x="415825" y="62580"/>
                      <a:pt x="402111" y="60247"/>
                      <a:pt x="388785" y="56453"/>
                    </a:cubicBezTo>
                    <a:lnTo>
                      <a:pt x="361550" y="50617"/>
                    </a:lnTo>
                    <a:cubicBezTo>
                      <a:pt x="339372" y="48865"/>
                      <a:pt x="317097" y="50519"/>
                      <a:pt x="295403" y="55479"/>
                    </a:cubicBezTo>
                    <a:cubicBezTo>
                      <a:pt x="230234" y="66178"/>
                      <a:pt x="163117" y="77852"/>
                      <a:pt x="100863" y="91469"/>
                    </a:cubicBezTo>
                    <a:cubicBezTo>
                      <a:pt x="68765" y="97305"/>
                      <a:pt x="33749" y="108006"/>
                      <a:pt x="23047" y="135242"/>
                    </a:cubicBezTo>
                    <a:cubicBezTo>
                      <a:pt x="21590" y="140006"/>
                      <a:pt x="20616" y="144871"/>
                      <a:pt x="20129" y="149832"/>
                    </a:cubicBezTo>
                    <a:close/>
                  </a:path>
                </a:pathLst>
              </a:custGeom>
              <a:solidFill>
                <a:srgbClr val="404B00"/>
              </a:soli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263" name="Freeform: Shape 262"/>
              <p:cNvSpPr/>
              <p:nvPr/>
            </p:nvSpPr>
            <p:spPr>
              <a:xfrm>
                <a:off x="6601440" y="5279905"/>
                <a:ext cx="989630" cy="352427"/>
              </a:xfrm>
              <a:custGeom>
                <a:avLst/>
                <a:gdLst>
                  <a:gd name="connsiteX0" fmla="*/ 989309 w 989630"/>
                  <a:gd name="connsiteY0" fmla="*/ -329 h 352427"/>
                  <a:gd name="connsiteX1" fmla="*/ 473777 w 989630"/>
                  <a:gd name="connsiteY1" fmla="*/ 7454 h 352427"/>
                  <a:gd name="connsiteX2" fmla="*/ 67 w 989630"/>
                  <a:gd name="connsiteY2" fmla="*/ 7454 h 352427"/>
                  <a:gd name="connsiteX3" fmla="*/ 67 w 989630"/>
                  <a:gd name="connsiteY3" fmla="*/ 26909 h 352427"/>
                  <a:gd name="connsiteX4" fmla="*/ 8824 w 989630"/>
                  <a:gd name="connsiteY4" fmla="*/ 97915 h 352427"/>
                  <a:gd name="connsiteX5" fmla="*/ 59404 w 989630"/>
                  <a:gd name="connsiteY5" fmla="*/ 146550 h 352427"/>
                  <a:gd name="connsiteX6" fmla="*/ 91502 w 989630"/>
                  <a:gd name="connsiteY6" fmla="*/ 157251 h 352427"/>
                  <a:gd name="connsiteX7" fmla="*/ 91502 w 989630"/>
                  <a:gd name="connsiteY7" fmla="*/ 172815 h 352427"/>
                  <a:gd name="connsiteX8" fmla="*/ 101230 w 989630"/>
                  <a:gd name="connsiteY8" fmla="*/ 207831 h 352427"/>
                  <a:gd name="connsiteX9" fmla="*/ 132357 w 989630"/>
                  <a:gd name="connsiteY9" fmla="*/ 220477 h 352427"/>
                  <a:gd name="connsiteX10" fmla="*/ 156674 w 989630"/>
                  <a:gd name="connsiteY10" fmla="*/ 186431 h 352427"/>
                  <a:gd name="connsiteX11" fmla="*/ 189746 w 989630"/>
                  <a:gd name="connsiteY11" fmla="*/ 168923 h 352427"/>
                  <a:gd name="connsiteX12" fmla="*/ 205310 w 989630"/>
                  <a:gd name="connsiteY12" fmla="*/ 196159 h 352427"/>
                  <a:gd name="connsiteX13" fmla="*/ 241299 w 989630"/>
                  <a:gd name="connsiteY13" fmla="*/ 201021 h 352427"/>
                  <a:gd name="connsiteX14" fmla="*/ 280207 w 989630"/>
                  <a:gd name="connsiteY14" fmla="*/ 240903 h 352427"/>
                  <a:gd name="connsiteX15" fmla="*/ 318144 w 989630"/>
                  <a:gd name="connsiteY15" fmla="*/ 283702 h 352427"/>
                  <a:gd name="connsiteX16" fmla="*/ 373589 w 989630"/>
                  <a:gd name="connsiteY16" fmla="*/ 334281 h 352427"/>
                  <a:gd name="connsiteX17" fmla="*/ 406660 w 989630"/>
                  <a:gd name="connsiteY17" fmla="*/ 309964 h 352427"/>
                  <a:gd name="connsiteX18" fmla="*/ 448486 w 989630"/>
                  <a:gd name="connsiteY18" fmla="*/ 260358 h 352427"/>
                  <a:gd name="connsiteX19" fmla="*/ 515603 w 989630"/>
                  <a:gd name="connsiteY19" fmla="*/ 243821 h 352427"/>
                  <a:gd name="connsiteX20" fmla="*/ 526301 w 989630"/>
                  <a:gd name="connsiteY20" fmla="*/ 222421 h 352427"/>
                  <a:gd name="connsiteX21" fmla="*/ 577854 w 989630"/>
                  <a:gd name="connsiteY21" fmla="*/ 161140 h 352427"/>
                  <a:gd name="connsiteX22" fmla="*/ 588556 w 989630"/>
                  <a:gd name="connsiteY22" fmla="*/ 161140 h 352427"/>
                  <a:gd name="connsiteX23" fmla="*/ 617736 w 989630"/>
                  <a:gd name="connsiteY23" fmla="*/ 194212 h 352427"/>
                  <a:gd name="connsiteX24" fmla="*/ 647889 w 989630"/>
                  <a:gd name="connsiteY24" fmla="*/ 184487 h 352427"/>
                  <a:gd name="connsiteX25" fmla="*/ 671236 w 989630"/>
                  <a:gd name="connsiteY25" fmla="*/ 160169 h 352427"/>
                  <a:gd name="connsiteX26" fmla="*/ 718607 w 989630"/>
                  <a:gd name="connsiteY26" fmla="*/ 185363 h 352427"/>
                  <a:gd name="connsiteX27" fmla="*/ 718898 w 989630"/>
                  <a:gd name="connsiteY27" fmla="*/ 186431 h 352427"/>
                  <a:gd name="connsiteX28" fmla="*/ 718898 w 989630"/>
                  <a:gd name="connsiteY28" fmla="*/ 247712 h 352427"/>
                  <a:gd name="connsiteX29" fmla="*/ 739324 w 989630"/>
                  <a:gd name="connsiteY29" fmla="*/ 339147 h 352427"/>
                  <a:gd name="connsiteX30" fmla="*/ 781247 w 989630"/>
                  <a:gd name="connsiteY30" fmla="*/ 346734 h 352427"/>
                  <a:gd name="connsiteX31" fmla="*/ 793795 w 989630"/>
                  <a:gd name="connsiteY31" fmla="*/ 316773 h 352427"/>
                  <a:gd name="connsiteX32" fmla="*/ 793795 w 989630"/>
                  <a:gd name="connsiteY32" fmla="*/ 271056 h 352427"/>
                  <a:gd name="connsiteX33" fmla="*/ 879393 w 989630"/>
                  <a:gd name="connsiteY33" fmla="*/ 135852 h 352427"/>
                  <a:gd name="connsiteX34" fmla="*/ 890095 w 989630"/>
                  <a:gd name="connsiteY34" fmla="*/ 100833 h 352427"/>
                  <a:gd name="connsiteX35" fmla="*/ 919275 w 989630"/>
                  <a:gd name="connsiteY35" fmla="*/ 82351 h 352427"/>
                  <a:gd name="connsiteX36" fmla="*/ 937756 w 989630"/>
                  <a:gd name="connsiteY36" fmla="*/ 90134 h 352427"/>
                  <a:gd name="connsiteX37" fmla="*/ 975690 w 989630"/>
                  <a:gd name="connsiteY37" fmla="*/ 71653 h 352427"/>
                  <a:gd name="connsiteX38" fmla="*/ 986391 w 989630"/>
                  <a:gd name="connsiteY38" fmla="*/ 27880 h 352427"/>
                  <a:gd name="connsiteX39" fmla="*/ 989309 w 989630"/>
                  <a:gd name="connsiteY39" fmla="*/ -329 h 3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89630" h="352427">
                    <a:moveTo>
                      <a:pt x="989309" y="-329"/>
                    </a:moveTo>
                    <a:cubicBezTo>
                      <a:pt x="989309" y="-329"/>
                      <a:pt x="600228" y="7454"/>
                      <a:pt x="473777" y="7454"/>
                    </a:cubicBezTo>
                    <a:lnTo>
                      <a:pt x="67" y="7454"/>
                    </a:lnTo>
                    <a:cubicBezTo>
                      <a:pt x="-416" y="13970"/>
                      <a:pt x="-416" y="20391"/>
                      <a:pt x="67" y="26909"/>
                    </a:cubicBezTo>
                    <a:cubicBezTo>
                      <a:pt x="-1390" y="50933"/>
                      <a:pt x="1528" y="74960"/>
                      <a:pt x="8824" y="97915"/>
                    </a:cubicBezTo>
                    <a:cubicBezTo>
                      <a:pt x="16314" y="121746"/>
                      <a:pt x="35377" y="140034"/>
                      <a:pt x="59404" y="146550"/>
                    </a:cubicBezTo>
                    <a:cubicBezTo>
                      <a:pt x="70102" y="146550"/>
                      <a:pt x="84695" y="146550"/>
                      <a:pt x="91502" y="157251"/>
                    </a:cubicBezTo>
                    <a:cubicBezTo>
                      <a:pt x="92864" y="162310"/>
                      <a:pt x="92864" y="167757"/>
                      <a:pt x="91502" y="172815"/>
                    </a:cubicBezTo>
                    <a:cubicBezTo>
                      <a:pt x="91698" y="185167"/>
                      <a:pt x="95103" y="197133"/>
                      <a:pt x="101230" y="207831"/>
                    </a:cubicBezTo>
                    <a:cubicBezTo>
                      <a:pt x="107941" y="218238"/>
                      <a:pt x="120391" y="223297"/>
                      <a:pt x="132357" y="220477"/>
                    </a:cubicBezTo>
                    <a:cubicBezTo>
                      <a:pt x="145973" y="220477"/>
                      <a:pt x="150838" y="199077"/>
                      <a:pt x="156674" y="186431"/>
                    </a:cubicBezTo>
                    <a:cubicBezTo>
                      <a:pt x="162510" y="173786"/>
                      <a:pt x="179048" y="160169"/>
                      <a:pt x="189746" y="168923"/>
                    </a:cubicBezTo>
                    <a:cubicBezTo>
                      <a:pt x="200447" y="177677"/>
                      <a:pt x="197526" y="188376"/>
                      <a:pt x="205310" y="196159"/>
                    </a:cubicBezTo>
                    <a:cubicBezTo>
                      <a:pt x="213090" y="203939"/>
                      <a:pt x="228654" y="196159"/>
                      <a:pt x="241299" y="201021"/>
                    </a:cubicBezTo>
                    <a:cubicBezTo>
                      <a:pt x="253945" y="205887"/>
                      <a:pt x="262699" y="232149"/>
                      <a:pt x="280207" y="240903"/>
                    </a:cubicBezTo>
                    <a:cubicBezTo>
                      <a:pt x="297813" y="249852"/>
                      <a:pt x="311432" y="265122"/>
                      <a:pt x="318144" y="283702"/>
                    </a:cubicBezTo>
                    <a:cubicBezTo>
                      <a:pt x="329816" y="319691"/>
                      <a:pt x="349271" y="335255"/>
                      <a:pt x="373589" y="334281"/>
                    </a:cubicBezTo>
                    <a:cubicBezTo>
                      <a:pt x="381369" y="334281"/>
                      <a:pt x="398877" y="318721"/>
                      <a:pt x="406660" y="309964"/>
                    </a:cubicBezTo>
                    <a:cubicBezTo>
                      <a:pt x="414441" y="301210"/>
                      <a:pt x="427086" y="270085"/>
                      <a:pt x="448486" y="260358"/>
                    </a:cubicBezTo>
                    <a:cubicBezTo>
                      <a:pt x="469886" y="250630"/>
                      <a:pt x="499065" y="260358"/>
                      <a:pt x="515603" y="243821"/>
                    </a:cubicBezTo>
                    <a:cubicBezTo>
                      <a:pt x="520272" y="237305"/>
                      <a:pt x="523968" y="230106"/>
                      <a:pt x="526301" y="222421"/>
                    </a:cubicBezTo>
                    <a:cubicBezTo>
                      <a:pt x="537391" y="197521"/>
                      <a:pt x="555190" y="176315"/>
                      <a:pt x="577854" y="161140"/>
                    </a:cubicBezTo>
                    <a:cubicBezTo>
                      <a:pt x="581357" y="160169"/>
                      <a:pt x="585053" y="160169"/>
                      <a:pt x="588556" y="161140"/>
                    </a:cubicBezTo>
                    <a:cubicBezTo>
                      <a:pt x="604119" y="161140"/>
                      <a:pt x="604119" y="187405"/>
                      <a:pt x="617736" y="194212"/>
                    </a:cubicBezTo>
                    <a:cubicBezTo>
                      <a:pt x="628826" y="198492"/>
                      <a:pt x="641373" y="194408"/>
                      <a:pt x="647889" y="184487"/>
                    </a:cubicBezTo>
                    <a:cubicBezTo>
                      <a:pt x="655672" y="175733"/>
                      <a:pt x="661508" y="165032"/>
                      <a:pt x="671236" y="160169"/>
                    </a:cubicBezTo>
                    <a:cubicBezTo>
                      <a:pt x="691273" y="154039"/>
                      <a:pt x="712477" y="165323"/>
                      <a:pt x="718607" y="185363"/>
                    </a:cubicBezTo>
                    <a:cubicBezTo>
                      <a:pt x="718702" y="185752"/>
                      <a:pt x="718800" y="186042"/>
                      <a:pt x="718898" y="186431"/>
                    </a:cubicBezTo>
                    <a:cubicBezTo>
                      <a:pt x="723760" y="206566"/>
                      <a:pt x="723760" y="227577"/>
                      <a:pt x="718898" y="247712"/>
                    </a:cubicBezTo>
                    <a:cubicBezTo>
                      <a:pt x="711310" y="279715"/>
                      <a:pt x="718800" y="313466"/>
                      <a:pt x="739324" y="339147"/>
                    </a:cubicBezTo>
                    <a:cubicBezTo>
                      <a:pt x="748858" y="352861"/>
                      <a:pt x="767631" y="356168"/>
                      <a:pt x="781247" y="346734"/>
                    </a:cubicBezTo>
                    <a:cubicBezTo>
                      <a:pt x="790975" y="340022"/>
                      <a:pt x="795837" y="328350"/>
                      <a:pt x="793795" y="316773"/>
                    </a:cubicBezTo>
                    <a:cubicBezTo>
                      <a:pt x="793795" y="301210"/>
                      <a:pt x="793795" y="285646"/>
                      <a:pt x="793795" y="271056"/>
                    </a:cubicBezTo>
                    <a:cubicBezTo>
                      <a:pt x="799631" y="217559"/>
                      <a:pt x="861885" y="186431"/>
                      <a:pt x="879393" y="135852"/>
                    </a:cubicBezTo>
                    <a:cubicBezTo>
                      <a:pt x="879393" y="124180"/>
                      <a:pt x="885229" y="111534"/>
                      <a:pt x="890095" y="100833"/>
                    </a:cubicBezTo>
                    <a:cubicBezTo>
                      <a:pt x="894957" y="89161"/>
                      <a:pt x="906629" y="81769"/>
                      <a:pt x="919275" y="82351"/>
                    </a:cubicBezTo>
                    <a:cubicBezTo>
                      <a:pt x="925111" y="82351"/>
                      <a:pt x="930947" y="88187"/>
                      <a:pt x="937756" y="90134"/>
                    </a:cubicBezTo>
                    <a:cubicBezTo>
                      <a:pt x="953029" y="92468"/>
                      <a:pt x="968106" y="85174"/>
                      <a:pt x="975690" y="71653"/>
                    </a:cubicBezTo>
                    <a:cubicBezTo>
                      <a:pt x="982598" y="58132"/>
                      <a:pt x="986293" y="43153"/>
                      <a:pt x="986391" y="27880"/>
                    </a:cubicBezTo>
                    <a:cubicBezTo>
                      <a:pt x="988532" y="18639"/>
                      <a:pt x="989505" y="9205"/>
                      <a:pt x="989309" y="-329"/>
                    </a:cubicBezTo>
                    <a:close/>
                  </a:path>
                </a:pathLst>
              </a:custGeom>
              <a:gradFill>
                <a:gsLst>
                  <a:gs pos="0">
                    <a:srgbClr val="8AC43A"/>
                  </a:gs>
                  <a:gs pos="50000">
                    <a:srgbClr val="79BA1D"/>
                  </a:gs>
                  <a:gs pos="100000">
                    <a:srgbClr val="68B000"/>
                  </a:gs>
                </a:gsLst>
                <a:lin ang="5400000" scaled="1"/>
              </a:gra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264" name="Freeform: Shape 263"/>
              <p:cNvSpPr/>
              <p:nvPr/>
            </p:nvSpPr>
            <p:spPr>
              <a:xfrm>
                <a:off x="6609223" y="5278934"/>
                <a:ext cx="1002614" cy="360872"/>
              </a:xfrm>
              <a:custGeom>
                <a:avLst/>
                <a:gdLst>
                  <a:gd name="connsiteX0" fmla="*/ 763642 w 1002614"/>
                  <a:gd name="connsiteY0" fmla="*/ 360543 h 360872"/>
                  <a:gd name="connsiteX1" fmla="*/ 731541 w 1002614"/>
                  <a:gd name="connsiteY1" fmla="*/ 345953 h 360872"/>
                  <a:gd name="connsiteX2" fmla="*/ 708197 w 1002614"/>
                  <a:gd name="connsiteY2" fmla="*/ 248683 h 360872"/>
                  <a:gd name="connsiteX3" fmla="*/ 708197 w 1002614"/>
                  <a:gd name="connsiteY3" fmla="*/ 240900 h 360872"/>
                  <a:gd name="connsiteX4" fmla="*/ 708197 w 1002614"/>
                  <a:gd name="connsiteY4" fmla="*/ 192264 h 360872"/>
                  <a:gd name="connsiteX5" fmla="*/ 689716 w 1002614"/>
                  <a:gd name="connsiteY5" fmla="*/ 171838 h 360872"/>
                  <a:gd name="connsiteX6" fmla="*/ 675126 w 1002614"/>
                  <a:gd name="connsiteY6" fmla="*/ 171838 h 360872"/>
                  <a:gd name="connsiteX7" fmla="*/ 661506 w 1002614"/>
                  <a:gd name="connsiteY7" fmla="*/ 185458 h 360872"/>
                  <a:gd name="connsiteX8" fmla="*/ 654700 w 1002614"/>
                  <a:gd name="connsiteY8" fmla="*/ 193238 h 360872"/>
                  <a:gd name="connsiteX9" fmla="*/ 611901 w 1002614"/>
                  <a:gd name="connsiteY9" fmla="*/ 205884 h 360872"/>
                  <a:gd name="connsiteX10" fmla="*/ 594390 w 1002614"/>
                  <a:gd name="connsiteY10" fmla="*/ 184484 h 360872"/>
                  <a:gd name="connsiteX11" fmla="*/ 587583 w 1002614"/>
                  <a:gd name="connsiteY11" fmla="*/ 173786 h 360872"/>
                  <a:gd name="connsiteX12" fmla="*/ 587583 w 1002614"/>
                  <a:gd name="connsiteY12" fmla="*/ 173786 h 360872"/>
                  <a:gd name="connsiteX13" fmla="*/ 582718 w 1002614"/>
                  <a:gd name="connsiteY13" fmla="*/ 173786 h 360872"/>
                  <a:gd name="connsiteX14" fmla="*/ 535056 w 1002614"/>
                  <a:gd name="connsiteY14" fmla="*/ 230201 h 360872"/>
                  <a:gd name="connsiteX15" fmla="*/ 535056 w 1002614"/>
                  <a:gd name="connsiteY15" fmla="*/ 230201 h 360872"/>
                  <a:gd name="connsiteX16" fmla="*/ 523384 w 1002614"/>
                  <a:gd name="connsiteY16" fmla="*/ 250627 h 360872"/>
                  <a:gd name="connsiteX17" fmla="*/ 479611 w 1002614"/>
                  <a:gd name="connsiteY17" fmla="*/ 265217 h 360872"/>
                  <a:gd name="connsiteX18" fmla="*/ 453349 w 1002614"/>
                  <a:gd name="connsiteY18" fmla="*/ 265217 h 360872"/>
                  <a:gd name="connsiteX19" fmla="*/ 430002 w 1002614"/>
                  <a:gd name="connsiteY19" fmla="*/ 291482 h 360872"/>
                  <a:gd name="connsiteX20" fmla="*/ 414442 w 1002614"/>
                  <a:gd name="connsiteY20" fmla="*/ 312882 h 360872"/>
                  <a:gd name="connsiteX21" fmla="*/ 374560 w 1002614"/>
                  <a:gd name="connsiteY21" fmla="*/ 341088 h 360872"/>
                  <a:gd name="connsiteX22" fmla="*/ 374560 w 1002614"/>
                  <a:gd name="connsiteY22" fmla="*/ 341088 h 360872"/>
                  <a:gd name="connsiteX23" fmla="*/ 308414 w 1002614"/>
                  <a:gd name="connsiteY23" fmla="*/ 282728 h 360872"/>
                  <a:gd name="connsiteX24" fmla="*/ 276316 w 1002614"/>
                  <a:gd name="connsiteY24" fmla="*/ 246739 h 360872"/>
                  <a:gd name="connsiteX25" fmla="*/ 254917 w 1002614"/>
                  <a:gd name="connsiteY25" fmla="*/ 222421 h 360872"/>
                  <a:gd name="connsiteX26" fmla="*/ 240327 w 1002614"/>
                  <a:gd name="connsiteY26" fmla="*/ 207828 h 360872"/>
                  <a:gd name="connsiteX27" fmla="*/ 229625 w 1002614"/>
                  <a:gd name="connsiteY27" fmla="*/ 207828 h 360872"/>
                  <a:gd name="connsiteX28" fmla="*/ 199472 w 1002614"/>
                  <a:gd name="connsiteY28" fmla="*/ 199074 h 360872"/>
                  <a:gd name="connsiteX29" fmla="*/ 189744 w 1002614"/>
                  <a:gd name="connsiteY29" fmla="*/ 182540 h 360872"/>
                  <a:gd name="connsiteX30" fmla="*/ 189744 w 1002614"/>
                  <a:gd name="connsiteY30" fmla="*/ 173786 h 360872"/>
                  <a:gd name="connsiteX31" fmla="*/ 189744 w 1002614"/>
                  <a:gd name="connsiteY31" fmla="*/ 173786 h 360872"/>
                  <a:gd name="connsiteX32" fmla="*/ 176128 w 1002614"/>
                  <a:gd name="connsiteY32" fmla="*/ 187402 h 360872"/>
                  <a:gd name="connsiteX33" fmla="*/ 176128 w 1002614"/>
                  <a:gd name="connsiteY33" fmla="*/ 194212 h 360872"/>
                  <a:gd name="connsiteX34" fmla="*/ 148892 w 1002614"/>
                  <a:gd name="connsiteY34" fmla="*/ 227283 h 360872"/>
                  <a:gd name="connsiteX35" fmla="*/ 105119 w 1002614"/>
                  <a:gd name="connsiteY35" fmla="*/ 210746 h 360872"/>
                  <a:gd name="connsiteX36" fmla="*/ 93447 w 1002614"/>
                  <a:gd name="connsiteY36" fmla="*/ 170865 h 360872"/>
                  <a:gd name="connsiteX37" fmla="*/ 93447 w 1002614"/>
                  <a:gd name="connsiteY37" fmla="*/ 160166 h 360872"/>
                  <a:gd name="connsiteX38" fmla="*/ 75939 w 1002614"/>
                  <a:gd name="connsiteY38" fmla="*/ 154330 h 360872"/>
                  <a:gd name="connsiteX39" fmla="*/ 68156 w 1002614"/>
                  <a:gd name="connsiteY39" fmla="*/ 154330 h 360872"/>
                  <a:gd name="connsiteX40" fmla="*/ 9796 w 1002614"/>
                  <a:gd name="connsiteY40" fmla="*/ 99859 h 360872"/>
                  <a:gd name="connsiteX41" fmla="*/ 68 w 1002614"/>
                  <a:gd name="connsiteY41" fmla="*/ 24959 h 360872"/>
                  <a:gd name="connsiteX42" fmla="*/ 68 w 1002614"/>
                  <a:gd name="connsiteY42" fmla="*/ 4533 h 360872"/>
                  <a:gd name="connsiteX43" fmla="*/ 20494 w 1002614"/>
                  <a:gd name="connsiteY43" fmla="*/ 4533 h 360872"/>
                  <a:gd name="connsiteX44" fmla="*/ 20494 w 1002614"/>
                  <a:gd name="connsiteY44" fmla="*/ 23015 h 360872"/>
                  <a:gd name="connsiteX45" fmla="*/ 28278 w 1002614"/>
                  <a:gd name="connsiteY45" fmla="*/ 91105 h 360872"/>
                  <a:gd name="connsiteX46" fmla="*/ 71077 w 1002614"/>
                  <a:gd name="connsiteY46" fmla="*/ 131957 h 360872"/>
                  <a:gd name="connsiteX47" fmla="*/ 77884 w 1002614"/>
                  <a:gd name="connsiteY47" fmla="*/ 131957 h 360872"/>
                  <a:gd name="connsiteX48" fmla="*/ 109985 w 1002614"/>
                  <a:gd name="connsiteY48" fmla="*/ 146547 h 360872"/>
                  <a:gd name="connsiteX49" fmla="*/ 115821 w 1002614"/>
                  <a:gd name="connsiteY49" fmla="*/ 166976 h 360872"/>
                  <a:gd name="connsiteX50" fmla="*/ 123601 w 1002614"/>
                  <a:gd name="connsiteY50" fmla="*/ 197130 h 360872"/>
                  <a:gd name="connsiteX51" fmla="*/ 142083 w 1002614"/>
                  <a:gd name="connsiteY51" fmla="*/ 205884 h 360872"/>
                  <a:gd name="connsiteX52" fmla="*/ 157646 w 1002614"/>
                  <a:gd name="connsiteY52" fmla="*/ 184484 h 360872"/>
                  <a:gd name="connsiteX53" fmla="*/ 157646 w 1002614"/>
                  <a:gd name="connsiteY53" fmla="*/ 176704 h 360872"/>
                  <a:gd name="connsiteX54" fmla="*/ 185855 w 1002614"/>
                  <a:gd name="connsiteY54" fmla="*/ 151412 h 360872"/>
                  <a:gd name="connsiteX55" fmla="*/ 207255 w 1002614"/>
                  <a:gd name="connsiteY55" fmla="*/ 156275 h 360872"/>
                  <a:gd name="connsiteX56" fmla="*/ 218927 w 1002614"/>
                  <a:gd name="connsiteY56" fmla="*/ 174756 h 360872"/>
                  <a:gd name="connsiteX57" fmla="*/ 218927 w 1002614"/>
                  <a:gd name="connsiteY57" fmla="*/ 183510 h 360872"/>
                  <a:gd name="connsiteX58" fmla="*/ 234491 w 1002614"/>
                  <a:gd name="connsiteY58" fmla="*/ 183510 h 360872"/>
                  <a:gd name="connsiteX59" fmla="*/ 249081 w 1002614"/>
                  <a:gd name="connsiteY59" fmla="*/ 183510 h 360872"/>
                  <a:gd name="connsiteX60" fmla="*/ 278261 w 1002614"/>
                  <a:gd name="connsiteY60" fmla="*/ 208802 h 360872"/>
                  <a:gd name="connsiteX61" fmla="*/ 291880 w 1002614"/>
                  <a:gd name="connsiteY61" fmla="*/ 225339 h 360872"/>
                  <a:gd name="connsiteX62" fmla="*/ 334679 w 1002614"/>
                  <a:gd name="connsiteY62" fmla="*/ 273974 h 360872"/>
                  <a:gd name="connsiteX63" fmla="*/ 380396 w 1002614"/>
                  <a:gd name="connsiteY63" fmla="*/ 317744 h 360872"/>
                  <a:gd name="connsiteX64" fmla="*/ 380396 w 1002614"/>
                  <a:gd name="connsiteY64" fmla="*/ 317744 h 360872"/>
                  <a:gd name="connsiteX65" fmla="*/ 405685 w 1002614"/>
                  <a:gd name="connsiteY65" fmla="*/ 296344 h 360872"/>
                  <a:gd name="connsiteX66" fmla="*/ 418330 w 1002614"/>
                  <a:gd name="connsiteY66" fmla="*/ 276892 h 360872"/>
                  <a:gd name="connsiteX67" fmla="*/ 450431 w 1002614"/>
                  <a:gd name="connsiteY67" fmla="*/ 243818 h 360872"/>
                  <a:gd name="connsiteX68" fmla="*/ 485447 w 1002614"/>
                  <a:gd name="connsiteY68" fmla="*/ 237011 h 360872"/>
                  <a:gd name="connsiteX69" fmla="*/ 514630 w 1002614"/>
                  <a:gd name="connsiteY69" fmla="*/ 229228 h 360872"/>
                  <a:gd name="connsiteX70" fmla="*/ 522410 w 1002614"/>
                  <a:gd name="connsiteY70" fmla="*/ 215611 h 360872"/>
                  <a:gd name="connsiteX71" fmla="*/ 522410 w 1002614"/>
                  <a:gd name="connsiteY71" fmla="*/ 215611 h 360872"/>
                  <a:gd name="connsiteX72" fmla="*/ 577855 w 1002614"/>
                  <a:gd name="connsiteY72" fmla="*/ 149468 h 360872"/>
                  <a:gd name="connsiteX73" fmla="*/ 593419 w 1002614"/>
                  <a:gd name="connsiteY73" fmla="*/ 143629 h 360872"/>
                  <a:gd name="connsiteX74" fmla="*/ 620655 w 1002614"/>
                  <a:gd name="connsiteY74" fmla="*/ 166002 h 360872"/>
                  <a:gd name="connsiteX75" fmla="*/ 629409 w 1002614"/>
                  <a:gd name="connsiteY75" fmla="*/ 178648 h 360872"/>
                  <a:gd name="connsiteX76" fmla="*/ 645943 w 1002614"/>
                  <a:gd name="connsiteY76" fmla="*/ 170865 h 360872"/>
                  <a:gd name="connsiteX77" fmla="*/ 651779 w 1002614"/>
                  <a:gd name="connsiteY77" fmla="*/ 164058 h 360872"/>
                  <a:gd name="connsiteX78" fmla="*/ 673178 w 1002614"/>
                  <a:gd name="connsiteY78" fmla="*/ 144603 h 360872"/>
                  <a:gd name="connsiteX79" fmla="*/ 704306 w 1002614"/>
                  <a:gd name="connsiteY79" fmla="*/ 144603 h 360872"/>
                  <a:gd name="connsiteX80" fmla="*/ 735433 w 1002614"/>
                  <a:gd name="connsiteY80" fmla="*/ 177674 h 360872"/>
                  <a:gd name="connsiteX81" fmla="*/ 735433 w 1002614"/>
                  <a:gd name="connsiteY81" fmla="*/ 236037 h 360872"/>
                  <a:gd name="connsiteX82" fmla="*/ 735433 w 1002614"/>
                  <a:gd name="connsiteY82" fmla="*/ 242847 h 360872"/>
                  <a:gd name="connsiteX83" fmla="*/ 752941 w 1002614"/>
                  <a:gd name="connsiteY83" fmla="*/ 326498 h 360872"/>
                  <a:gd name="connsiteX84" fmla="*/ 773367 w 1002614"/>
                  <a:gd name="connsiteY84" fmla="*/ 334281 h 360872"/>
                  <a:gd name="connsiteX85" fmla="*/ 789904 w 1002614"/>
                  <a:gd name="connsiteY85" fmla="*/ 309964 h 360872"/>
                  <a:gd name="connsiteX86" fmla="*/ 789904 w 1002614"/>
                  <a:gd name="connsiteY86" fmla="*/ 288564 h 360872"/>
                  <a:gd name="connsiteX87" fmla="*/ 789904 w 1002614"/>
                  <a:gd name="connsiteY87" fmla="*/ 264246 h 360872"/>
                  <a:gd name="connsiteX88" fmla="*/ 836595 w 1002614"/>
                  <a:gd name="connsiteY88" fmla="*/ 183510 h 360872"/>
                  <a:gd name="connsiteX89" fmla="*/ 876476 w 1002614"/>
                  <a:gd name="connsiteY89" fmla="*/ 126121 h 360872"/>
                  <a:gd name="connsiteX90" fmla="*/ 876476 w 1002614"/>
                  <a:gd name="connsiteY90" fmla="*/ 113475 h 360872"/>
                  <a:gd name="connsiteX91" fmla="*/ 885230 w 1002614"/>
                  <a:gd name="connsiteY91" fmla="*/ 90132 h 360872"/>
                  <a:gd name="connsiteX92" fmla="*/ 924138 w 1002614"/>
                  <a:gd name="connsiteY92" fmla="*/ 65814 h 360872"/>
                  <a:gd name="connsiteX93" fmla="*/ 937754 w 1002614"/>
                  <a:gd name="connsiteY93" fmla="*/ 70676 h 360872"/>
                  <a:gd name="connsiteX94" fmla="*/ 944564 w 1002614"/>
                  <a:gd name="connsiteY94" fmla="*/ 70676 h 360872"/>
                  <a:gd name="connsiteX95" fmla="*/ 970829 w 1002614"/>
                  <a:gd name="connsiteY95" fmla="*/ 57060 h 360872"/>
                  <a:gd name="connsiteX96" fmla="*/ 980553 w 1002614"/>
                  <a:gd name="connsiteY96" fmla="*/ 18152 h 360872"/>
                  <a:gd name="connsiteX97" fmla="*/ 980553 w 1002614"/>
                  <a:gd name="connsiteY97" fmla="*/ -329 h 360872"/>
                  <a:gd name="connsiteX98" fmla="*/ 1001953 w 1002614"/>
                  <a:gd name="connsiteY98" fmla="*/ -329 h 360872"/>
                  <a:gd name="connsiteX99" fmla="*/ 1001953 w 1002614"/>
                  <a:gd name="connsiteY99" fmla="*/ 20097 h 360872"/>
                  <a:gd name="connsiteX100" fmla="*/ 990281 w 1002614"/>
                  <a:gd name="connsiteY100" fmla="*/ 68732 h 360872"/>
                  <a:gd name="connsiteX101" fmla="*/ 939702 w 1002614"/>
                  <a:gd name="connsiteY101" fmla="*/ 92076 h 360872"/>
                  <a:gd name="connsiteX102" fmla="*/ 929974 w 1002614"/>
                  <a:gd name="connsiteY102" fmla="*/ 92076 h 360872"/>
                  <a:gd name="connsiteX103" fmla="*/ 922194 w 1002614"/>
                  <a:gd name="connsiteY103" fmla="*/ 92076 h 360872"/>
                  <a:gd name="connsiteX104" fmla="*/ 904683 w 1002614"/>
                  <a:gd name="connsiteY104" fmla="*/ 104721 h 360872"/>
                  <a:gd name="connsiteX105" fmla="*/ 897876 w 1002614"/>
                  <a:gd name="connsiteY105" fmla="*/ 124177 h 360872"/>
                  <a:gd name="connsiteX106" fmla="*/ 897876 w 1002614"/>
                  <a:gd name="connsiteY106" fmla="*/ 137793 h 360872"/>
                  <a:gd name="connsiteX107" fmla="*/ 854103 w 1002614"/>
                  <a:gd name="connsiteY107" fmla="*/ 201992 h 360872"/>
                  <a:gd name="connsiteX108" fmla="*/ 813248 w 1002614"/>
                  <a:gd name="connsiteY108" fmla="*/ 271056 h 360872"/>
                  <a:gd name="connsiteX109" fmla="*/ 813248 w 1002614"/>
                  <a:gd name="connsiteY109" fmla="*/ 292453 h 360872"/>
                  <a:gd name="connsiteX110" fmla="*/ 813248 w 1002614"/>
                  <a:gd name="connsiteY110" fmla="*/ 316770 h 360872"/>
                  <a:gd name="connsiteX111" fmla="*/ 780177 w 1002614"/>
                  <a:gd name="connsiteY111" fmla="*/ 360543 h 36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1002614" h="360872">
                    <a:moveTo>
                      <a:pt x="763642" y="360543"/>
                    </a:moveTo>
                    <a:cubicBezTo>
                      <a:pt x="751483" y="360056"/>
                      <a:pt x="739906" y="354805"/>
                      <a:pt x="731541" y="345953"/>
                    </a:cubicBezTo>
                    <a:cubicBezTo>
                      <a:pt x="709266" y="318816"/>
                      <a:pt x="700708" y="283019"/>
                      <a:pt x="708197" y="248683"/>
                    </a:cubicBezTo>
                    <a:lnTo>
                      <a:pt x="708197" y="240900"/>
                    </a:lnTo>
                    <a:cubicBezTo>
                      <a:pt x="711602" y="224852"/>
                      <a:pt x="711602" y="208315"/>
                      <a:pt x="708197" y="192264"/>
                    </a:cubicBezTo>
                    <a:cubicBezTo>
                      <a:pt x="705083" y="183219"/>
                      <a:pt x="698372" y="175828"/>
                      <a:pt x="689716" y="171838"/>
                    </a:cubicBezTo>
                    <a:cubicBezTo>
                      <a:pt x="684948" y="170381"/>
                      <a:pt x="679890" y="170381"/>
                      <a:pt x="675126" y="171838"/>
                    </a:cubicBezTo>
                    <a:cubicBezTo>
                      <a:pt x="669679" y="175341"/>
                      <a:pt x="665009" y="180011"/>
                      <a:pt x="661506" y="185458"/>
                    </a:cubicBezTo>
                    <a:lnTo>
                      <a:pt x="654700" y="193238"/>
                    </a:lnTo>
                    <a:cubicBezTo>
                      <a:pt x="644874" y="206563"/>
                      <a:pt x="627366" y="211720"/>
                      <a:pt x="611901" y="205884"/>
                    </a:cubicBezTo>
                    <a:cubicBezTo>
                      <a:pt x="604215" y="200436"/>
                      <a:pt x="598183" y="193045"/>
                      <a:pt x="594390" y="184484"/>
                    </a:cubicBezTo>
                    <a:cubicBezTo>
                      <a:pt x="594390" y="179622"/>
                      <a:pt x="594390" y="173786"/>
                      <a:pt x="587583" y="173786"/>
                    </a:cubicBezTo>
                    <a:lnTo>
                      <a:pt x="587583" y="173786"/>
                    </a:lnTo>
                    <a:lnTo>
                      <a:pt x="582718" y="173786"/>
                    </a:lnTo>
                    <a:cubicBezTo>
                      <a:pt x="561612" y="187500"/>
                      <a:pt x="544977" y="207148"/>
                      <a:pt x="535056" y="230201"/>
                    </a:cubicBezTo>
                    <a:lnTo>
                      <a:pt x="535056" y="230201"/>
                    </a:lnTo>
                    <a:cubicBezTo>
                      <a:pt x="532527" y="237691"/>
                      <a:pt x="528537" y="244598"/>
                      <a:pt x="523384" y="250627"/>
                    </a:cubicBezTo>
                    <a:cubicBezTo>
                      <a:pt x="511127" y="260842"/>
                      <a:pt x="495564" y="265998"/>
                      <a:pt x="479611" y="265217"/>
                    </a:cubicBezTo>
                    <a:cubicBezTo>
                      <a:pt x="470955" y="263564"/>
                      <a:pt x="462005" y="263564"/>
                      <a:pt x="453349" y="265217"/>
                    </a:cubicBezTo>
                    <a:cubicBezTo>
                      <a:pt x="443426" y="271736"/>
                      <a:pt x="435354" y="280879"/>
                      <a:pt x="430002" y="291482"/>
                    </a:cubicBezTo>
                    <a:cubicBezTo>
                      <a:pt x="425431" y="299069"/>
                      <a:pt x="420278" y="306268"/>
                      <a:pt x="414442" y="312882"/>
                    </a:cubicBezTo>
                    <a:cubicBezTo>
                      <a:pt x="408603" y="319691"/>
                      <a:pt x="388177" y="341088"/>
                      <a:pt x="374560" y="341088"/>
                    </a:cubicBezTo>
                    <a:lnTo>
                      <a:pt x="374560" y="341088"/>
                    </a:lnTo>
                    <a:cubicBezTo>
                      <a:pt x="353161" y="341088"/>
                      <a:pt x="324951" y="331363"/>
                      <a:pt x="308414" y="282728"/>
                    </a:cubicBezTo>
                    <a:cubicBezTo>
                      <a:pt x="303065" y="266871"/>
                      <a:pt x="291491" y="253839"/>
                      <a:pt x="276316" y="246739"/>
                    </a:cubicBezTo>
                    <a:cubicBezTo>
                      <a:pt x="266977" y="240900"/>
                      <a:pt x="259488" y="232439"/>
                      <a:pt x="254917" y="222421"/>
                    </a:cubicBezTo>
                    <a:cubicBezTo>
                      <a:pt x="249081" y="213664"/>
                      <a:pt x="246163" y="207828"/>
                      <a:pt x="240327" y="207828"/>
                    </a:cubicBezTo>
                    <a:lnTo>
                      <a:pt x="229625" y="207828"/>
                    </a:lnTo>
                    <a:cubicBezTo>
                      <a:pt x="218829" y="209190"/>
                      <a:pt x="207935" y="205982"/>
                      <a:pt x="199472" y="199074"/>
                    </a:cubicBezTo>
                    <a:cubicBezTo>
                      <a:pt x="194802" y="194503"/>
                      <a:pt x="191496" y="188765"/>
                      <a:pt x="189744" y="182540"/>
                    </a:cubicBezTo>
                    <a:cubicBezTo>
                      <a:pt x="189744" y="182540"/>
                      <a:pt x="189744" y="174756"/>
                      <a:pt x="189744" y="173786"/>
                    </a:cubicBezTo>
                    <a:lnTo>
                      <a:pt x="189744" y="173786"/>
                    </a:lnTo>
                    <a:cubicBezTo>
                      <a:pt x="184882" y="173786"/>
                      <a:pt x="179046" y="181566"/>
                      <a:pt x="176128" y="187402"/>
                    </a:cubicBezTo>
                    <a:lnTo>
                      <a:pt x="176128" y="194212"/>
                    </a:lnTo>
                    <a:cubicBezTo>
                      <a:pt x="172043" y="208511"/>
                      <a:pt x="162218" y="220572"/>
                      <a:pt x="148892" y="227283"/>
                    </a:cubicBezTo>
                    <a:cubicBezTo>
                      <a:pt x="132260" y="231855"/>
                      <a:pt x="114556" y="225143"/>
                      <a:pt x="105119" y="210746"/>
                    </a:cubicBezTo>
                    <a:cubicBezTo>
                      <a:pt x="98604" y="198394"/>
                      <a:pt x="94614" y="184775"/>
                      <a:pt x="93447" y="170865"/>
                    </a:cubicBezTo>
                    <a:cubicBezTo>
                      <a:pt x="93447" y="170865"/>
                      <a:pt x="93447" y="162111"/>
                      <a:pt x="93447" y="160166"/>
                    </a:cubicBezTo>
                    <a:cubicBezTo>
                      <a:pt x="93447" y="158222"/>
                      <a:pt x="83720" y="155304"/>
                      <a:pt x="75939" y="154330"/>
                    </a:cubicBezTo>
                    <a:lnTo>
                      <a:pt x="68156" y="154330"/>
                    </a:lnTo>
                    <a:cubicBezTo>
                      <a:pt x="40532" y="147521"/>
                      <a:pt x="18452" y="126899"/>
                      <a:pt x="9796" y="99859"/>
                    </a:cubicBezTo>
                    <a:cubicBezTo>
                      <a:pt x="2307" y="75640"/>
                      <a:pt x="-1003" y="50250"/>
                      <a:pt x="68" y="24959"/>
                    </a:cubicBezTo>
                    <a:cubicBezTo>
                      <a:pt x="-418" y="18152"/>
                      <a:pt x="-418" y="11343"/>
                      <a:pt x="68" y="4533"/>
                    </a:cubicBezTo>
                    <a:lnTo>
                      <a:pt x="20494" y="4533"/>
                    </a:lnTo>
                    <a:lnTo>
                      <a:pt x="20494" y="23015"/>
                    </a:lnTo>
                    <a:cubicBezTo>
                      <a:pt x="19037" y="45970"/>
                      <a:pt x="21661" y="69023"/>
                      <a:pt x="28278" y="91105"/>
                    </a:cubicBezTo>
                    <a:cubicBezTo>
                      <a:pt x="34696" y="111044"/>
                      <a:pt x="50844" y="126415"/>
                      <a:pt x="71077" y="131957"/>
                    </a:cubicBezTo>
                    <a:lnTo>
                      <a:pt x="77884" y="131957"/>
                    </a:lnTo>
                    <a:cubicBezTo>
                      <a:pt x="90238" y="131764"/>
                      <a:pt x="102008" y="137113"/>
                      <a:pt x="109985" y="146547"/>
                    </a:cubicBezTo>
                    <a:cubicBezTo>
                      <a:pt x="113582" y="152775"/>
                      <a:pt x="115625" y="159778"/>
                      <a:pt x="115821" y="166976"/>
                    </a:cubicBezTo>
                    <a:cubicBezTo>
                      <a:pt x="116307" y="177481"/>
                      <a:pt x="118932" y="187693"/>
                      <a:pt x="123601" y="197130"/>
                    </a:cubicBezTo>
                    <a:cubicBezTo>
                      <a:pt x="127591" y="203354"/>
                      <a:pt x="134789" y="206661"/>
                      <a:pt x="142083" y="205884"/>
                    </a:cubicBezTo>
                    <a:cubicBezTo>
                      <a:pt x="148892" y="205884"/>
                      <a:pt x="152784" y="194212"/>
                      <a:pt x="157646" y="184484"/>
                    </a:cubicBezTo>
                    <a:lnTo>
                      <a:pt x="157646" y="176704"/>
                    </a:lnTo>
                    <a:cubicBezTo>
                      <a:pt x="163289" y="164836"/>
                      <a:pt x="173403" y="155693"/>
                      <a:pt x="185855" y="151412"/>
                    </a:cubicBezTo>
                    <a:cubicBezTo>
                      <a:pt x="193345" y="149563"/>
                      <a:pt x="201321" y="151314"/>
                      <a:pt x="207255" y="156275"/>
                    </a:cubicBezTo>
                    <a:cubicBezTo>
                      <a:pt x="213189" y="160846"/>
                      <a:pt x="217274" y="167463"/>
                      <a:pt x="218927" y="174756"/>
                    </a:cubicBezTo>
                    <a:lnTo>
                      <a:pt x="218927" y="183510"/>
                    </a:lnTo>
                    <a:cubicBezTo>
                      <a:pt x="223985" y="184873"/>
                      <a:pt x="229432" y="184873"/>
                      <a:pt x="234491" y="183510"/>
                    </a:cubicBezTo>
                    <a:lnTo>
                      <a:pt x="249081" y="183510"/>
                    </a:lnTo>
                    <a:cubicBezTo>
                      <a:pt x="262115" y="187111"/>
                      <a:pt x="272813" y="196352"/>
                      <a:pt x="278261" y="208802"/>
                    </a:cubicBezTo>
                    <a:cubicBezTo>
                      <a:pt x="281179" y="215513"/>
                      <a:pt x="285848" y="221251"/>
                      <a:pt x="291880" y="225339"/>
                    </a:cubicBezTo>
                    <a:cubicBezTo>
                      <a:pt x="312306" y="234871"/>
                      <a:pt x="327869" y="252477"/>
                      <a:pt x="334679" y="273974"/>
                    </a:cubicBezTo>
                    <a:cubicBezTo>
                      <a:pt x="344407" y="303154"/>
                      <a:pt x="358997" y="317744"/>
                      <a:pt x="380396" y="317744"/>
                    </a:cubicBezTo>
                    <a:lnTo>
                      <a:pt x="380396" y="317744"/>
                    </a:lnTo>
                    <a:cubicBezTo>
                      <a:pt x="390026" y="312104"/>
                      <a:pt x="398584" y="304905"/>
                      <a:pt x="405685" y="296344"/>
                    </a:cubicBezTo>
                    <a:cubicBezTo>
                      <a:pt x="410452" y="290218"/>
                      <a:pt x="414733" y="283699"/>
                      <a:pt x="418330" y="276892"/>
                    </a:cubicBezTo>
                    <a:cubicBezTo>
                      <a:pt x="425627" y="262982"/>
                      <a:pt x="436714" y="251503"/>
                      <a:pt x="450431" y="243818"/>
                    </a:cubicBezTo>
                    <a:cubicBezTo>
                      <a:pt x="461518" y="239246"/>
                      <a:pt x="473484" y="236913"/>
                      <a:pt x="485447" y="237011"/>
                    </a:cubicBezTo>
                    <a:cubicBezTo>
                      <a:pt x="495855" y="238468"/>
                      <a:pt x="506360" y="235648"/>
                      <a:pt x="514630" y="229228"/>
                    </a:cubicBezTo>
                    <a:cubicBezTo>
                      <a:pt x="517643" y="224947"/>
                      <a:pt x="520270" y="220376"/>
                      <a:pt x="522410" y="215611"/>
                    </a:cubicBezTo>
                    <a:lnTo>
                      <a:pt x="522410" y="215611"/>
                    </a:lnTo>
                    <a:cubicBezTo>
                      <a:pt x="534180" y="188667"/>
                      <a:pt x="553440" y="165711"/>
                      <a:pt x="577855" y="149468"/>
                    </a:cubicBezTo>
                    <a:cubicBezTo>
                      <a:pt x="582620" y="146547"/>
                      <a:pt x="587874" y="144505"/>
                      <a:pt x="593419" y="143629"/>
                    </a:cubicBezTo>
                    <a:cubicBezTo>
                      <a:pt x="608983" y="143629"/>
                      <a:pt x="615789" y="156275"/>
                      <a:pt x="620655" y="166002"/>
                    </a:cubicBezTo>
                    <a:cubicBezTo>
                      <a:pt x="625517" y="175730"/>
                      <a:pt x="620655" y="176704"/>
                      <a:pt x="629409" y="178648"/>
                    </a:cubicBezTo>
                    <a:cubicBezTo>
                      <a:pt x="638163" y="180592"/>
                      <a:pt x="641081" y="178648"/>
                      <a:pt x="645943" y="170865"/>
                    </a:cubicBezTo>
                    <a:lnTo>
                      <a:pt x="651779" y="164058"/>
                    </a:lnTo>
                    <a:cubicBezTo>
                      <a:pt x="656935" y="155693"/>
                      <a:pt x="664329" y="148981"/>
                      <a:pt x="673178" y="144603"/>
                    </a:cubicBezTo>
                    <a:cubicBezTo>
                      <a:pt x="683102" y="140227"/>
                      <a:pt x="694385" y="140227"/>
                      <a:pt x="704306" y="144603"/>
                    </a:cubicBezTo>
                    <a:cubicBezTo>
                      <a:pt x="718703" y="150926"/>
                      <a:pt x="729986" y="162891"/>
                      <a:pt x="735433" y="177674"/>
                    </a:cubicBezTo>
                    <a:cubicBezTo>
                      <a:pt x="739811" y="196839"/>
                      <a:pt x="739811" y="216876"/>
                      <a:pt x="735433" y="236037"/>
                    </a:cubicBezTo>
                    <a:lnTo>
                      <a:pt x="735433" y="242847"/>
                    </a:lnTo>
                    <a:cubicBezTo>
                      <a:pt x="728042" y="271929"/>
                      <a:pt x="734557" y="302765"/>
                      <a:pt x="752941" y="326498"/>
                    </a:cubicBezTo>
                    <a:cubicBezTo>
                      <a:pt x="757999" y="332334"/>
                      <a:pt x="765685" y="335252"/>
                      <a:pt x="773367" y="334281"/>
                    </a:cubicBezTo>
                    <a:cubicBezTo>
                      <a:pt x="783193" y="330099"/>
                      <a:pt x="789613" y="320564"/>
                      <a:pt x="789904" y="309964"/>
                    </a:cubicBezTo>
                    <a:cubicBezTo>
                      <a:pt x="790391" y="302863"/>
                      <a:pt x="790391" y="295665"/>
                      <a:pt x="789904" y="288564"/>
                    </a:cubicBezTo>
                    <a:cubicBezTo>
                      <a:pt x="789417" y="280490"/>
                      <a:pt x="789417" y="272321"/>
                      <a:pt x="789904" y="264246"/>
                    </a:cubicBezTo>
                    <a:cubicBezTo>
                      <a:pt x="796420" y="233021"/>
                      <a:pt x="812764" y="204717"/>
                      <a:pt x="836595" y="183510"/>
                    </a:cubicBezTo>
                    <a:cubicBezTo>
                      <a:pt x="853423" y="167074"/>
                      <a:pt x="866942" y="147619"/>
                      <a:pt x="876476" y="126121"/>
                    </a:cubicBezTo>
                    <a:lnTo>
                      <a:pt x="876476" y="113475"/>
                    </a:lnTo>
                    <a:cubicBezTo>
                      <a:pt x="878130" y="105306"/>
                      <a:pt x="881048" y="97330"/>
                      <a:pt x="885230" y="90132"/>
                    </a:cubicBezTo>
                    <a:cubicBezTo>
                      <a:pt x="892037" y="74859"/>
                      <a:pt x="907408" y="65229"/>
                      <a:pt x="924138" y="65814"/>
                    </a:cubicBezTo>
                    <a:cubicBezTo>
                      <a:pt x="928905" y="66690"/>
                      <a:pt x="933477" y="68343"/>
                      <a:pt x="937754" y="70676"/>
                    </a:cubicBezTo>
                    <a:lnTo>
                      <a:pt x="944564" y="70676"/>
                    </a:lnTo>
                    <a:cubicBezTo>
                      <a:pt x="955360" y="72235"/>
                      <a:pt x="965964" y="66788"/>
                      <a:pt x="970829" y="57060"/>
                    </a:cubicBezTo>
                    <a:cubicBezTo>
                      <a:pt x="977149" y="44999"/>
                      <a:pt x="980458" y="31671"/>
                      <a:pt x="980553" y="18152"/>
                    </a:cubicBezTo>
                    <a:lnTo>
                      <a:pt x="980553" y="-329"/>
                    </a:lnTo>
                    <a:lnTo>
                      <a:pt x="1001953" y="-329"/>
                    </a:lnTo>
                    <a:cubicBezTo>
                      <a:pt x="1002440" y="6480"/>
                      <a:pt x="1002440" y="13287"/>
                      <a:pt x="1001953" y="20097"/>
                    </a:cubicBezTo>
                    <a:cubicBezTo>
                      <a:pt x="1002051" y="37023"/>
                      <a:pt x="998064" y="53655"/>
                      <a:pt x="990281" y="68732"/>
                    </a:cubicBezTo>
                    <a:cubicBezTo>
                      <a:pt x="980165" y="86534"/>
                      <a:pt x="959837" y="95968"/>
                      <a:pt x="939702" y="92076"/>
                    </a:cubicBezTo>
                    <a:lnTo>
                      <a:pt x="929974" y="92076"/>
                    </a:lnTo>
                    <a:lnTo>
                      <a:pt x="922194" y="92076"/>
                    </a:lnTo>
                    <a:cubicBezTo>
                      <a:pt x="915384" y="92076"/>
                      <a:pt x="908574" y="97912"/>
                      <a:pt x="904683" y="104721"/>
                    </a:cubicBezTo>
                    <a:cubicBezTo>
                      <a:pt x="901863" y="110946"/>
                      <a:pt x="899529" y="117465"/>
                      <a:pt x="897876" y="124177"/>
                    </a:cubicBezTo>
                    <a:cubicBezTo>
                      <a:pt x="898265" y="128748"/>
                      <a:pt x="898265" y="133222"/>
                      <a:pt x="897876" y="137793"/>
                    </a:cubicBezTo>
                    <a:cubicBezTo>
                      <a:pt x="887759" y="161918"/>
                      <a:pt x="872876" y="183804"/>
                      <a:pt x="854103" y="201992"/>
                    </a:cubicBezTo>
                    <a:cubicBezTo>
                      <a:pt x="833481" y="220085"/>
                      <a:pt x="819182" y="244304"/>
                      <a:pt x="813248" y="271056"/>
                    </a:cubicBezTo>
                    <a:cubicBezTo>
                      <a:pt x="812764" y="278157"/>
                      <a:pt x="812764" y="285352"/>
                      <a:pt x="813248" y="292453"/>
                    </a:cubicBezTo>
                    <a:cubicBezTo>
                      <a:pt x="813735" y="300527"/>
                      <a:pt x="813735" y="308699"/>
                      <a:pt x="813248" y="316770"/>
                    </a:cubicBezTo>
                    <a:cubicBezTo>
                      <a:pt x="812568" y="336905"/>
                      <a:pt x="799341" y="354416"/>
                      <a:pt x="780177" y="360543"/>
                    </a:cubicBezTo>
                    <a:close/>
                  </a:path>
                </a:pathLst>
              </a:custGeom>
              <a:solidFill>
                <a:srgbClr val="404B00"/>
              </a:soli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265" name="Freeform: Shape 264"/>
              <p:cNvSpPr/>
              <p:nvPr/>
            </p:nvSpPr>
            <p:spPr>
              <a:xfrm>
                <a:off x="7039522" y="5575608"/>
                <a:ext cx="116725" cy="116725"/>
              </a:xfrm>
              <a:custGeom>
                <a:avLst/>
                <a:gdLst>
                  <a:gd name="connsiteX0" fmla="*/ -297 w 116725"/>
                  <a:gd name="connsiteY0" fmla="*/ 58034 h 116725"/>
                  <a:gd name="connsiteX1" fmla="*/ 58066 w 116725"/>
                  <a:gd name="connsiteY1" fmla="*/ 116396 h 116725"/>
                  <a:gd name="connsiteX2" fmla="*/ 116429 w 116725"/>
                  <a:gd name="connsiteY2" fmla="*/ 58034 h 116725"/>
                  <a:gd name="connsiteX3" fmla="*/ 58066 w 116725"/>
                  <a:gd name="connsiteY3" fmla="*/ -329 h 116725"/>
                  <a:gd name="connsiteX4" fmla="*/ -297 w 116725"/>
                  <a:gd name="connsiteY4" fmla="*/ 58034 h 11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725" h="116725">
                    <a:moveTo>
                      <a:pt x="-297" y="58034"/>
                    </a:moveTo>
                    <a:cubicBezTo>
                      <a:pt x="-297" y="90229"/>
                      <a:pt x="25870" y="116396"/>
                      <a:pt x="58066" y="116396"/>
                    </a:cubicBezTo>
                    <a:cubicBezTo>
                      <a:pt x="90262" y="116396"/>
                      <a:pt x="116429" y="90229"/>
                      <a:pt x="116429" y="58034"/>
                    </a:cubicBezTo>
                    <a:cubicBezTo>
                      <a:pt x="116429" y="25838"/>
                      <a:pt x="90262" y="-329"/>
                      <a:pt x="58066" y="-329"/>
                    </a:cubicBezTo>
                    <a:cubicBezTo>
                      <a:pt x="25870" y="-329"/>
                      <a:pt x="-297" y="25838"/>
                      <a:pt x="-297" y="58034"/>
                    </a:cubicBezTo>
                    <a:close/>
                  </a:path>
                </a:pathLst>
              </a:custGeom>
              <a:solidFill>
                <a:srgbClr val="B3B3B3"/>
              </a:soli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266" name="Freeform: Shape 265"/>
              <p:cNvSpPr/>
              <p:nvPr/>
            </p:nvSpPr>
            <p:spPr>
              <a:xfrm>
                <a:off x="7028823" y="5564909"/>
                <a:ext cx="138125" cy="138122"/>
              </a:xfrm>
              <a:custGeom>
                <a:avLst/>
                <a:gdLst>
                  <a:gd name="connsiteX0" fmla="*/ 68765 w 138125"/>
                  <a:gd name="connsiteY0" fmla="*/ 137793 h 138122"/>
                  <a:gd name="connsiteX1" fmla="*/ -297 w 138125"/>
                  <a:gd name="connsiteY1" fmla="*/ 68732 h 138122"/>
                  <a:gd name="connsiteX2" fmla="*/ 68765 w 138125"/>
                  <a:gd name="connsiteY2" fmla="*/ -329 h 138122"/>
                  <a:gd name="connsiteX3" fmla="*/ 137829 w 138125"/>
                  <a:gd name="connsiteY3" fmla="*/ 68732 h 138122"/>
                  <a:gd name="connsiteX4" fmla="*/ 68765 w 138125"/>
                  <a:gd name="connsiteY4" fmla="*/ 137793 h 138122"/>
                  <a:gd name="connsiteX5" fmla="*/ 68765 w 138125"/>
                  <a:gd name="connsiteY5" fmla="*/ 21070 h 138122"/>
                  <a:gd name="connsiteX6" fmla="*/ 21103 w 138125"/>
                  <a:gd name="connsiteY6" fmla="*/ 68732 h 138122"/>
                  <a:gd name="connsiteX7" fmla="*/ 68765 w 138125"/>
                  <a:gd name="connsiteY7" fmla="*/ 116393 h 138122"/>
                  <a:gd name="connsiteX8" fmla="*/ 116429 w 138125"/>
                  <a:gd name="connsiteY8" fmla="*/ 68732 h 138122"/>
                  <a:gd name="connsiteX9" fmla="*/ 68765 w 138125"/>
                  <a:gd name="connsiteY9" fmla="*/ 21070 h 138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8125" h="138122">
                    <a:moveTo>
                      <a:pt x="68765" y="137793"/>
                    </a:moveTo>
                    <a:cubicBezTo>
                      <a:pt x="30635" y="137793"/>
                      <a:pt x="-297" y="106862"/>
                      <a:pt x="-297" y="68732"/>
                    </a:cubicBezTo>
                    <a:cubicBezTo>
                      <a:pt x="-297" y="30602"/>
                      <a:pt x="30635" y="-329"/>
                      <a:pt x="68765" y="-329"/>
                    </a:cubicBezTo>
                    <a:cubicBezTo>
                      <a:pt x="106894" y="-329"/>
                      <a:pt x="137829" y="30602"/>
                      <a:pt x="137829" y="68732"/>
                    </a:cubicBezTo>
                    <a:cubicBezTo>
                      <a:pt x="137829" y="106862"/>
                      <a:pt x="106894" y="137793"/>
                      <a:pt x="68765" y="137793"/>
                    </a:cubicBezTo>
                    <a:close/>
                    <a:moveTo>
                      <a:pt x="68765" y="21070"/>
                    </a:moveTo>
                    <a:cubicBezTo>
                      <a:pt x="42405" y="21070"/>
                      <a:pt x="21103" y="42372"/>
                      <a:pt x="21103" y="68732"/>
                    </a:cubicBezTo>
                    <a:cubicBezTo>
                      <a:pt x="21103" y="95092"/>
                      <a:pt x="42405" y="116393"/>
                      <a:pt x="68765" y="116393"/>
                    </a:cubicBezTo>
                    <a:cubicBezTo>
                      <a:pt x="95124" y="116393"/>
                      <a:pt x="116429" y="95092"/>
                      <a:pt x="116429" y="68732"/>
                    </a:cubicBezTo>
                    <a:cubicBezTo>
                      <a:pt x="116429" y="42372"/>
                      <a:pt x="95124" y="21070"/>
                      <a:pt x="68765" y="21070"/>
                    </a:cubicBezTo>
                    <a:close/>
                  </a:path>
                </a:pathLst>
              </a:custGeom>
              <a:solidFill>
                <a:srgbClr val="353535"/>
              </a:soli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267" name="Freeform: Shape 266"/>
              <p:cNvSpPr/>
              <p:nvPr/>
            </p:nvSpPr>
            <p:spPr>
              <a:xfrm>
                <a:off x="7079160" y="5613545"/>
                <a:ext cx="506321" cy="245120"/>
              </a:xfrm>
              <a:custGeom>
                <a:avLst/>
                <a:gdLst>
                  <a:gd name="connsiteX0" fmla="*/ 425992 w 506321"/>
                  <a:gd name="connsiteY0" fmla="*/ 244791 h 245120"/>
                  <a:gd name="connsiteX1" fmla="*/ 501862 w 506321"/>
                  <a:gd name="connsiteY1" fmla="*/ 185458 h 245120"/>
                  <a:gd name="connsiteX2" fmla="*/ 425992 w 506321"/>
                  <a:gd name="connsiteY2" fmla="*/ 28851 h 245120"/>
                  <a:gd name="connsiteX3" fmla="*/ 410428 w 506321"/>
                  <a:gd name="connsiteY3" fmla="*/ 57060 h 245120"/>
                  <a:gd name="connsiteX4" fmla="*/ 471709 w 506321"/>
                  <a:gd name="connsiteY4" fmla="*/ 175730 h 245120"/>
                  <a:gd name="connsiteX5" fmla="*/ 420156 w 506321"/>
                  <a:gd name="connsiteY5" fmla="*/ 212693 h 245120"/>
                  <a:gd name="connsiteX6" fmla="*/ 21346 w 506321"/>
                  <a:gd name="connsiteY6" fmla="*/ -329 h 245120"/>
                  <a:gd name="connsiteX7" fmla="*/ -54 w 506321"/>
                  <a:gd name="connsiteY7" fmla="*/ 23015 h 245120"/>
                  <a:gd name="connsiteX8" fmla="*/ 414320 w 506321"/>
                  <a:gd name="connsiteY8" fmla="*/ 243818 h 245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06321" h="245120">
                    <a:moveTo>
                      <a:pt x="425992" y="244791"/>
                    </a:moveTo>
                    <a:cubicBezTo>
                      <a:pt x="461788" y="244598"/>
                      <a:pt x="493010" y="220183"/>
                      <a:pt x="501862" y="185458"/>
                    </a:cubicBezTo>
                    <a:cubicBezTo>
                      <a:pt x="518011" y="121746"/>
                      <a:pt x="486008" y="55697"/>
                      <a:pt x="425992" y="28851"/>
                    </a:cubicBezTo>
                    <a:lnTo>
                      <a:pt x="410428" y="57060"/>
                    </a:lnTo>
                    <a:cubicBezTo>
                      <a:pt x="457217" y="76221"/>
                      <a:pt x="483090" y="126510"/>
                      <a:pt x="471709" y="175730"/>
                    </a:cubicBezTo>
                    <a:cubicBezTo>
                      <a:pt x="466458" y="199365"/>
                      <a:pt x="444280" y="215222"/>
                      <a:pt x="420156" y="212693"/>
                    </a:cubicBezTo>
                    <a:cubicBezTo>
                      <a:pt x="274057" y="169600"/>
                      <a:pt x="138363" y="97134"/>
                      <a:pt x="21346" y="-329"/>
                    </a:cubicBezTo>
                    <a:cubicBezTo>
                      <a:pt x="21346" y="-329"/>
                      <a:pt x="-2972" y="-329"/>
                      <a:pt x="-54" y="23015"/>
                    </a:cubicBezTo>
                    <a:cubicBezTo>
                      <a:pt x="119005" y="127873"/>
                      <a:pt x="260924" y="203452"/>
                      <a:pt x="414320" y="243818"/>
                    </a:cubicBezTo>
                    <a:close/>
                  </a:path>
                </a:pathLst>
              </a:custGeom>
              <a:gradFill>
                <a:gsLst>
                  <a:gs pos="0">
                    <a:srgbClr val="454545"/>
                  </a:gs>
                  <a:gs pos="59000">
                    <a:srgbClr val="888888"/>
                  </a:gs>
                  <a:gs pos="100000">
                    <a:srgbClr val="B3B3B3"/>
                  </a:gs>
                </a:gsLst>
                <a:lin ang="1549259" scaled="1"/>
              </a:gra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268" name="Freeform: Shape 267"/>
              <p:cNvSpPr/>
              <p:nvPr/>
            </p:nvSpPr>
            <p:spPr>
              <a:xfrm>
                <a:off x="7071173" y="5609653"/>
                <a:ext cx="516869" cy="259713"/>
              </a:xfrm>
              <a:custGeom>
                <a:avLst/>
                <a:gdLst>
                  <a:gd name="connsiteX0" fmla="*/ 433979 w 516869"/>
                  <a:gd name="connsiteY0" fmla="*/ 259384 h 259713"/>
                  <a:gd name="connsiteX1" fmla="*/ 422307 w 516869"/>
                  <a:gd name="connsiteY1" fmla="*/ 259384 h 259713"/>
                  <a:gd name="connsiteX2" fmla="*/ 153 w 516869"/>
                  <a:gd name="connsiteY2" fmla="*/ 34687 h 259713"/>
                  <a:gd name="connsiteX3" fmla="*/ 153 w 516869"/>
                  <a:gd name="connsiteY3" fmla="*/ 34687 h 259713"/>
                  <a:gd name="connsiteX4" fmla="*/ 153 w 516869"/>
                  <a:gd name="connsiteY4" fmla="*/ 34687 h 259713"/>
                  <a:gd name="connsiteX5" fmla="*/ 6963 w 516869"/>
                  <a:gd name="connsiteY5" fmla="*/ 10369 h 259713"/>
                  <a:gd name="connsiteX6" fmla="*/ 32251 w 516869"/>
                  <a:gd name="connsiteY6" fmla="*/ -329 h 259713"/>
                  <a:gd name="connsiteX7" fmla="*/ 32251 w 516869"/>
                  <a:gd name="connsiteY7" fmla="*/ -329 h 259713"/>
                  <a:gd name="connsiteX8" fmla="*/ 32251 w 516869"/>
                  <a:gd name="connsiteY8" fmla="*/ -329 h 259713"/>
                  <a:gd name="connsiteX9" fmla="*/ 426198 w 516869"/>
                  <a:gd name="connsiteY9" fmla="*/ 210749 h 259713"/>
                  <a:gd name="connsiteX10" fmla="*/ 426198 w 516869"/>
                  <a:gd name="connsiteY10" fmla="*/ 210749 h 259713"/>
                  <a:gd name="connsiteX11" fmla="*/ 462188 w 516869"/>
                  <a:gd name="connsiteY11" fmla="*/ 180592 h 259713"/>
                  <a:gd name="connsiteX12" fmla="*/ 405769 w 516869"/>
                  <a:gd name="connsiteY12" fmla="*/ 74568 h 259713"/>
                  <a:gd name="connsiteX13" fmla="*/ 397015 w 516869"/>
                  <a:gd name="connsiteY13" fmla="*/ 69706 h 259713"/>
                  <a:gd name="connsiteX14" fmla="*/ 421333 w 516869"/>
                  <a:gd name="connsiteY14" fmla="*/ 23015 h 259713"/>
                  <a:gd name="connsiteX15" fmla="*/ 431061 w 516869"/>
                  <a:gd name="connsiteY15" fmla="*/ 27880 h 259713"/>
                  <a:gd name="connsiteX16" fmla="*/ 511797 w 516869"/>
                  <a:gd name="connsiteY16" fmla="*/ 196156 h 259713"/>
                  <a:gd name="connsiteX17" fmla="*/ 433979 w 516869"/>
                  <a:gd name="connsiteY17" fmla="*/ 259384 h 259713"/>
                  <a:gd name="connsiteX18" fmla="*/ 17661 w 516869"/>
                  <a:gd name="connsiteY18" fmla="*/ 23988 h 259713"/>
                  <a:gd name="connsiteX19" fmla="*/ 422307 w 516869"/>
                  <a:gd name="connsiteY19" fmla="*/ 237985 h 259713"/>
                  <a:gd name="connsiteX20" fmla="*/ 431061 w 516869"/>
                  <a:gd name="connsiteY20" fmla="*/ 237985 h 259713"/>
                  <a:gd name="connsiteX21" fmla="*/ 496233 w 516869"/>
                  <a:gd name="connsiteY21" fmla="*/ 186431 h 259713"/>
                  <a:gd name="connsiteX22" fmla="*/ 434952 w 516869"/>
                  <a:gd name="connsiteY22" fmla="*/ 47332 h 259713"/>
                  <a:gd name="connsiteX23" fmla="*/ 430087 w 516869"/>
                  <a:gd name="connsiteY23" fmla="*/ 57060 h 259713"/>
                  <a:gd name="connsiteX24" fmla="*/ 486505 w 516869"/>
                  <a:gd name="connsiteY24" fmla="*/ 183513 h 259713"/>
                  <a:gd name="connsiteX25" fmla="*/ 423280 w 516869"/>
                  <a:gd name="connsiteY25" fmla="*/ 227283 h 259713"/>
                  <a:gd name="connsiteX26" fmla="*/ 22526 w 516869"/>
                  <a:gd name="connsiteY26" fmla="*/ 14261 h 259713"/>
                  <a:gd name="connsiteX27" fmla="*/ 16687 w 516869"/>
                  <a:gd name="connsiteY27" fmla="*/ 14261 h 259713"/>
                  <a:gd name="connsiteX28" fmla="*/ 17661 w 516869"/>
                  <a:gd name="connsiteY28" fmla="*/ 23988 h 259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16869" h="259713">
                    <a:moveTo>
                      <a:pt x="433979" y="259384"/>
                    </a:moveTo>
                    <a:lnTo>
                      <a:pt x="422307" y="259384"/>
                    </a:lnTo>
                    <a:cubicBezTo>
                      <a:pt x="265994" y="218529"/>
                      <a:pt x="121352" y="141590"/>
                      <a:pt x="153" y="34687"/>
                    </a:cubicBezTo>
                    <a:lnTo>
                      <a:pt x="153" y="34687"/>
                    </a:lnTo>
                    <a:lnTo>
                      <a:pt x="153" y="34687"/>
                    </a:lnTo>
                    <a:cubicBezTo>
                      <a:pt x="-1402" y="25933"/>
                      <a:pt x="1127" y="16986"/>
                      <a:pt x="6963" y="10369"/>
                    </a:cubicBezTo>
                    <a:cubicBezTo>
                      <a:pt x="13769" y="3755"/>
                      <a:pt x="22817" y="-38"/>
                      <a:pt x="32251" y="-329"/>
                    </a:cubicBezTo>
                    <a:lnTo>
                      <a:pt x="32251" y="-329"/>
                    </a:lnTo>
                    <a:lnTo>
                      <a:pt x="32251" y="-329"/>
                    </a:lnTo>
                    <a:cubicBezTo>
                      <a:pt x="148199" y="95579"/>
                      <a:pt x="282139" y="167365"/>
                      <a:pt x="426198" y="210749"/>
                    </a:cubicBezTo>
                    <a:lnTo>
                      <a:pt x="426198" y="210749"/>
                    </a:lnTo>
                    <a:cubicBezTo>
                      <a:pt x="450516" y="210749"/>
                      <a:pt x="459270" y="187402"/>
                      <a:pt x="462188" y="180592"/>
                    </a:cubicBezTo>
                    <a:cubicBezTo>
                      <a:pt x="470066" y="136434"/>
                      <a:pt x="446722" y="92661"/>
                      <a:pt x="405769" y="74568"/>
                    </a:cubicBezTo>
                    <a:lnTo>
                      <a:pt x="397015" y="69706"/>
                    </a:lnTo>
                    <a:lnTo>
                      <a:pt x="421333" y="23015"/>
                    </a:lnTo>
                    <a:lnTo>
                      <a:pt x="431061" y="27880"/>
                    </a:lnTo>
                    <a:cubicBezTo>
                      <a:pt x="495648" y="56573"/>
                      <a:pt x="529792" y="127873"/>
                      <a:pt x="511797" y="196156"/>
                    </a:cubicBezTo>
                    <a:cubicBezTo>
                      <a:pt x="501484" y="231273"/>
                      <a:pt x="470455" y="256466"/>
                      <a:pt x="433979" y="259384"/>
                    </a:cubicBezTo>
                    <a:close/>
                    <a:moveTo>
                      <a:pt x="17661" y="23988"/>
                    </a:moveTo>
                    <a:cubicBezTo>
                      <a:pt x="135263" y="124079"/>
                      <a:pt x="273385" y="197130"/>
                      <a:pt x="422307" y="237985"/>
                    </a:cubicBezTo>
                    <a:lnTo>
                      <a:pt x="431061" y="237985"/>
                    </a:lnTo>
                    <a:cubicBezTo>
                      <a:pt x="462090" y="237887"/>
                      <a:pt x="489035" y="216585"/>
                      <a:pt x="496233" y="186431"/>
                    </a:cubicBezTo>
                    <a:cubicBezTo>
                      <a:pt x="510532" y="131473"/>
                      <a:pt x="485143" y="73888"/>
                      <a:pt x="434952" y="47332"/>
                    </a:cubicBezTo>
                    <a:lnTo>
                      <a:pt x="430087" y="57060"/>
                    </a:lnTo>
                    <a:cubicBezTo>
                      <a:pt x="475902" y="81087"/>
                      <a:pt x="499151" y="133418"/>
                      <a:pt x="486505" y="183513"/>
                    </a:cubicBezTo>
                    <a:cubicBezTo>
                      <a:pt x="479794" y="212108"/>
                      <a:pt x="452460" y="231077"/>
                      <a:pt x="423280" y="227283"/>
                    </a:cubicBezTo>
                    <a:cubicBezTo>
                      <a:pt x="276986" y="183415"/>
                      <a:pt x="140710" y="111044"/>
                      <a:pt x="22526" y="14261"/>
                    </a:cubicBezTo>
                    <a:cubicBezTo>
                      <a:pt x="22526" y="14261"/>
                      <a:pt x="17661" y="14261"/>
                      <a:pt x="16687" y="14261"/>
                    </a:cubicBezTo>
                    <a:cubicBezTo>
                      <a:pt x="15717" y="14261"/>
                      <a:pt x="17661" y="23988"/>
                      <a:pt x="17661" y="23988"/>
                    </a:cubicBezTo>
                    <a:close/>
                  </a:path>
                </a:pathLst>
              </a:custGeom>
              <a:solidFill>
                <a:srgbClr val="353535"/>
              </a:soli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269" name="Freeform: Shape 268"/>
              <p:cNvSpPr/>
              <p:nvPr/>
            </p:nvSpPr>
            <p:spPr>
              <a:xfrm>
                <a:off x="6742848" y="5269321"/>
                <a:ext cx="731760" cy="18367"/>
              </a:xfrm>
              <a:custGeom>
                <a:avLst/>
                <a:gdLst>
                  <a:gd name="connsiteX0" fmla="*/ 730206 w 731760"/>
                  <a:gd name="connsiteY0" fmla="*/ 8310 h 18367"/>
                  <a:gd name="connsiteX1" fmla="*/ 518154 w 731760"/>
                  <a:gd name="connsiteY1" fmla="*/ 530 h 18367"/>
                  <a:gd name="connsiteX2" fmla="*/ 472439 w 731760"/>
                  <a:gd name="connsiteY2" fmla="*/ 5392 h 18367"/>
                  <a:gd name="connsiteX3" fmla="*/ 422830 w 731760"/>
                  <a:gd name="connsiteY3" fmla="*/ 5392 h 18367"/>
                  <a:gd name="connsiteX4" fmla="*/ 236070 w 731760"/>
                  <a:gd name="connsiteY4" fmla="*/ 5392 h 18367"/>
                  <a:gd name="connsiteX5" fmla="*/ 172845 w 731760"/>
                  <a:gd name="connsiteY5" fmla="*/ 5392 h 18367"/>
                  <a:gd name="connsiteX6" fmla="*/ 114482 w 731760"/>
                  <a:gd name="connsiteY6" fmla="*/ 5392 h 18367"/>
                  <a:gd name="connsiteX7" fmla="*/ 74601 w 731760"/>
                  <a:gd name="connsiteY7" fmla="*/ 11228 h 18367"/>
                  <a:gd name="connsiteX8" fmla="*/ -297 w 731760"/>
                  <a:gd name="connsiteY8" fmla="*/ 18038 h 18367"/>
                  <a:gd name="connsiteX9" fmla="*/ 15267 w 731760"/>
                  <a:gd name="connsiteY9" fmla="*/ 18038 h 18367"/>
                  <a:gd name="connsiteX10" fmla="*/ 722422 w 731760"/>
                  <a:gd name="connsiteY10" fmla="*/ 18038 h 18367"/>
                  <a:gd name="connsiteX11" fmla="*/ 730206 w 731760"/>
                  <a:gd name="connsiteY11" fmla="*/ 8310 h 18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1760" h="18367">
                    <a:moveTo>
                      <a:pt x="730206" y="8310"/>
                    </a:moveTo>
                    <a:cubicBezTo>
                      <a:pt x="661141" y="20956"/>
                      <a:pt x="589162" y="-5306"/>
                      <a:pt x="518154" y="530"/>
                    </a:cubicBezTo>
                    <a:cubicBezTo>
                      <a:pt x="503077" y="3154"/>
                      <a:pt x="487807" y="4808"/>
                      <a:pt x="472439" y="5392"/>
                    </a:cubicBezTo>
                    <a:cubicBezTo>
                      <a:pt x="455902" y="6853"/>
                      <a:pt x="439365" y="6853"/>
                      <a:pt x="422830" y="5392"/>
                    </a:cubicBezTo>
                    <a:cubicBezTo>
                      <a:pt x="360576" y="5392"/>
                      <a:pt x="298324" y="5392"/>
                      <a:pt x="236070" y="5392"/>
                    </a:cubicBezTo>
                    <a:lnTo>
                      <a:pt x="172845" y="5392"/>
                    </a:lnTo>
                    <a:lnTo>
                      <a:pt x="114482" y="5392"/>
                    </a:lnTo>
                    <a:cubicBezTo>
                      <a:pt x="100865" y="5392"/>
                      <a:pt x="88220" y="10255"/>
                      <a:pt x="74601" y="11228"/>
                    </a:cubicBezTo>
                    <a:cubicBezTo>
                      <a:pt x="49505" y="12006"/>
                      <a:pt x="24508" y="14244"/>
                      <a:pt x="-297" y="18038"/>
                    </a:cubicBezTo>
                    <a:lnTo>
                      <a:pt x="15267" y="18038"/>
                    </a:lnTo>
                    <a:lnTo>
                      <a:pt x="722422" y="18038"/>
                    </a:lnTo>
                    <a:cubicBezTo>
                      <a:pt x="728258" y="15120"/>
                      <a:pt x="734094" y="13176"/>
                      <a:pt x="730206" y="8310"/>
                    </a:cubicBezTo>
                    <a:close/>
                  </a:path>
                </a:pathLst>
              </a:custGeom>
              <a:solidFill>
                <a:srgbClr val="AE510E"/>
              </a:soli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270" name="Freeform: Shape 269"/>
              <p:cNvSpPr/>
              <p:nvPr/>
            </p:nvSpPr>
            <p:spPr>
              <a:xfrm>
                <a:off x="6660167" y="5271589"/>
                <a:ext cx="813449" cy="28745"/>
              </a:xfrm>
              <a:custGeom>
                <a:avLst/>
                <a:gdLst>
                  <a:gd name="connsiteX0" fmla="*/ 96003 w 813449"/>
                  <a:gd name="connsiteY0" fmla="*/ 28416 h 28745"/>
                  <a:gd name="connsiteX1" fmla="*/ 82384 w 813449"/>
                  <a:gd name="connsiteY1" fmla="*/ 28416 h 28745"/>
                  <a:gd name="connsiteX2" fmla="*/ -297 w 813449"/>
                  <a:gd name="connsiteY2" fmla="*/ 28416 h 28745"/>
                  <a:gd name="connsiteX3" fmla="*/ 79466 w 813449"/>
                  <a:gd name="connsiteY3" fmla="*/ 7987 h 28745"/>
                  <a:gd name="connsiteX4" fmla="*/ 130045 w 813449"/>
                  <a:gd name="connsiteY4" fmla="*/ 2151 h 28745"/>
                  <a:gd name="connsiteX5" fmla="*/ 152419 w 813449"/>
                  <a:gd name="connsiteY5" fmla="*/ 2151 h 28745"/>
                  <a:gd name="connsiteX6" fmla="*/ 174792 w 813449"/>
                  <a:gd name="connsiteY6" fmla="*/ 2151 h 28745"/>
                  <a:gd name="connsiteX7" fmla="*/ 192300 w 813449"/>
                  <a:gd name="connsiteY7" fmla="*/ 2151 h 28745"/>
                  <a:gd name="connsiteX8" fmla="*/ 251634 w 813449"/>
                  <a:gd name="connsiteY8" fmla="*/ 2151 h 28745"/>
                  <a:gd name="connsiteX9" fmla="*/ 314862 w 813449"/>
                  <a:gd name="connsiteY9" fmla="*/ 2151 h 28745"/>
                  <a:gd name="connsiteX10" fmla="*/ 502593 w 813449"/>
                  <a:gd name="connsiteY10" fmla="*/ 2151 h 28745"/>
                  <a:gd name="connsiteX11" fmla="*/ 509403 w 813449"/>
                  <a:gd name="connsiteY11" fmla="*/ 2151 h 28745"/>
                  <a:gd name="connsiteX12" fmla="*/ 551228 w 813449"/>
                  <a:gd name="connsiteY12" fmla="*/ 2151 h 28745"/>
                  <a:gd name="connsiteX13" fmla="*/ 576517 w 813449"/>
                  <a:gd name="connsiteY13" fmla="*/ 2151 h 28745"/>
                  <a:gd name="connsiteX14" fmla="*/ 595972 w 813449"/>
                  <a:gd name="connsiteY14" fmla="*/ 2151 h 28745"/>
                  <a:gd name="connsiteX15" fmla="*/ 693242 w 813449"/>
                  <a:gd name="connsiteY15" fmla="*/ 2151 h 28745"/>
                  <a:gd name="connsiteX16" fmla="*/ 805103 w 813449"/>
                  <a:gd name="connsiteY16" fmla="*/ 2151 h 28745"/>
                  <a:gd name="connsiteX17" fmla="*/ 811912 w 813449"/>
                  <a:gd name="connsiteY17" fmla="*/ 2151 h 28745"/>
                  <a:gd name="connsiteX18" fmla="*/ 811912 w 813449"/>
                  <a:gd name="connsiteY18" fmla="*/ 2151 h 28745"/>
                  <a:gd name="connsiteX19" fmla="*/ 811912 w 813449"/>
                  <a:gd name="connsiteY19" fmla="*/ 13826 h 28745"/>
                  <a:gd name="connsiteX20" fmla="*/ 800240 w 813449"/>
                  <a:gd name="connsiteY20" fmla="*/ 25498 h 28745"/>
                  <a:gd name="connsiteX21" fmla="*/ 800240 w 813449"/>
                  <a:gd name="connsiteY21" fmla="*/ 25498 h 28745"/>
                  <a:gd name="connsiteX22" fmla="*/ 800240 w 813449"/>
                  <a:gd name="connsiteY22" fmla="*/ 18688 h 28745"/>
                  <a:gd name="connsiteX23" fmla="*/ 691298 w 813449"/>
                  <a:gd name="connsiteY23" fmla="*/ 18688 h 28745"/>
                  <a:gd name="connsiteX24" fmla="*/ 594027 w 813449"/>
                  <a:gd name="connsiteY24" fmla="*/ 13826 h 28745"/>
                  <a:gd name="connsiteX25" fmla="*/ 575546 w 813449"/>
                  <a:gd name="connsiteY25" fmla="*/ 13826 h 28745"/>
                  <a:gd name="connsiteX26" fmla="*/ 548310 w 813449"/>
                  <a:gd name="connsiteY26" fmla="*/ 13826 h 28745"/>
                  <a:gd name="connsiteX27" fmla="*/ 503564 w 813449"/>
                  <a:gd name="connsiteY27" fmla="*/ 13826 h 28745"/>
                  <a:gd name="connsiteX28" fmla="*/ 496757 w 813449"/>
                  <a:gd name="connsiteY28" fmla="*/ 13826 h 28745"/>
                  <a:gd name="connsiteX29" fmla="*/ 310970 w 813449"/>
                  <a:gd name="connsiteY29" fmla="*/ 13826 h 28745"/>
                  <a:gd name="connsiteX30" fmla="*/ 247745 w 813449"/>
                  <a:gd name="connsiteY30" fmla="*/ 13826 h 28745"/>
                  <a:gd name="connsiteX31" fmla="*/ 191326 w 813449"/>
                  <a:gd name="connsiteY31" fmla="*/ 13826 h 28745"/>
                  <a:gd name="connsiteX32" fmla="*/ 173818 w 813449"/>
                  <a:gd name="connsiteY32" fmla="*/ 13826 h 28745"/>
                  <a:gd name="connsiteX33" fmla="*/ 150474 w 813449"/>
                  <a:gd name="connsiteY33" fmla="*/ 13826 h 28745"/>
                  <a:gd name="connsiteX34" fmla="*/ 123239 w 813449"/>
                  <a:gd name="connsiteY34" fmla="*/ 13826 h 28745"/>
                  <a:gd name="connsiteX35" fmla="*/ 89194 w 813449"/>
                  <a:gd name="connsiteY35" fmla="*/ 13826 h 28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13449" h="28745">
                    <a:moveTo>
                      <a:pt x="96003" y="28416"/>
                    </a:moveTo>
                    <a:lnTo>
                      <a:pt x="82384" y="28416"/>
                    </a:lnTo>
                    <a:lnTo>
                      <a:pt x="-297" y="28416"/>
                    </a:lnTo>
                    <a:lnTo>
                      <a:pt x="79466" y="7987"/>
                    </a:lnTo>
                    <a:cubicBezTo>
                      <a:pt x="96098" y="4585"/>
                      <a:pt x="113024" y="2638"/>
                      <a:pt x="130045" y="2151"/>
                    </a:cubicBezTo>
                    <a:lnTo>
                      <a:pt x="152419" y="2151"/>
                    </a:lnTo>
                    <a:lnTo>
                      <a:pt x="174792" y="2151"/>
                    </a:lnTo>
                    <a:lnTo>
                      <a:pt x="192300" y="2151"/>
                    </a:lnTo>
                    <a:cubicBezTo>
                      <a:pt x="211752" y="2151"/>
                      <a:pt x="232181" y="2151"/>
                      <a:pt x="251634" y="2151"/>
                    </a:cubicBezTo>
                    <a:lnTo>
                      <a:pt x="314862" y="2151"/>
                    </a:lnTo>
                    <a:cubicBezTo>
                      <a:pt x="376140" y="2151"/>
                      <a:pt x="439368" y="2151"/>
                      <a:pt x="502593" y="2151"/>
                    </a:cubicBezTo>
                    <a:lnTo>
                      <a:pt x="509403" y="2151"/>
                    </a:lnTo>
                    <a:lnTo>
                      <a:pt x="551228" y="2151"/>
                    </a:lnTo>
                    <a:lnTo>
                      <a:pt x="576517" y="2151"/>
                    </a:lnTo>
                    <a:lnTo>
                      <a:pt x="595972" y="2151"/>
                    </a:lnTo>
                    <a:cubicBezTo>
                      <a:pt x="628266" y="-1156"/>
                      <a:pt x="660948" y="-1156"/>
                      <a:pt x="693242" y="2151"/>
                    </a:cubicBezTo>
                    <a:cubicBezTo>
                      <a:pt x="730303" y="7503"/>
                      <a:pt x="768044" y="7503"/>
                      <a:pt x="805103" y="2151"/>
                    </a:cubicBezTo>
                    <a:lnTo>
                      <a:pt x="811912" y="2151"/>
                    </a:lnTo>
                    <a:lnTo>
                      <a:pt x="811912" y="2151"/>
                    </a:lnTo>
                    <a:cubicBezTo>
                      <a:pt x="813566" y="5850"/>
                      <a:pt x="813566" y="10127"/>
                      <a:pt x="811912" y="13826"/>
                    </a:cubicBezTo>
                    <a:cubicBezTo>
                      <a:pt x="809968" y="19273"/>
                      <a:pt x="805688" y="23550"/>
                      <a:pt x="800240" y="25498"/>
                    </a:cubicBezTo>
                    <a:lnTo>
                      <a:pt x="800240" y="25498"/>
                    </a:lnTo>
                    <a:lnTo>
                      <a:pt x="800240" y="18688"/>
                    </a:lnTo>
                    <a:cubicBezTo>
                      <a:pt x="764153" y="24037"/>
                      <a:pt x="727385" y="24037"/>
                      <a:pt x="691298" y="18688"/>
                    </a:cubicBezTo>
                    <a:cubicBezTo>
                      <a:pt x="659004" y="14506"/>
                      <a:pt x="626514" y="12950"/>
                      <a:pt x="594027" y="13826"/>
                    </a:cubicBezTo>
                    <a:lnTo>
                      <a:pt x="575546" y="13826"/>
                    </a:lnTo>
                    <a:cubicBezTo>
                      <a:pt x="566498" y="14796"/>
                      <a:pt x="557355" y="14796"/>
                      <a:pt x="548310" y="13826"/>
                    </a:cubicBezTo>
                    <a:cubicBezTo>
                      <a:pt x="533426" y="14796"/>
                      <a:pt x="518448" y="14796"/>
                      <a:pt x="503564" y="13826"/>
                    </a:cubicBezTo>
                    <a:lnTo>
                      <a:pt x="496757" y="13826"/>
                    </a:lnTo>
                    <a:cubicBezTo>
                      <a:pt x="435476" y="13826"/>
                      <a:pt x="372251" y="13826"/>
                      <a:pt x="310970" y="13826"/>
                    </a:cubicBezTo>
                    <a:lnTo>
                      <a:pt x="247745" y="13826"/>
                    </a:lnTo>
                    <a:cubicBezTo>
                      <a:pt x="228969" y="12852"/>
                      <a:pt x="210099" y="12852"/>
                      <a:pt x="191326" y="13826"/>
                    </a:cubicBezTo>
                    <a:lnTo>
                      <a:pt x="173818" y="13826"/>
                    </a:lnTo>
                    <a:lnTo>
                      <a:pt x="150474" y="13826"/>
                    </a:lnTo>
                    <a:lnTo>
                      <a:pt x="123239" y="13826"/>
                    </a:lnTo>
                    <a:cubicBezTo>
                      <a:pt x="111956" y="12754"/>
                      <a:pt x="100477" y="12754"/>
                      <a:pt x="89194" y="13826"/>
                    </a:cubicBezTo>
                    <a:close/>
                  </a:path>
                </a:pathLst>
              </a:custGeom>
              <a:solidFill>
                <a:srgbClr val="404B00"/>
              </a:soli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271" name="Freeform: Shape 270"/>
              <p:cNvSpPr/>
              <p:nvPr/>
            </p:nvSpPr>
            <p:spPr>
              <a:xfrm>
                <a:off x="6850815" y="4761667"/>
                <a:ext cx="479333" cy="616394"/>
              </a:xfrm>
              <a:custGeom>
                <a:avLst/>
                <a:gdLst>
                  <a:gd name="connsiteX0" fmla="*/ 35697 w 479333"/>
                  <a:gd name="connsiteY0" fmla="*/ 6268 h 616394"/>
                  <a:gd name="connsiteX1" fmla="*/ 230238 w 479333"/>
                  <a:gd name="connsiteY1" fmla="*/ 340878 h 616394"/>
                  <a:gd name="connsiteX2" fmla="*/ 433533 w 479333"/>
                  <a:gd name="connsiteY2" fmla="*/ 510128 h 616394"/>
                  <a:gd name="connsiteX3" fmla="*/ 465631 w 479333"/>
                  <a:gd name="connsiteY3" fmla="*/ 607399 h 616394"/>
                  <a:gd name="connsiteX4" fmla="*/ 102814 w 479333"/>
                  <a:gd name="connsiteY4" fmla="*/ 589891 h 616394"/>
                  <a:gd name="connsiteX5" fmla="*/ 156312 w 479333"/>
                  <a:gd name="connsiteY5" fmla="*/ 498456 h 616394"/>
                  <a:gd name="connsiteX6" fmla="*/ 2626 w 479333"/>
                  <a:gd name="connsiteY6" fmla="*/ 91866 h 616394"/>
                  <a:gd name="connsiteX7" fmla="*/ 35697 w 479333"/>
                  <a:gd name="connsiteY7" fmla="*/ 6268 h 616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9333" h="616394">
                    <a:moveTo>
                      <a:pt x="35697" y="6268"/>
                    </a:moveTo>
                    <a:cubicBezTo>
                      <a:pt x="35697" y="6268"/>
                      <a:pt x="142693" y="54903"/>
                      <a:pt x="230238" y="340878"/>
                    </a:cubicBezTo>
                    <a:cubicBezTo>
                      <a:pt x="271090" y="456630"/>
                      <a:pt x="299300" y="448847"/>
                      <a:pt x="433533" y="510128"/>
                    </a:cubicBezTo>
                    <a:cubicBezTo>
                      <a:pt x="512322" y="552927"/>
                      <a:pt x="464661" y="589891"/>
                      <a:pt x="465631" y="607399"/>
                    </a:cubicBezTo>
                    <a:cubicBezTo>
                      <a:pt x="344628" y="623253"/>
                      <a:pt x="221775" y="617319"/>
                      <a:pt x="102814" y="589891"/>
                    </a:cubicBezTo>
                    <a:cubicBezTo>
                      <a:pt x="70713" y="567517"/>
                      <a:pt x="162148" y="561681"/>
                      <a:pt x="156312" y="498456"/>
                    </a:cubicBezTo>
                    <a:cubicBezTo>
                      <a:pt x="150476" y="435231"/>
                      <a:pt x="13324" y="184271"/>
                      <a:pt x="2626" y="91866"/>
                    </a:cubicBezTo>
                    <a:cubicBezTo>
                      <a:pt x="-8075" y="-542"/>
                      <a:pt x="12351" y="-10270"/>
                      <a:pt x="35697" y="6268"/>
                    </a:cubicBezTo>
                    <a:close/>
                  </a:path>
                </a:pathLst>
              </a:custGeom>
              <a:gradFill>
                <a:gsLst>
                  <a:gs pos="0">
                    <a:srgbClr val="DFA66C"/>
                  </a:gs>
                  <a:gs pos="33000">
                    <a:srgbClr val="B9814E"/>
                  </a:gs>
                  <a:gs pos="78000">
                    <a:srgbClr val="8C542B"/>
                  </a:gs>
                  <a:gs pos="100000">
                    <a:srgbClr val="7B431D"/>
                  </a:gs>
                </a:gsLst>
                <a:lin ang="20114621" scaled="1"/>
              </a:gra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272" name="Freeform: Shape 271"/>
              <p:cNvSpPr/>
              <p:nvPr/>
            </p:nvSpPr>
            <p:spPr>
              <a:xfrm>
                <a:off x="6841355" y="4754810"/>
                <a:ext cx="501643" cy="638522"/>
              </a:xfrm>
              <a:custGeom>
                <a:avLst/>
                <a:gdLst>
                  <a:gd name="connsiteX0" fmla="*/ 392411 w 501643"/>
                  <a:gd name="connsiteY0" fmla="*/ 637600 h 638522"/>
                  <a:gd name="connsiteX1" fmla="*/ 107409 w 501643"/>
                  <a:gd name="connsiteY1" fmla="*/ 608420 h 638522"/>
                  <a:gd name="connsiteX2" fmla="*/ 96711 w 501643"/>
                  <a:gd name="connsiteY2" fmla="*/ 589938 h 638522"/>
                  <a:gd name="connsiteX3" fmla="*/ 120055 w 501643"/>
                  <a:gd name="connsiteY3" fmla="*/ 564647 h 638522"/>
                  <a:gd name="connsiteX4" fmla="*/ 157992 w 501643"/>
                  <a:gd name="connsiteY4" fmla="*/ 509205 h 638522"/>
                  <a:gd name="connsiteX5" fmla="*/ 90875 w 501643"/>
                  <a:gd name="connsiteY5" fmla="*/ 337034 h 638522"/>
                  <a:gd name="connsiteX6" fmla="*/ 3329 w 501643"/>
                  <a:gd name="connsiteY6" fmla="*/ 103586 h 638522"/>
                  <a:gd name="connsiteX7" fmla="*/ 12086 w 501643"/>
                  <a:gd name="connsiteY7" fmla="*/ 6315 h 638522"/>
                  <a:gd name="connsiteX8" fmla="*/ 50994 w 501643"/>
                  <a:gd name="connsiteY8" fmla="*/ 6315 h 638522"/>
                  <a:gd name="connsiteX9" fmla="*/ 252344 w 501643"/>
                  <a:gd name="connsiteY9" fmla="*/ 345788 h 638522"/>
                  <a:gd name="connsiteX10" fmla="*/ 391440 w 501643"/>
                  <a:gd name="connsiteY10" fmla="*/ 484887 h 638522"/>
                  <a:gd name="connsiteX11" fmla="*/ 449803 w 501643"/>
                  <a:gd name="connsiteY11" fmla="*/ 510176 h 638522"/>
                  <a:gd name="connsiteX12" fmla="*/ 492600 w 501643"/>
                  <a:gd name="connsiteY12" fmla="*/ 607446 h 638522"/>
                  <a:gd name="connsiteX13" fmla="*/ 487737 w 501643"/>
                  <a:gd name="connsiteY13" fmla="*/ 621065 h 638522"/>
                  <a:gd name="connsiteX14" fmla="*/ 487737 w 501643"/>
                  <a:gd name="connsiteY14" fmla="*/ 629819 h 638522"/>
                  <a:gd name="connsiteX15" fmla="*/ 392411 w 501643"/>
                  <a:gd name="connsiteY15" fmla="*/ 637600 h 638522"/>
                  <a:gd name="connsiteX16" fmla="*/ 119081 w 501643"/>
                  <a:gd name="connsiteY16" fmla="*/ 590912 h 638522"/>
                  <a:gd name="connsiteX17" fmla="*/ 119081 w 501643"/>
                  <a:gd name="connsiteY17" fmla="*/ 590912 h 638522"/>
                  <a:gd name="connsiteX18" fmla="*/ 391440 w 501643"/>
                  <a:gd name="connsiteY18" fmla="*/ 617174 h 638522"/>
                  <a:gd name="connsiteX19" fmla="*/ 466338 w 501643"/>
                  <a:gd name="connsiteY19" fmla="*/ 612311 h 638522"/>
                  <a:gd name="connsiteX20" fmla="*/ 472174 w 501643"/>
                  <a:gd name="connsiteY20" fmla="*/ 594800 h 638522"/>
                  <a:gd name="connsiteX21" fmla="*/ 439102 w 501643"/>
                  <a:gd name="connsiteY21" fmla="*/ 526713 h 638522"/>
                  <a:gd name="connsiteX22" fmla="*/ 382687 w 501643"/>
                  <a:gd name="connsiteY22" fmla="*/ 502395 h 638522"/>
                  <a:gd name="connsiteX23" fmla="*/ 230945 w 501643"/>
                  <a:gd name="connsiteY23" fmla="*/ 350654 h 638522"/>
                  <a:gd name="connsiteX24" fmla="*/ 36404 w 501643"/>
                  <a:gd name="connsiteY24" fmla="*/ 22853 h 638522"/>
                  <a:gd name="connsiteX25" fmla="*/ 36404 w 501643"/>
                  <a:gd name="connsiteY25" fmla="*/ 22853 h 638522"/>
                  <a:gd name="connsiteX26" fmla="*/ 26676 w 501643"/>
                  <a:gd name="connsiteY26" fmla="*/ 17987 h 638522"/>
                  <a:gd name="connsiteX27" fmla="*/ 26676 w 501643"/>
                  <a:gd name="connsiteY27" fmla="*/ 17987 h 638522"/>
                  <a:gd name="connsiteX28" fmla="*/ 26676 w 501643"/>
                  <a:gd name="connsiteY28" fmla="*/ 100668 h 638522"/>
                  <a:gd name="connsiteX29" fmla="*/ 112275 w 501643"/>
                  <a:gd name="connsiteY29" fmla="*/ 328280 h 638522"/>
                  <a:gd name="connsiteX30" fmla="*/ 180362 w 501643"/>
                  <a:gd name="connsiteY30" fmla="*/ 508231 h 638522"/>
                  <a:gd name="connsiteX31" fmla="*/ 132701 w 501643"/>
                  <a:gd name="connsiteY31" fmla="*/ 582158 h 638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01643" h="638522">
                    <a:moveTo>
                      <a:pt x="392411" y="637600"/>
                    </a:moveTo>
                    <a:cubicBezTo>
                      <a:pt x="296503" y="640811"/>
                      <a:pt x="200693" y="630986"/>
                      <a:pt x="107409" y="608420"/>
                    </a:cubicBezTo>
                    <a:cubicBezTo>
                      <a:pt x="101283" y="604139"/>
                      <a:pt x="97391" y="597329"/>
                      <a:pt x="96711" y="589938"/>
                    </a:cubicBezTo>
                    <a:cubicBezTo>
                      <a:pt x="96711" y="579240"/>
                      <a:pt x="107409" y="572430"/>
                      <a:pt x="120055" y="564647"/>
                    </a:cubicBezTo>
                    <a:cubicBezTo>
                      <a:pt x="132701" y="556866"/>
                      <a:pt x="159936" y="538385"/>
                      <a:pt x="157992" y="509205"/>
                    </a:cubicBezTo>
                    <a:cubicBezTo>
                      <a:pt x="140968" y="449868"/>
                      <a:pt x="118500" y="392283"/>
                      <a:pt x="90875" y="337034"/>
                    </a:cubicBezTo>
                    <a:cubicBezTo>
                      <a:pt x="53036" y="262719"/>
                      <a:pt x="23660" y="184417"/>
                      <a:pt x="3329" y="103586"/>
                    </a:cubicBezTo>
                    <a:cubicBezTo>
                      <a:pt x="-5425" y="32577"/>
                      <a:pt x="3329" y="13125"/>
                      <a:pt x="12086" y="6315"/>
                    </a:cubicBezTo>
                    <a:cubicBezTo>
                      <a:pt x="20840" y="-494"/>
                      <a:pt x="35430" y="-4383"/>
                      <a:pt x="50994" y="6315"/>
                    </a:cubicBezTo>
                    <a:cubicBezTo>
                      <a:pt x="66557" y="17017"/>
                      <a:pt x="165772" y="70514"/>
                      <a:pt x="252344" y="345788"/>
                    </a:cubicBezTo>
                    <a:cubicBezTo>
                      <a:pt x="284442" y="438196"/>
                      <a:pt x="304868" y="443059"/>
                      <a:pt x="391440" y="484887"/>
                    </a:cubicBezTo>
                    <a:cubicBezTo>
                      <a:pt x="408948" y="491694"/>
                      <a:pt x="427430" y="499477"/>
                      <a:pt x="449803" y="510176"/>
                    </a:cubicBezTo>
                    <a:cubicBezTo>
                      <a:pt x="517891" y="546165"/>
                      <a:pt x="502327" y="583128"/>
                      <a:pt x="492600" y="607446"/>
                    </a:cubicBezTo>
                    <a:cubicBezTo>
                      <a:pt x="490462" y="611727"/>
                      <a:pt x="488809" y="616298"/>
                      <a:pt x="487737" y="621065"/>
                    </a:cubicBezTo>
                    <a:cubicBezTo>
                      <a:pt x="489002" y="623885"/>
                      <a:pt x="489002" y="626999"/>
                      <a:pt x="487737" y="629819"/>
                    </a:cubicBezTo>
                    <a:cubicBezTo>
                      <a:pt x="480928" y="630793"/>
                      <a:pt x="473147" y="637600"/>
                      <a:pt x="392411" y="637600"/>
                    </a:cubicBezTo>
                    <a:close/>
                    <a:moveTo>
                      <a:pt x="119081" y="590912"/>
                    </a:moveTo>
                    <a:lnTo>
                      <a:pt x="119081" y="590912"/>
                    </a:lnTo>
                    <a:cubicBezTo>
                      <a:pt x="208376" y="611142"/>
                      <a:pt x="299908" y="619994"/>
                      <a:pt x="391440" y="617174"/>
                    </a:cubicBezTo>
                    <a:cubicBezTo>
                      <a:pt x="416536" y="617951"/>
                      <a:pt x="441631" y="616298"/>
                      <a:pt x="466338" y="612311"/>
                    </a:cubicBezTo>
                    <a:cubicBezTo>
                      <a:pt x="467409" y="606181"/>
                      <a:pt x="469354" y="600345"/>
                      <a:pt x="472174" y="594800"/>
                    </a:cubicBezTo>
                    <a:cubicBezTo>
                      <a:pt x="480928" y="574374"/>
                      <a:pt x="490655" y="553948"/>
                      <a:pt x="439102" y="526713"/>
                    </a:cubicBezTo>
                    <a:lnTo>
                      <a:pt x="382687" y="502395"/>
                    </a:lnTo>
                    <a:cubicBezTo>
                      <a:pt x="295141" y="464458"/>
                      <a:pt x="265961" y="451813"/>
                      <a:pt x="230945" y="350654"/>
                    </a:cubicBezTo>
                    <a:cubicBezTo>
                      <a:pt x="143399" y="72458"/>
                      <a:pt x="41266" y="22853"/>
                      <a:pt x="36404" y="22853"/>
                    </a:cubicBezTo>
                    <a:lnTo>
                      <a:pt x="36404" y="22853"/>
                    </a:lnTo>
                    <a:lnTo>
                      <a:pt x="26676" y="17987"/>
                    </a:lnTo>
                    <a:lnTo>
                      <a:pt x="26676" y="17987"/>
                    </a:lnTo>
                    <a:cubicBezTo>
                      <a:pt x="26676" y="17987"/>
                      <a:pt x="15975" y="36469"/>
                      <a:pt x="26676" y="100668"/>
                    </a:cubicBezTo>
                    <a:cubicBezTo>
                      <a:pt x="46422" y="179555"/>
                      <a:pt x="75116" y="255912"/>
                      <a:pt x="112275" y="328280"/>
                    </a:cubicBezTo>
                    <a:cubicBezTo>
                      <a:pt x="141844" y="385477"/>
                      <a:pt x="164606" y="445882"/>
                      <a:pt x="180362" y="508231"/>
                    </a:cubicBezTo>
                    <a:cubicBezTo>
                      <a:pt x="180751" y="540234"/>
                      <a:pt x="161979" y="569316"/>
                      <a:pt x="132701" y="582158"/>
                    </a:cubicBezTo>
                    <a:close/>
                  </a:path>
                </a:pathLst>
              </a:custGeom>
              <a:solidFill>
                <a:srgbClr val="8F4315"/>
              </a:soli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273" name="Freeform: Shape 272"/>
              <p:cNvSpPr/>
              <p:nvPr/>
            </p:nvSpPr>
            <p:spPr>
              <a:xfrm>
                <a:off x="6852193" y="4761843"/>
                <a:ext cx="220403" cy="364375"/>
              </a:xfrm>
              <a:custGeom>
                <a:avLst/>
                <a:gdLst>
                  <a:gd name="connsiteX0" fmla="*/ 220107 w 220403"/>
                  <a:gd name="connsiteY0" fmla="*/ 308601 h 364375"/>
                  <a:gd name="connsiteX1" fmla="*/ 34320 w 220403"/>
                  <a:gd name="connsiteY1" fmla="*/ 6092 h 364375"/>
                  <a:gd name="connsiteX2" fmla="*/ 3192 w 220403"/>
                  <a:gd name="connsiteY2" fmla="*/ 94608 h 364375"/>
                  <a:gd name="connsiteX3" fmla="*/ 106299 w 220403"/>
                  <a:gd name="connsiteY3" fmla="*/ 364046 h 364375"/>
                  <a:gd name="connsiteX4" fmla="*/ 220107 w 220403"/>
                  <a:gd name="connsiteY4" fmla="*/ 308601 h 364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0403" h="364375">
                    <a:moveTo>
                      <a:pt x="220107" y="308601"/>
                    </a:moveTo>
                    <a:cubicBezTo>
                      <a:pt x="133534" y="50835"/>
                      <a:pt x="34320" y="6092"/>
                      <a:pt x="34320" y="6092"/>
                    </a:cubicBezTo>
                    <a:cubicBezTo>
                      <a:pt x="10973" y="-10446"/>
                      <a:pt x="-8480" y="256"/>
                      <a:pt x="3192" y="94608"/>
                    </a:cubicBezTo>
                    <a:cubicBezTo>
                      <a:pt x="28677" y="187598"/>
                      <a:pt x="63209" y="277768"/>
                      <a:pt x="106299" y="364046"/>
                    </a:cubicBezTo>
                    <a:cubicBezTo>
                      <a:pt x="131005" y="325916"/>
                      <a:pt x="174778" y="304517"/>
                      <a:pt x="220107" y="308601"/>
                    </a:cubicBezTo>
                    <a:close/>
                  </a:path>
                </a:pathLst>
              </a:custGeom>
              <a:gradFill>
                <a:gsLst>
                  <a:gs pos="0">
                    <a:srgbClr val="7F3917"/>
                  </a:gs>
                  <a:gs pos="50000">
                    <a:srgbClr val="792F0B"/>
                  </a:gs>
                  <a:gs pos="100000">
                    <a:srgbClr val="732500"/>
                  </a:gs>
                </a:gsLst>
                <a:lin ang="20388853" scaled="1"/>
              </a:gra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274" name="Freeform: Shape 273"/>
              <p:cNvSpPr/>
              <p:nvPr/>
            </p:nvSpPr>
            <p:spPr>
              <a:xfrm>
                <a:off x="6841355" y="4755782"/>
                <a:ext cx="251667" cy="391835"/>
              </a:xfrm>
              <a:custGeom>
                <a:avLst/>
                <a:gdLst>
                  <a:gd name="connsiteX0" fmla="*/ 115193 w 251667"/>
                  <a:gd name="connsiteY0" fmla="*/ 391507 h 391835"/>
                  <a:gd name="connsiteX1" fmla="*/ 108383 w 251667"/>
                  <a:gd name="connsiteY1" fmla="*/ 374969 h 391835"/>
                  <a:gd name="connsiteX2" fmla="*/ 90875 w 251667"/>
                  <a:gd name="connsiteY2" fmla="*/ 337035 h 391835"/>
                  <a:gd name="connsiteX3" fmla="*/ 3329 w 251667"/>
                  <a:gd name="connsiteY3" fmla="*/ 103587 h 391835"/>
                  <a:gd name="connsiteX4" fmla="*/ 12086 w 251667"/>
                  <a:gd name="connsiteY4" fmla="*/ 6316 h 391835"/>
                  <a:gd name="connsiteX5" fmla="*/ 50994 w 251667"/>
                  <a:gd name="connsiteY5" fmla="*/ 6316 h 391835"/>
                  <a:gd name="connsiteX6" fmla="*/ 245535 w 251667"/>
                  <a:gd name="connsiteY6" fmla="*/ 313692 h 391835"/>
                  <a:gd name="connsiteX7" fmla="*/ 251371 w 251667"/>
                  <a:gd name="connsiteY7" fmla="*/ 331199 h 391835"/>
                  <a:gd name="connsiteX8" fmla="*/ 233863 w 251667"/>
                  <a:gd name="connsiteY8" fmla="*/ 331199 h 391835"/>
                  <a:gd name="connsiteX9" fmla="*/ 219270 w 251667"/>
                  <a:gd name="connsiteY9" fmla="*/ 331199 h 391835"/>
                  <a:gd name="connsiteX10" fmla="*/ 129783 w 251667"/>
                  <a:gd name="connsiteY10" fmla="*/ 384697 h 391835"/>
                  <a:gd name="connsiteX11" fmla="*/ 29594 w 251667"/>
                  <a:gd name="connsiteY11" fmla="*/ 17015 h 391835"/>
                  <a:gd name="connsiteX12" fmla="*/ 29594 w 251667"/>
                  <a:gd name="connsiteY12" fmla="*/ 17015 h 391835"/>
                  <a:gd name="connsiteX13" fmla="*/ 29594 w 251667"/>
                  <a:gd name="connsiteY13" fmla="*/ 99695 h 391835"/>
                  <a:gd name="connsiteX14" fmla="*/ 115193 w 251667"/>
                  <a:gd name="connsiteY14" fmla="*/ 327308 h 391835"/>
                  <a:gd name="connsiteX15" fmla="*/ 124917 w 251667"/>
                  <a:gd name="connsiteY15" fmla="*/ 350652 h 391835"/>
                  <a:gd name="connsiteX16" fmla="*/ 222188 w 251667"/>
                  <a:gd name="connsiteY16" fmla="*/ 302017 h 391835"/>
                  <a:gd name="connsiteX17" fmla="*/ 222188 w 251667"/>
                  <a:gd name="connsiteY17" fmla="*/ 302017 h 391835"/>
                  <a:gd name="connsiteX18" fmla="*/ 47102 w 251667"/>
                  <a:gd name="connsiteY18" fmla="*/ 21880 h 391835"/>
                  <a:gd name="connsiteX19" fmla="*/ 47102 w 251667"/>
                  <a:gd name="connsiteY19" fmla="*/ 21880 h 391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51667" h="391835">
                    <a:moveTo>
                      <a:pt x="115193" y="391507"/>
                    </a:moveTo>
                    <a:lnTo>
                      <a:pt x="108383" y="374969"/>
                    </a:lnTo>
                    <a:lnTo>
                      <a:pt x="90875" y="337035"/>
                    </a:lnTo>
                    <a:cubicBezTo>
                      <a:pt x="53036" y="262720"/>
                      <a:pt x="23660" y="184418"/>
                      <a:pt x="3329" y="103587"/>
                    </a:cubicBezTo>
                    <a:cubicBezTo>
                      <a:pt x="-5425" y="32578"/>
                      <a:pt x="3329" y="13123"/>
                      <a:pt x="12086" y="6316"/>
                    </a:cubicBezTo>
                    <a:cubicBezTo>
                      <a:pt x="20840" y="-493"/>
                      <a:pt x="35430" y="-4385"/>
                      <a:pt x="50994" y="6316"/>
                    </a:cubicBezTo>
                    <a:cubicBezTo>
                      <a:pt x="66557" y="17015"/>
                      <a:pt x="157018" y="65650"/>
                      <a:pt x="245535" y="313692"/>
                    </a:cubicBezTo>
                    <a:lnTo>
                      <a:pt x="251371" y="331199"/>
                    </a:lnTo>
                    <a:lnTo>
                      <a:pt x="233863" y="331199"/>
                    </a:lnTo>
                    <a:lnTo>
                      <a:pt x="219270" y="331199"/>
                    </a:lnTo>
                    <a:cubicBezTo>
                      <a:pt x="182989" y="334993"/>
                      <a:pt x="150209" y="354543"/>
                      <a:pt x="129783" y="384697"/>
                    </a:cubicBezTo>
                    <a:close/>
                    <a:moveTo>
                      <a:pt x="29594" y="17015"/>
                    </a:moveTo>
                    <a:lnTo>
                      <a:pt x="29594" y="17015"/>
                    </a:lnTo>
                    <a:cubicBezTo>
                      <a:pt x="29594" y="17015"/>
                      <a:pt x="18893" y="35496"/>
                      <a:pt x="29594" y="99695"/>
                    </a:cubicBezTo>
                    <a:cubicBezTo>
                      <a:pt x="49340" y="178582"/>
                      <a:pt x="78034" y="254940"/>
                      <a:pt x="115193" y="327308"/>
                    </a:cubicBezTo>
                    <a:lnTo>
                      <a:pt x="124917" y="350652"/>
                    </a:lnTo>
                    <a:cubicBezTo>
                      <a:pt x="148846" y="321279"/>
                      <a:pt x="184254" y="303575"/>
                      <a:pt x="222188" y="302017"/>
                    </a:cubicBezTo>
                    <a:lnTo>
                      <a:pt x="222188" y="302017"/>
                    </a:lnTo>
                    <a:cubicBezTo>
                      <a:pt x="138537" y="65650"/>
                      <a:pt x="48076" y="21880"/>
                      <a:pt x="47102" y="21880"/>
                    </a:cubicBezTo>
                    <a:lnTo>
                      <a:pt x="47102" y="21880"/>
                    </a:lnTo>
                    <a:close/>
                  </a:path>
                </a:pathLst>
              </a:custGeom>
              <a:solidFill>
                <a:srgbClr val="1A0100"/>
              </a:soli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275" name="Freeform: Shape 274"/>
              <p:cNvSpPr/>
              <p:nvPr/>
            </p:nvSpPr>
            <p:spPr>
              <a:xfrm>
                <a:off x="6900010" y="4839270"/>
                <a:ext cx="59928" cy="130345"/>
              </a:xfrm>
              <a:custGeom>
                <a:avLst/>
                <a:gdLst>
                  <a:gd name="connsiteX0" fmla="*/ 119 w 59928"/>
                  <a:gd name="connsiteY0" fmla="*/ -329 h 130345"/>
                  <a:gd name="connsiteX1" fmla="*/ 59455 w 59928"/>
                  <a:gd name="connsiteY1" fmla="*/ 130016 h 130345"/>
                  <a:gd name="connsiteX2" fmla="*/ 119 w 59928"/>
                  <a:gd name="connsiteY2" fmla="*/ -329 h 130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928" h="130345">
                    <a:moveTo>
                      <a:pt x="119" y="-329"/>
                    </a:moveTo>
                    <a:cubicBezTo>
                      <a:pt x="-3675" y="50446"/>
                      <a:pt x="18698" y="99568"/>
                      <a:pt x="59455" y="130016"/>
                    </a:cubicBezTo>
                    <a:cubicBezTo>
                      <a:pt x="60426" y="100833"/>
                      <a:pt x="59455" y="24962"/>
                      <a:pt x="119" y="-3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276" name="Freeform: Shape 275"/>
              <p:cNvSpPr/>
              <p:nvPr/>
            </p:nvSpPr>
            <p:spPr>
              <a:xfrm>
                <a:off x="6889160" y="4823709"/>
                <a:ext cx="80326" cy="163413"/>
              </a:xfrm>
              <a:custGeom>
                <a:avLst/>
                <a:gdLst>
                  <a:gd name="connsiteX0" fmla="*/ 80030 w 80326"/>
                  <a:gd name="connsiteY0" fmla="*/ 163084 h 163413"/>
                  <a:gd name="connsiteX1" fmla="*/ 64469 w 80326"/>
                  <a:gd name="connsiteY1" fmla="*/ 154330 h 163413"/>
                  <a:gd name="connsiteX2" fmla="*/ 270 w 80326"/>
                  <a:gd name="connsiteY2" fmla="*/ 14261 h 163413"/>
                  <a:gd name="connsiteX3" fmla="*/ 270 w 80326"/>
                  <a:gd name="connsiteY3" fmla="*/ -329 h 163413"/>
                  <a:gd name="connsiteX4" fmla="*/ 13887 w 80326"/>
                  <a:gd name="connsiteY4" fmla="*/ 5507 h 163413"/>
                  <a:gd name="connsiteX5" fmla="*/ 79059 w 80326"/>
                  <a:gd name="connsiteY5" fmla="*/ 145576 h 163413"/>
                  <a:gd name="connsiteX6" fmla="*/ 20696 w 80326"/>
                  <a:gd name="connsiteY6" fmla="*/ 31769 h 163413"/>
                  <a:gd name="connsiteX7" fmla="*/ 58633 w 80326"/>
                  <a:gd name="connsiteY7" fmla="*/ 123203 h 163413"/>
                  <a:gd name="connsiteX8" fmla="*/ 20696 w 80326"/>
                  <a:gd name="connsiteY8" fmla="*/ 31769 h 163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326" h="163413">
                    <a:moveTo>
                      <a:pt x="80030" y="163084"/>
                    </a:moveTo>
                    <a:lnTo>
                      <a:pt x="64469" y="154330"/>
                    </a:lnTo>
                    <a:cubicBezTo>
                      <a:pt x="20017" y="122132"/>
                      <a:pt x="-4399" y="69023"/>
                      <a:pt x="270" y="14261"/>
                    </a:cubicBezTo>
                    <a:lnTo>
                      <a:pt x="270" y="-329"/>
                    </a:lnTo>
                    <a:lnTo>
                      <a:pt x="13887" y="5507"/>
                    </a:lnTo>
                    <a:cubicBezTo>
                      <a:pt x="77112" y="33713"/>
                      <a:pt x="80030" y="112502"/>
                      <a:pt x="79059" y="145576"/>
                    </a:cubicBezTo>
                    <a:close/>
                    <a:moveTo>
                      <a:pt x="20696" y="31769"/>
                    </a:moveTo>
                    <a:cubicBezTo>
                      <a:pt x="21863" y="65814"/>
                      <a:pt x="35384" y="98301"/>
                      <a:pt x="58633" y="123203"/>
                    </a:cubicBezTo>
                    <a:cubicBezTo>
                      <a:pt x="60091" y="88671"/>
                      <a:pt x="46181" y="55211"/>
                      <a:pt x="20696" y="31769"/>
                    </a:cubicBezTo>
                    <a:close/>
                  </a:path>
                </a:pathLst>
              </a:custGeom>
              <a:solidFill>
                <a:srgbClr val="1A0100"/>
              </a:soli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277" name="Freeform: Shape 276"/>
              <p:cNvSpPr/>
              <p:nvPr/>
            </p:nvSpPr>
            <p:spPr>
              <a:xfrm>
                <a:off x="7172541" y="4292256"/>
                <a:ext cx="60832" cy="1104199"/>
              </a:xfrm>
              <a:custGeom>
                <a:avLst/>
                <a:gdLst>
                  <a:gd name="connsiteX0" fmla="*/ 1892 w 60832"/>
                  <a:gd name="connsiteY0" fmla="*/ 1070973 h 1104199"/>
                  <a:gd name="connsiteX1" fmla="*/ 10646 w 60832"/>
                  <a:gd name="connsiteY1" fmla="*/ 31152 h 1104199"/>
                  <a:gd name="connsiteX2" fmla="*/ 48583 w 60832"/>
                  <a:gd name="connsiteY2" fmla="*/ 180949 h 1104199"/>
                  <a:gd name="connsiteX3" fmla="*/ 57337 w 60832"/>
                  <a:gd name="connsiteY3" fmla="*/ 1093346 h 1104199"/>
                  <a:gd name="connsiteX4" fmla="*/ 1892 w 60832"/>
                  <a:gd name="connsiteY4" fmla="*/ 1070973 h 1104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832" h="1104199">
                    <a:moveTo>
                      <a:pt x="1892" y="1070973"/>
                    </a:moveTo>
                    <a:cubicBezTo>
                      <a:pt x="1892" y="1070973"/>
                      <a:pt x="-6862" y="204293"/>
                      <a:pt x="10646" y="31152"/>
                    </a:cubicBezTo>
                    <a:cubicBezTo>
                      <a:pt x="29127" y="-48611"/>
                      <a:pt x="52471" y="31152"/>
                      <a:pt x="48583" y="180949"/>
                    </a:cubicBezTo>
                    <a:cubicBezTo>
                      <a:pt x="44691" y="330743"/>
                      <a:pt x="69009" y="1004830"/>
                      <a:pt x="57337" y="1093346"/>
                    </a:cubicBezTo>
                    <a:cubicBezTo>
                      <a:pt x="22318" y="1126418"/>
                      <a:pt x="1892" y="1070973"/>
                      <a:pt x="1892" y="1070973"/>
                    </a:cubicBezTo>
                    <a:close/>
                  </a:path>
                </a:pathLst>
              </a:custGeom>
              <a:gradFill>
                <a:gsLst>
                  <a:gs pos="0">
                    <a:srgbClr val="DFA66C"/>
                  </a:gs>
                  <a:gs pos="33000">
                    <a:srgbClr val="B9814E"/>
                  </a:gs>
                  <a:gs pos="78000">
                    <a:srgbClr val="8C542B"/>
                  </a:gs>
                  <a:gs pos="100000">
                    <a:srgbClr val="7B431D"/>
                  </a:gs>
                </a:gsLst>
                <a:lin ang="0" scaled="1"/>
              </a:gra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278" name="Freeform: Shape 277"/>
              <p:cNvSpPr/>
              <p:nvPr/>
            </p:nvSpPr>
            <p:spPr>
              <a:xfrm>
                <a:off x="7163173" y="4285804"/>
                <a:ext cx="80811" cy="1120554"/>
              </a:xfrm>
              <a:custGeom>
                <a:avLst/>
                <a:gdLst>
                  <a:gd name="connsiteX0" fmla="*/ 45305 w 80811"/>
                  <a:gd name="connsiteY0" fmla="*/ 1120225 h 1120554"/>
                  <a:gd name="connsiteX1" fmla="*/ 1532 w 80811"/>
                  <a:gd name="connsiteY1" fmla="*/ 1081318 h 1120554"/>
                  <a:gd name="connsiteX2" fmla="*/ 1532 w 80811"/>
                  <a:gd name="connsiteY2" fmla="*/ 1081318 h 1120554"/>
                  <a:gd name="connsiteX3" fmla="*/ 10286 w 80811"/>
                  <a:gd name="connsiteY3" fmla="*/ 40523 h 1120554"/>
                  <a:gd name="connsiteX4" fmla="*/ 10286 w 80811"/>
                  <a:gd name="connsiteY4" fmla="*/ 40523 h 1120554"/>
                  <a:gd name="connsiteX5" fmla="*/ 36551 w 80811"/>
                  <a:gd name="connsiteY5" fmla="*/ -329 h 1120554"/>
                  <a:gd name="connsiteX6" fmla="*/ 48223 w 80811"/>
                  <a:gd name="connsiteY6" fmla="*/ 4533 h 1120554"/>
                  <a:gd name="connsiteX7" fmla="*/ 68649 w 80811"/>
                  <a:gd name="connsiteY7" fmla="*/ 192264 h 1120554"/>
                  <a:gd name="connsiteX8" fmla="*/ 74485 w 80811"/>
                  <a:gd name="connsiteY8" fmla="*/ 598854 h 1120554"/>
                  <a:gd name="connsiteX9" fmla="*/ 74485 w 80811"/>
                  <a:gd name="connsiteY9" fmla="*/ 1105635 h 1120554"/>
                  <a:gd name="connsiteX10" fmla="*/ 74485 w 80811"/>
                  <a:gd name="connsiteY10" fmla="*/ 1105635 h 1120554"/>
                  <a:gd name="connsiteX11" fmla="*/ 74485 w 80811"/>
                  <a:gd name="connsiteY11" fmla="*/ 1105635 h 1120554"/>
                  <a:gd name="connsiteX12" fmla="*/ 45305 w 80811"/>
                  <a:gd name="connsiteY12" fmla="*/ 1120225 h 1120554"/>
                  <a:gd name="connsiteX13" fmla="*/ 21958 w 80811"/>
                  <a:gd name="connsiteY13" fmla="*/ 1075482 h 1120554"/>
                  <a:gd name="connsiteX14" fmla="*/ 45305 w 80811"/>
                  <a:gd name="connsiteY14" fmla="*/ 1099799 h 1120554"/>
                  <a:gd name="connsiteX15" fmla="*/ 56977 w 80811"/>
                  <a:gd name="connsiteY15" fmla="*/ 1093963 h 1120554"/>
                  <a:gd name="connsiteX16" fmla="*/ 52115 w 80811"/>
                  <a:gd name="connsiteY16" fmla="*/ 594965 h 1120554"/>
                  <a:gd name="connsiteX17" fmla="*/ 47249 w 80811"/>
                  <a:gd name="connsiteY17" fmla="*/ 187402 h 1120554"/>
                  <a:gd name="connsiteX18" fmla="*/ 35577 w 80811"/>
                  <a:gd name="connsiteY18" fmla="*/ 22041 h 1120554"/>
                  <a:gd name="connsiteX19" fmla="*/ 30715 w 80811"/>
                  <a:gd name="connsiteY19" fmla="*/ 39549 h 1120554"/>
                  <a:gd name="connsiteX20" fmla="*/ 21958 w 80811"/>
                  <a:gd name="connsiteY20" fmla="*/ 1075482 h 1120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0811" h="1120554">
                    <a:moveTo>
                      <a:pt x="45305" y="1120225"/>
                    </a:moveTo>
                    <a:cubicBezTo>
                      <a:pt x="17096" y="1120225"/>
                      <a:pt x="2506" y="1085206"/>
                      <a:pt x="1532" y="1081318"/>
                    </a:cubicBezTo>
                    <a:lnTo>
                      <a:pt x="1532" y="1081318"/>
                    </a:lnTo>
                    <a:cubicBezTo>
                      <a:pt x="1532" y="1072564"/>
                      <a:pt x="-6248" y="212690"/>
                      <a:pt x="10286" y="40523"/>
                    </a:cubicBezTo>
                    <a:lnTo>
                      <a:pt x="10286" y="40523"/>
                    </a:lnTo>
                    <a:cubicBezTo>
                      <a:pt x="15152" y="19123"/>
                      <a:pt x="21958" y="-329"/>
                      <a:pt x="36551" y="-329"/>
                    </a:cubicBezTo>
                    <a:cubicBezTo>
                      <a:pt x="40927" y="-329"/>
                      <a:pt x="45109" y="1419"/>
                      <a:pt x="48223" y="4533"/>
                    </a:cubicBezTo>
                    <a:cubicBezTo>
                      <a:pt x="69427" y="64647"/>
                      <a:pt x="76432" y="128941"/>
                      <a:pt x="68649" y="192264"/>
                    </a:cubicBezTo>
                    <a:cubicBezTo>
                      <a:pt x="68649" y="260355"/>
                      <a:pt x="68649" y="424742"/>
                      <a:pt x="74485" y="598854"/>
                    </a:cubicBezTo>
                    <a:cubicBezTo>
                      <a:pt x="79350" y="823549"/>
                      <a:pt x="85186" y="1055053"/>
                      <a:pt x="74485" y="1105635"/>
                    </a:cubicBezTo>
                    <a:lnTo>
                      <a:pt x="74485" y="1105635"/>
                    </a:lnTo>
                    <a:lnTo>
                      <a:pt x="74485" y="1105635"/>
                    </a:lnTo>
                    <a:cubicBezTo>
                      <a:pt x="67094" y="1114193"/>
                      <a:pt x="56588" y="1119448"/>
                      <a:pt x="45305" y="1120225"/>
                    </a:cubicBezTo>
                    <a:close/>
                    <a:moveTo>
                      <a:pt x="21958" y="1075482"/>
                    </a:moveTo>
                    <a:cubicBezTo>
                      <a:pt x="21958" y="1083262"/>
                      <a:pt x="34604" y="1099799"/>
                      <a:pt x="45305" y="1099799"/>
                    </a:cubicBezTo>
                    <a:cubicBezTo>
                      <a:pt x="49681" y="1099117"/>
                      <a:pt x="53768" y="1097074"/>
                      <a:pt x="56977" y="1093963"/>
                    </a:cubicBezTo>
                    <a:cubicBezTo>
                      <a:pt x="62813" y="1038518"/>
                      <a:pt x="56977" y="812850"/>
                      <a:pt x="52115" y="594965"/>
                    </a:cubicBezTo>
                    <a:cubicBezTo>
                      <a:pt x="52115" y="419877"/>
                      <a:pt x="44331" y="254519"/>
                      <a:pt x="47249" y="187402"/>
                    </a:cubicBezTo>
                    <a:cubicBezTo>
                      <a:pt x="52017" y="132055"/>
                      <a:pt x="48027" y="76221"/>
                      <a:pt x="35577" y="22041"/>
                    </a:cubicBezTo>
                    <a:cubicBezTo>
                      <a:pt x="33633" y="27779"/>
                      <a:pt x="31980" y="33618"/>
                      <a:pt x="30715" y="39549"/>
                    </a:cubicBezTo>
                    <a:cubicBezTo>
                      <a:pt x="14178" y="207828"/>
                      <a:pt x="20988" y="1028791"/>
                      <a:pt x="21958" y="1075482"/>
                    </a:cubicBezTo>
                    <a:close/>
                  </a:path>
                </a:pathLst>
              </a:custGeom>
              <a:solidFill>
                <a:srgbClr val="8F4315"/>
              </a:soli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279" name="Freeform: Shape 278"/>
              <p:cNvSpPr/>
              <p:nvPr/>
            </p:nvSpPr>
            <p:spPr>
              <a:xfrm>
                <a:off x="7116366" y="4768277"/>
                <a:ext cx="404956" cy="642746"/>
              </a:xfrm>
              <a:custGeom>
                <a:avLst/>
                <a:gdLst>
                  <a:gd name="connsiteX0" fmla="*/ -297 w 404956"/>
                  <a:gd name="connsiteY0" fmla="*/ 595926 h 642746"/>
                  <a:gd name="connsiteX1" fmla="*/ 381976 w 404956"/>
                  <a:gd name="connsiteY1" fmla="*/ 12304 h 642746"/>
                  <a:gd name="connsiteX2" fmla="*/ 364468 w 404956"/>
                  <a:gd name="connsiteY2" fmla="*/ 109574 h 642746"/>
                  <a:gd name="connsiteX3" fmla="*/ 72656 w 404956"/>
                  <a:gd name="connsiteY3" fmla="*/ 641644 h 642746"/>
                  <a:gd name="connsiteX4" fmla="*/ -297 w 404956"/>
                  <a:gd name="connsiteY4" fmla="*/ 595926 h 642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956" h="642746">
                    <a:moveTo>
                      <a:pt x="-297" y="595926"/>
                    </a:moveTo>
                    <a:cubicBezTo>
                      <a:pt x="115942" y="394285"/>
                      <a:pt x="243562" y="199450"/>
                      <a:pt x="381976" y="12304"/>
                    </a:cubicBezTo>
                    <a:cubicBezTo>
                      <a:pt x="410185" y="-24660"/>
                      <a:pt x="419912" y="23002"/>
                      <a:pt x="364468" y="109574"/>
                    </a:cubicBezTo>
                    <a:cubicBezTo>
                      <a:pt x="309023" y="196143"/>
                      <a:pt x="106701" y="595926"/>
                      <a:pt x="72656" y="641644"/>
                    </a:cubicBezTo>
                    <a:cubicBezTo>
                      <a:pt x="38611" y="649424"/>
                      <a:pt x="-297" y="595926"/>
                      <a:pt x="-297" y="595926"/>
                    </a:cubicBezTo>
                    <a:close/>
                  </a:path>
                </a:pathLst>
              </a:custGeom>
              <a:gradFill>
                <a:gsLst>
                  <a:gs pos="0">
                    <a:srgbClr val="DFA66C"/>
                  </a:gs>
                  <a:gs pos="33000">
                    <a:srgbClr val="B9814E"/>
                  </a:gs>
                  <a:gs pos="78000">
                    <a:srgbClr val="8C542B"/>
                  </a:gs>
                  <a:gs pos="100000">
                    <a:srgbClr val="7B431D"/>
                  </a:gs>
                </a:gsLst>
                <a:lin ang="1857825" scaled="1"/>
              </a:gra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280" name="Freeform: Shape 279"/>
              <p:cNvSpPr/>
              <p:nvPr/>
            </p:nvSpPr>
            <p:spPr>
              <a:xfrm>
                <a:off x="7108586" y="4759502"/>
                <a:ext cx="424043" cy="662419"/>
              </a:xfrm>
              <a:custGeom>
                <a:avLst/>
                <a:gdLst>
                  <a:gd name="connsiteX0" fmla="*/ 71683 w 424043"/>
                  <a:gd name="connsiteY0" fmla="*/ 662090 h 662419"/>
                  <a:gd name="connsiteX1" fmla="*/ -297 w 424043"/>
                  <a:gd name="connsiteY1" fmla="*/ 610537 h 662419"/>
                  <a:gd name="connsiteX2" fmla="*/ -297 w 424043"/>
                  <a:gd name="connsiteY2" fmla="*/ 605672 h 662419"/>
                  <a:gd name="connsiteX3" fmla="*/ -297 w 424043"/>
                  <a:gd name="connsiteY3" fmla="*/ 599836 h 662419"/>
                  <a:gd name="connsiteX4" fmla="*/ 381976 w 424043"/>
                  <a:gd name="connsiteY4" fmla="*/ 16213 h 662419"/>
                  <a:gd name="connsiteX5" fmla="*/ 406293 w 424043"/>
                  <a:gd name="connsiteY5" fmla="*/ -321 h 662419"/>
                  <a:gd name="connsiteX6" fmla="*/ 420883 w 424043"/>
                  <a:gd name="connsiteY6" fmla="*/ 8433 h 662419"/>
                  <a:gd name="connsiteX7" fmla="*/ 381976 w 424043"/>
                  <a:gd name="connsiteY7" fmla="*/ 127103 h 662419"/>
                  <a:gd name="connsiteX8" fmla="*/ 244824 w 424043"/>
                  <a:gd name="connsiteY8" fmla="*/ 377089 h 662419"/>
                  <a:gd name="connsiteX9" fmla="*/ 87246 w 424043"/>
                  <a:gd name="connsiteY9" fmla="*/ 660143 h 662419"/>
                  <a:gd name="connsiteX10" fmla="*/ 87246 w 424043"/>
                  <a:gd name="connsiteY10" fmla="*/ 660143 h 662419"/>
                  <a:gd name="connsiteX11" fmla="*/ 74601 w 424043"/>
                  <a:gd name="connsiteY11" fmla="*/ 660143 h 662419"/>
                  <a:gd name="connsiteX12" fmla="*/ 20129 w 424043"/>
                  <a:gd name="connsiteY12" fmla="*/ 603727 h 662419"/>
                  <a:gd name="connsiteX13" fmla="*/ 71683 w 424043"/>
                  <a:gd name="connsiteY13" fmla="*/ 641661 h 662419"/>
                  <a:gd name="connsiteX14" fmla="*/ 71683 w 424043"/>
                  <a:gd name="connsiteY14" fmla="*/ 641661 h 662419"/>
                  <a:gd name="connsiteX15" fmla="*/ 224398 w 424043"/>
                  <a:gd name="connsiteY15" fmla="*/ 365414 h 662419"/>
                  <a:gd name="connsiteX16" fmla="*/ 362520 w 424043"/>
                  <a:gd name="connsiteY16" fmla="*/ 114457 h 662419"/>
                  <a:gd name="connsiteX17" fmla="*/ 400457 w 424043"/>
                  <a:gd name="connsiteY17" fmla="*/ 22049 h 662419"/>
                  <a:gd name="connsiteX18" fmla="*/ 400457 w 424043"/>
                  <a:gd name="connsiteY18" fmla="*/ 27885 h 662419"/>
                  <a:gd name="connsiteX19" fmla="*/ 400457 w 424043"/>
                  <a:gd name="connsiteY19" fmla="*/ 27885 h 662419"/>
                  <a:gd name="connsiteX20" fmla="*/ 20129 w 424043"/>
                  <a:gd name="connsiteY20" fmla="*/ 603727 h 662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24043" h="662419">
                    <a:moveTo>
                      <a:pt x="71683" y="662090"/>
                    </a:moveTo>
                    <a:cubicBezTo>
                      <a:pt x="37637" y="662090"/>
                      <a:pt x="3592" y="616373"/>
                      <a:pt x="-297" y="610537"/>
                    </a:cubicBezTo>
                    <a:lnTo>
                      <a:pt x="-297" y="605672"/>
                    </a:lnTo>
                    <a:lnTo>
                      <a:pt x="-297" y="599836"/>
                    </a:lnTo>
                    <a:cubicBezTo>
                      <a:pt x="116037" y="398194"/>
                      <a:pt x="243657" y="203363"/>
                      <a:pt x="381976" y="16213"/>
                    </a:cubicBezTo>
                    <a:cubicBezTo>
                      <a:pt x="390730" y="5515"/>
                      <a:pt x="398513" y="-321"/>
                      <a:pt x="406293" y="-321"/>
                    </a:cubicBezTo>
                    <a:cubicBezTo>
                      <a:pt x="412420" y="-517"/>
                      <a:pt x="418161" y="2888"/>
                      <a:pt x="420883" y="8433"/>
                    </a:cubicBezTo>
                    <a:cubicBezTo>
                      <a:pt x="430611" y="26914"/>
                      <a:pt x="415047" y="74576"/>
                      <a:pt x="381976" y="127103"/>
                    </a:cubicBezTo>
                    <a:cubicBezTo>
                      <a:pt x="348904" y="179627"/>
                      <a:pt x="300269" y="273979"/>
                      <a:pt x="244824" y="377089"/>
                    </a:cubicBezTo>
                    <a:cubicBezTo>
                      <a:pt x="173815" y="509375"/>
                      <a:pt x="107672" y="632907"/>
                      <a:pt x="87246" y="660143"/>
                    </a:cubicBezTo>
                    <a:lnTo>
                      <a:pt x="87246" y="660143"/>
                    </a:lnTo>
                    <a:lnTo>
                      <a:pt x="74601" y="660143"/>
                    </a:lnTo>
                    <a:close/>
                    <a:moveTo>
                      <a:pt x="20129" y="603727"/>
                    </a:moveTo>
                    <a:cubicBezTo>
                      <a:pt x="31801" y="617344"/>
                      <a:pt x="54175" y="641661"/>
                      <a:pt x="71683" y="641661"/>
                    </a:cubicBezTo>
                    <a:lnTo>
                      <a:pt x="71683" y="641661"/>
                    </a:lnTo>
                    <a:cubicBezTo>
                      <a:pt x="94056" y="609563"/>
                      <a:pt x="160199" y="486031"/>
                      <a:pt x="224398" y="365414"/>
                    </a:cubicBezTo>
                    <a:cubicBezTo>
                      <a:pt x="288597" y="244799"/>
                      <a:pt x="337232" y="154338"/>
                      <a:pt x="362520" y="114457"/>
                    </a:cubicBezTo>
                    <a:cubicBezTo>
                      <a:pt x="382169" y="87026"/>
                      <a:pt x="395203" y="55415"/>
                      <a:pt x="400457" y="22049"/>
                    </a:cubicBezTo>
                    <a:lnTo>
                      <a:pt x="400457" y="27885"/>
                    </a:lnTo>
                    <a:lnTo>
                      <a:pt x="400457" y="27885"/>
                    </a:lnTo>
                    <a:cubicBezTo>
                      <a:pt x="263110" y="212603"/>
                      <a:pt x="136074" y="404906"/>
                      <a:pt x="20129" y="603727"/>
                    </a:cubicBezTo>
                    <a:close/>
                  </a:path>
                </a:pathLst>
              </a:custGeom>
              <a:solidFill>
                <a:srgbClr val="8F4315"/>
              </a:soli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281" name="Freeform: Shape 280"/>
              <p:cNvSpPr/>
              <p:nvPr/>
            </p:nvSpPr>
            <p:spPr>
              <a:xfrm>
                <a:off x="6758412" y="5285744"/>
                <a:ext cx="706184" cy="19469"/>
              </a:xfrm>
              <a:custGeom>
                <a:avLst/>
                <a:gdLst>
                  <a:gd name="connsiteX0" fmla="*/ -297 w 706184"/>
                  <a:gd name="connsiteY0" fmla="*/ 3559 h 19469"/>
                  <a:gd name="connsiteX1" fmla="*/ 42503 w 706184"/>
                  <a:gd name="connsiteY1" fmla="*/ 15231 h 19469"/>
                  <a:gd name="connsiteX2" fmla="*/ 109619 w 706184"/>
                  <a:gd name="connsiteY2" fmla="*/ 15231 h 19469"/>
                  <a:gd name="connsiteX3" fmla="*/ 329449 w 706184"/>
                  <a:gd name="connsiteY3" fmla="*/ 15231 h 19469"/>
                  <a:gd name="connsiteX4" fmla="*/ 669895 w 706184"/>
                  <a:gd name="connsiteY4" fmla="*/ 6477 h 19469"/>
                  <a:gd name="connsiteX5" fmla="*/ 705888 w 706184"/>
                  <a:gd name="connsiteY5" fmla="*/ -329 h 19469"/>
                  <a:gd name="connsiteX6" fmla="*/ 705888 w 706184"/>
                  <a:gd name="connsiteY6" fmla="*/ -329 h 19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6184" h="19469">
                    <a:moveTo>
                      <a:pt x="-297" y="3559"/>
                    </a:moveTo>
                    <a:cubicBezTo>
                      <a:pt x="14293" y="3559"/>
                      <a:pt x="27913" y="12313"/>
                      <a:pt x="42503" y="15231"/>
                    </a:cubicBezTo>
                    <a:cubicBezTo>
                      <a:pt x="64778" y="17666"/>
                      <a:pt x="87344" y="17666"/>
                      <a:pt x="109619" y="15231"/>
                    </a:cubicBezTo>
                    <a:cubicBezTo>
                      <a:pt x="182572" y="15231"/>
                      <a:pt x="256496" y="15231"/>
                      <a:pt x="329449" y="15231"/>
                    </a:cubicBezTo>
                    <a:cubicBezTo>
                      <a:pt x="442966" y="22528"/>
                      <a:pt x="556868" y="19610"/>
                      <a:pt x="669895" y="6477"/>
                    </a:cubicBezTo>
                    <a:cubicBezTo>
                      <a:pt x="682152" y="5798"/>
                      <a:pt x="694213" y="3559"/>
                      <a:pt x="705888" y="-329"/>
                    </a:cubicBezTo>
                    <a:lnTo>
                      <a:pt x="705888" y="-329"/>
                    </a:lnTo>
                    <a:close/>
                  </a:path>
                </a:pathLst>
              </a:custGeom>
              <a:solidFill>
                <a:srgbClr val="AE510E"/>
              </a:soli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282" name="Freeform: Shape 281"/>
              <p:cNvSpPr/>
              <p:nvPr/>
            </p:nvSpPr>
            <p:spPr>
              <a:xfrm>
                <a:off x="6737012" y="5291580"/>
                <a:ext cx="678854" cy="129416"/>
              </a:xfrm>
              <a:custGeom>
                <a:avLst/>
                <a:gdLst>
                  <a:gd name="connsiteX0" fmla="*/ -297 w 678854"/>
                  <a:gd name="connsiteY0" fmla="*/ 7451 h 129416"/>
                  <a:gd name="connsiteX1" fmla="*/ 68765 w 678854"/>
                  <a:gd name="connsiteY1" fmla="*/ 45388 h 129416"/>
                  <a:gd name="connsiteX2" fmla="*/ 130045 w 678854"/>
                  <a:gd name="connsiteY2" fmla="*/ 100830 h 129416"/>
                  <a:gd name="connsiteX3" fmla="*/ 200080 w 678854"/>
                  <a:gd name="connsiteY3" fmla="*/ 100830 h 129416"/>
                  <a:gd name="connsiteX4" fmla="*/ 269141 w 678854"/>
                  <a:gd name="connsiteY4" fmla="*/ 117367 h 129416"/>
                  <a:gd name="connsiteX5" fmla="*/ 354740 w 678854"/>
                  <a:gd name="connsiteY5" fmla="*/ 117367 h 129416"/>
                  <a:gd name="connsiteX6" fmla="*/ 420883 w 678854"/>
                  <a:gd name="connsiteY6" fmla="*/ 128065 h 129416"/>
                  <a:gd name="connsiteX7" fmla="*/ 469518 w 678854"/>
                  <a:gd name="connsiteY7" fmla="*/ 128065 h 129416"/>
                  <a:gd name="connsiteX8" fmla="*/ 625152 w 678854"/>
                  <a:gd name="connsiteY8" fmla="*/ 128065 h 129416"/>
                  <a:gd name="connsiteX9" fmla="*/ 657253 w 678854"/>
                  <a:gd name="connsiteY9" fmla="*/ 121259 h 129416"/>
                  <a:gd name="connsiteX10" fmla="*/ 676705 w 678854"/>
                  <a:gd name="connsiteY10" fmla="*/ 94994 h 129416"/>
                  <a:gd name="connsiteX11" fmla="*/ 671843 w 678854"/>
                  <a:gd name="connsiteY11" fmla="*/ 67758 h 129416"/>
                  <a:gd name="connsiteX12" fmla="*/ 671843 w 678854"/>
                  <a:gd name="connsiteY12" fmla="*/ 33713 h 129416"/>
                  <a:gd name="connsiteX13" fmla="*/ 677679 w 678854"/>
                  <a:gd name="connsiteY13" fmla="*/ 16205 h 129416"/>
                  <a:gd name="connsiteX14" fmla="*/ 671843 w 678854"/>
                  <a:gd name="connsiteY14" fmla="*/ -329 h 129416"/>
                  <a:gd name="connsiteX15" fmla="*/ 394621 w 678854"/>
                  <a:gd name="connsiteY15" fmla="*/ 21070 h 129416"/>
                  <a:gd name="connsiteX16" fmla="*/ 306105 w 678854"/>
                  <a:gd name="connsiteY16" fmla="*/ 10369 h 129416"/>
                  <a:gd name="connsiteX17" fmla="*/ 236070 w 678854"/>
                  <a:gd name="connsiteY17" fmla="*/ 10369 h 129416"/>
                  <a:gd name="connsiteX18" fmla="*/ 146583 w 678854"/>
                  <a:gd name="connsiteY18" fmla="*/ 10369 h 129416"/>
                  <a:gd name="connsiteX19" fmla="*/ -297 w 678854"/>
                  <a:gd name="connsiteY19" fmla="*/ 7451 h 129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78854" h="129416">
                    <a:moveTo>
                      <a:pt x="-297" y="7451"/>
                    </a:moveTo>
                    <a:cubicBezTo>
                      <a:pt x="27717" y="7451"/>
                      <a:pt x="53786" y="21750"/>
                      <a:pt x="68765" y="45388"/>
                    </a:cubicBezTo>
                    <a:cubicBezTo>
                      <a:pt x="83648" y="69219"/>
                      <a:pt x="104852" y="88380"/>
                      <a:pt x="130045" y="100830"/>
                    </a:cubicBezTo>
                    <a:cubicBezTo>
                      <a:pt x="153294" y="103748"/>
                      <a:pt x="176831" y="103748"/>
                      <a:pt x="200080" y="100830"/>
                    </a:cubicBezTo>
                    <a:cubicBezTo>
                      <a:pt x="223424" y="100830"/>
                      <a:pt x="245798" y="113475"/>
                      <a:pt x="269141" y="117367"/>
                    </a:cubicBezTo>
                    <a:cubicBezTo>
                      <a:pt x="292488" y="121259"/>
                      <a:pt x="326531" y="117367"/>
                      <a:pt x="354740" y="117367"/>
                    </a:cubicBezTo>
                    <a:cubicBezTo>
                      <a:pt x="382949" y="117367"/>
                      <a:pt x="398513" y="127095"/>
                      <a:pt x="420883" y="128065"/>
                    </a:cubicBezTo>
                    <a:cubicBezTo>
                      <a:pt x="437032" y="129428"/>
                      <a:pt x="453373" y="129428"/>
                      <a:pt x="469518" y="128065"/>
                    </a:cubicBezTo>
                    <a:cubicBezTo>
                      <a:pt x="521072" y="122229"/>
                      <a:pt x="573599" y="128065"/>
                      <a:pt x="625152" y="128065"/>
                    </a:cubicBezTo>
                    <a:cubicBezTo>
                      <a:pt x="636144" y="127775"/>
                      <a:pt x="647038" y="125441"/>
                      <a:pt x="657253" y="121259"/>
                    </a:cubicBezTo>
                    <a:cubicBezTo>
                      <a:pt x="667562" y="116103"/>
                      <a:pt x="674761" y="106375"/>
                      <a:pt x="676705" y="94994"/>
                    </a:cubicBezTo>
                    <a:cubicBezTo>
                      <a:pt x="676512" y="85753"/>
                      <a:pt x="674859" y="76512"/>
                      <a:pt x="671843" y="67758"/>
                    </a:cubicBezTo>
                    <a:cubicBezTo>
                      <a:pt x="667951" y="56766"/>
                      <a:pt x="667951" y="44705"/>
                      <a:pt x="671843" y="33713"/>
                    </a:cubicBezTo>
                    <a:cubicBezTo>
                      <a:pt x="674176" y="28073"/>
                      <a:pt x="676218" y="22139"/>
                      <a:pt x="677679" y="16205"/>
                    </a:cubicBezTo>
                    <a:cubicBezTo>
                      <a:pt x="680012" y="9980"/>
                      <a:pt x="677581" y="3076"/>
                      <a:pt x="671843" y="-329"/>
                    </a:cubicBezTo>
                    <a:cubicBezTo>
                      <a:pt x="581477" y="23306"/>
                      <a:pt x="487611" y="30504"/>
                      <a:pt x="394621" y="21070"/>
                    </a:cubicBezTo>
                    <a:cubicBezTo>
                      <a:pt x="365441" y="21070"/>
                      <a:pt x="336258" y="12313"/>
                      <a:pt x="306105" y="10369"/>
                    </a:cubicBezTo>
                    <a:cubicBezTo>
                      <a:pt x="282761" y="8912"/>
                      <a:pt x="259417" y="8912"/>
                      <a:pt x="236070" y="10369"/>
                    </a:cubicBezTo>
                    <a:lnTo>
                      <a:pt x="146583" y="10369"/>
                    </a:lnTo>
                    <a:cubicBezTo>
                      <a:pt x="97654" y="12705"/>
                      <a:pt x="48532" y="11732"/>
                      <a:pt x="-297" y="7451"/>
                    </a:cubicBezTo>
                    <a:close/>
                  </a:path>
                </a:pathLst>
              </a:custGeom>
              <a:gradFill>
                <a:gsLst>
                  <a:gs pos="0">
                    <a:srgbClr val="8AC43A"/>
                  </a:gs>
                  <a:gs pos="50000">
                    <a:srgbClr val="79BA1D"/>
                  </a:gs>
                  <a:gs pos="100000">
                    <a:srgbClr val="68B000"/>
                  </a:gs>
                </a:gsLst>
                <a:lin ang="5400000" scaled="1"/>
              </a:gra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283" name="Freeform: Shape 282"/>
              <p:cNvSpPr/>
              <p:nvPr/>
            </p:nvSpPr>
            <p:spPr>
              <a:xfrm>
                <a:off x="6756467" y="5283796"/>
                <a:ext cx="710073" cy="34897"/>
              </a:xfrm>
              <a:custGeom>
                <a:avLst/>
                <a:gdLst>
                  <a:gd name="connsiteX0" fmla="*/ 497728 w 710073"/>
                  <a:gd name="connsiteY0" fmla="*/ 32742 h 34897"/>
                  <a:gd name="connsiteX1" fmla="*/ 386838 w 710073"/>
                  <a:gd name="connsiteY1" fmla="*/ 32742 h 34897"/>
                  <a:gd name="connsiteX2" fmla="*/ 331393 w 710073"/>
                  <a:gd name="connsiteY2" fmla="*/ 32742 h 34897"/>
                  <a:gd name="connsiteX3" fmla="*/ 111564 w 710073"/>
                  <a:gd name="connsiteY3" fmla="*/ 32742 h 34897"/>
                  <a:gd name="connsiteX4" fmla="*/ 41529 w 710073"/>
                  <a:gd name="connsiteY4" fmla="*/ 32742 h 34897"/>
                  <a:gd name="connsiteX5" fmla="*/ 21103 w 710073"/>
                  <a:gd name="connsiteY5" fmla="*/ 26906 h 34897"/>
                  <a:gd name="connsiteX6" fmla="*/ -297 w 710073"/>
                  <a:gd name="connsiteY6" fmla="*/ 21070 h 34897"/>
                  <a:gd name="connsiteX7" fmla="*/ -297 w 710073"/>
                  <a:gd name="connsiteY7" fmla="*/ -329 h 34897"/>
                  <a:gd name="connsiteX8" fmla="*/ 24021 w 710073"/>
                  <a:gd name="connsiteY8" fmla="*/ 6480 h 34897"/>
                  <a:gd name="connsiteX9" fmla="*/ 42500 w 710073"/>
                  <a:gd name="connsiteY9" fmla="*/ 12316 h 34897"/>
                  <a:gd name="connsiteX10" fmla="*/ 106699 w 710073"/>
                  <a:gd name="connsiteY10" fmla="*/ 12316 h 34897"/>
                  <a:gd name="connsiteX11" fmla="*/ 328475 w 710073"/>
                  <a:gd name="connsiteY11" fmla="*/ 12316 h 34897"/>
                  <a:gd name="connsiteX12" fmla="*/ 383920 w 710073"/>
                  <a:gd name="connsiteY12" fmla="*/ 12316 h 34897"/>
                  <a:gd name="connsiteX13" fmla="*/ 666004 w 710073"/>
                  <a:gd name="connsiteY13" fmla="*/ 3562 h 34897"/>
                  <a:gd name="connsiteX14" fmla="*/ 672813 w 710073"/>
                  <a:gd name="connsiteY14" fmla="*/ 3562 h 34897"/>
                  <a:gd name="connsiteX15" fmla="*/ 699075 w 710073"/>
                  <a:gd name="connsiteY15" fmla="*/ 3562 h 34897"/>
                  <a:gd name="connsiteX16" fmla="*/ 709777 w 710073"/>
                  <a:gd name="connsiteY16" fmla="*/ 21070 h 34897"/>
                  <a:gd name="connsiteX17" fmla="*/ 709777 w 710073"/>
                  <a:gd name="connsiteY17" fmla="*/ 21070 h 34897"/>
                  <a:gd name="connsiteX18" fmla="*/ 675731 w 710073"/>
                  <a:gd name="connsiteY18" fmla="*/ 27880 h 34897"/>
                  <a:gd name="connsiteX19" fmla="*/ 668922 w 710073"/>
                  <a:gd name="connsiteY19" fmla="*/ 27880 h 34897"/>
                  <a:gd name="connsiteX20" fmla="*/ 497728 w 710073"/>
                  <a:gd name="connsiteY20" fmla="*/ 32742 h 34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10073" h="34897">
                    <a:moveTo>
                      <a:pt x="497728" y="32742"/>
                    </a:moveTo>
                    <a:lnTo>
                      <a:pt x="386838" y="32742"/>
                    </a:lnTo>
                    <a:lnTo>
                      <a:pt x="331393" y="32742"/>
                    </a:lnTo>
                    <a:cubicBezTo>
                      <a:pt x="262332" y="32742"/>
                      <a:pt x="193271" y="32742"/>
                      <a:pt x="111564" y="32742"/>
                    </a:cubicBezTo>
                    <a:cubicBezTo>
                      <a:pt x="88315" y="35176"/>
                      <a:pt x="64775" y="35176"/>
                      <a:pt x="41529" y="32742"/>
                    </a:cubicBezTo>
                    <a:lnTo>
                      <a:pt x="21103" y="26906"/>
                    </a:lnTo>
                    <a:cubicBezTo>
                      <a:pt x="14293" y="24086"/>
                      <a:pt x="7095" y="22142"/>
                      <a:pt x="-297" y="21070"/>
                    </a:cubicBezTo>
                    <a:lnTo>
                      <a:pt x="-297" y="-329"/>
                    </a:lnTo>
                    <a:lnTo>
                      <a:pt x="24021" y="6480"/>
                    </a:lnTo>
                    <a:lnTo>
                      <a:pt x="42500" y="12316"/>
                    </a:lnTo>
                    <a:cubicBezTo>
                      <a:pt x="63804" y="14748"/>
                      <a:pt x="85397" y="14748"/>
                      <a:pt x="106699" y="12316"/>
                    </a:cubicBezTo>
                    <a:cubicBezTo>
                      <a:pt x="189379" y="12316"/>
                      <a:pt x="258440" y="12316"/>
                      <a:pt x="328475" y="12316"/>
                    </a:cubicBezTo>
                    <a:lnTo>
                      <a:pt x="383920" y="12316"/>
                    </a:lnTo>
                    <a:cubicBezTo>
                      <a:pt x="477981" y="18152"/>
                      <a:pt x="572432" y="15234"/>
                      <a:pt x="666004" y="3562"/>
                    </a:cubicBezTo>
                    <a:lnTo>
                      <a:pt x="672813" y="3562"/>
                    </a:lnTo>
                    <a:cubicBezTo>
                      <a:pt x="681567" y="4242"/>
                      <a:pt x="690321" y="4242"/>
                      <a:pt x="699075" y="3562"/>
                    </a:cubicBezTo>
                    <a:lnTo>
                      <a:pt x="709777" y="21070"/>
                    </a:lnTo>
                    <a:lnTo>
                      <a:pt x="709777" y="21070"/>
                    </a:lnTo>
                    <a:cubicBezTo>
                      <a:pt x="698784" y="24671"/>
                      <a:pt x="687308" y="27004"/>
                      <a:pt x="675731" y="27880"/>
                    </a:cubicBezTo>
                    <a:lnTo>
                      <a:pt x="668922" y="27880"/>
                    </a:lnTo>
                    <a:cubicBezTo>
                      <a:pt x="612019" y="33520"/>
                      <a:pt x="554826" y="35176"/>
                      <a:pt x="497728" y="32742"/>
                    </a:cubicBezTo>
                    <a:close/>
                  </a:path>
                </a:pathLst>
              </a:custGeom>
              <a:solidFill>
                <a:srgbClr val="404B00"/>
              </a:soli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284" name="Freeform: Shape 283"/>
              <p:cNvSpPr/>
              <p:nvPr/>
            </p:nvSpPr>
            <p:spPr>
              <a:xfrm>
                <a:off x="5966629" y="6402407"/>
                <a:ext cx="806372" cy="113807"/>
              </a:xfrm>
              <a:custGeom>
                <a:avLst/>
                <a:gdLst>
                  <a:gd name="connsiteX0" fmla="*/ 806076 w 806372"/>
                  <a:gd name="connsiteY0" fmla="*/ 56089 h 113807"/>
                  <a:gd name="connsiteX1" fmla="*/ 402405 w 806372"/>
                  <a:gd name="connsiteY1" fmla="*/ 113478 h 113807"/>
                  <a:gd name="connsiteX2" fmla="*/ -297 w 806372"/>
                  <a:gd name="connsiteY2" fmla="*/ 56089 h 113807"/>
                  <a:gd name="connsiteX3" fmla="*/ 402405 w 806372"/>
                  <a:gd name="connsiteY3" fmla="*/ -329 h 113807"/>
                  <a:gd name="connsiteX4" fmla="*/ 806076 w 806372"/>
                  <a:gd name="connsiteY4" fmla="*/ 56089 h 113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372" h="113807">
                    <a:moveTo>
                      <a:pt x="806076" y="56089"/>
                    </a:moveTo>
                    <a:cubicBezTo>
                      <a:pt x="806076" y="88187"/>
                      <a:pt x="625155" y="113478"/>
                      <a:pt x="402405" y="113478"/>
                    </a:cubicBezTo>
                    <a:cubicBezTo>
                      <a:pt x="179654" y="113478"/>
                      <a:pt x="-297" y="88187"/>
                      <a:pt x="-297" y="56089"/>
                    </a:cubicBezTo>
                    <a:cubicBezTo>
                      <a:pt x="-297" y="23988"/>
                      <a:pt x="179654" y="-329"/>
                      <a:pt x="402405" y="-329"/>
                    </a:cubicBezTo>
                    <a:cubicBezTo>
                      <a:pt x="625155" y="-329"/>
                      <a:pt x="806076" y="24962"/>
                      <a:pt x="806076" y="56089"/>
                    </a:cubicBezTo>
                    <a:close/>
                  </a:path>
                </a:pathLst>
              </a:custGeom>
              <a:gradFill>
                <a:gsLst>
                  <a:gs pos="0">
                    <a:srgbClr val="F3F3F3"/>
                  </a:gs>
                  <a:gs pos="20000">
                    <a:srgbClr val="D9D9D9"/>
                  </a:gs>
                  <a:gs pos="61000">
                    <a:srgbClr val="979797"/>
                  </a:gs>
                  <a:gs pos="85000">
                    <a:srgbClr val="707070"/>
                  </a:gs>
                  <a:gs pos="90000">
                    <a:srgbClr val="727272"/>
                  </a:gs>
                  <a:gs pos="93000">
                    <a:srgbClr val="79797A"/>
                  </a:gs>
                  <a:gs pos="96000">
                    <a:srgbClr val="868687"/>
                  </a:gs>
                  <a:gs pos="97000">
                    <a:srgbClr val="97979A"/>
                  </a:gs>
                  <a:gs pos="99000">
                    <a:srgbClr val="AEAEB2"/>
                  </a:gs>
                  <a:gs pos="100000">
                    <a:srgbClr val="BCBCC1"/>
                  </a:gs>
                </a:gsLst>
                <a:lin ang="0" scaled="1"/>
              </a:gra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285" name="Freeform: Shape 284"/>
              <p:cNvSpPr/>
              <p:nvPr/>
            </p:nvSpPr>
            <p:spPr>
              <a:xfrm>
                <a:off x="5955930" y="6391708"/>
                <a:ext cx="826798" cy="135205"/>
              </a:xfrm>
              <a:custGeom>
                <a:avLst/>
                <a:gdLst>
                  <a:gd name="connsiteX0" fmla="*/ 413103 w 826798"/>
                  <a:gd name="connsiteY0" fmla="*/ 134876 h 135205"/>
                  <a:gd name="connsiteX1" fmla="*/ -297 w 826798"/>
                  <a:gd name="connsiteY1" fmla="*/ 66788 h 135205"/>
                  <a:gd name="connsiteX2" fmla="*/ 413103 w 826798"/>
                  <a:gd name="connsiteY2" fmla="*/ -329 h 135205"/>
                  <a:gd name="connsiteX3" fmla="*/ 826502 w 826798"/>
                  <a:gd name="connsiteY3" fmla="*/ 66788 h 135205"/>
                  <a:gd name="connsiteX4" fmla="*/ 413103 w 826798"/>
                  <a:gd name="connsiteY4" fmla="*/ 134876 h 135205"/>
                  <a:gd name="connsiteX5" fmla="*/ 24021 w 826798"/>
                  <a:gd name="connsiteY5" fmla="*/ 66788 h 135205"/>
                  <a:gd name="connsiteX6" fmla="*/ 413103 w 826798"/>
                  <a:gd name="connsiteY6" fmla="*/ 113476 h 135205"/>
                  <a:gd name="connsiteX7" fmla="*/ 802185 w 826798"/>
                  <a:gd name="connsiteY7" fmla="*/ 66788 h 135205"/>
                  <a:gd name="connsiteX8" fmla="*/ 413103 w 826798"/>
                  <a:gd name="connsiteY8" fmla="*/ 21071 h 135205"/>
                  <a:gd name="connsiteX9" fmla="*/ 21103 w 826798"/>
                  <a:gd name="connsiteY9" fmla="*/ 66788 h 135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26798" h="135205">
                    <a:moveTo>
                      <a:pt x="413103" y="134876"/>
                    </a:moveTo>
                    <a:cubicBezTo>
                      <a:pt x="396566" y="134876"/>
                      <a:pt x="-297" y="134876"/>
                      <a:pt x="-297" y="66788"/>
                    </a:cubicBezTo>
                    <a:cubicBezTo>
                      <a:pt x="-297" y="-1302"/>
                      <a:pt x="396566" y="-329"/>
                      <a:pt x="413103" y="-329"/>
                    </a:cubicBezTo>
                    <a:cubicBezTo>
                      <a:pt x="429637" y="-329"/>
                      <a:pt x="826502" y="-329"/>
                      <a:pt x="826502" y="66788"/>
                    </a:cubicBezTo>
                    <a:cubicBezTo>
                      <a:pt x="826502" y="133905"/>
                      <a:pt x="430611" y="134876"/>
                      <a:pt x="413103" y="134876"/>
                    </a:cubicBezTo>
                    <a:close/>
                    <a:moveTo>
                      <a:pt x="24021" y="66788"/>
                    </a:moveTo>
                    <a:cubicBezTo>
                      <a:pt x="34719" y="86241"/>
                      <a:pt x="179654" y="113476"/>
                      <a:pt x="413103" y="113476"/>
                    </a:cubicBezTo>
                    <a:cubicBezTo>
                      <a:pt x="646551" y="113476"/>
                      <a:pt x="794401" y="86241"/>
                      <a:pt x="802185" y="66788"/>
                    </a:cubicBezTo>
                    <a:cubicBezTo>
                      <a:pt x="790513" y="48307"/>
                      <a:pt x="646551" y="21071"/>
                      <a:pt x="413103" y="21071"/>
                    </a:cubicBezTo>
                    <a:cubicBezTo>
                      <a:pt x="179654" y="21071"/>
                      <a:pt x="31801" y="48307"/>
                      <a:pt x="21103" y="66788"/>
                    </a:cubicBezTo>
                    <a:close/>
                  </a:path>
                </a:pathLst>
              </a:custGeom>
              <a:solidFill>
                <a:srgbClr val="575757"/>
              </a:soli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286" name="Freeform: Shape 285"/>
              <p:cNvSpPr/>
              <p:nvPr/>
            </p:nvSpPr>
            <p:spPr>
              <a:xfrm>
                <a:off x="5966629" y="5641751"/>
                <a:ext cx="806372" cy="832637"/>
              </a:xfrm>
              <a:custGeom>
                <a:avLst/>
                <a:gdLst>
                  <a:gd name="connsiteX0" fmla="*/ -297 w 806372"/>
                  <a:gd name="connsiteY0" fmla="*/ -329 h 832637"/>
                  <a:gd name="connsiteX1" fmla="*/ -297 w 806372"/>
                  <a:gd name="connsiteY1" fmla="*/ 802152 h 832637"/>
                  <a:gd name="connsiteX2" fmla="*/ -297 w 806372"/>
                  <a:gd name="connsiteY2" fmla="*/ 802152 h 832637"/>
                  <a:gd name="connsiteX3" fmla="*/ 402405 w 806372"/>
                  <a:gd name="connsiteY3" fmla="*/ 832309 h 832637"/>
                  <a:gd name="connsiteX4" fmla="*/ 806076 w 806372"/>
                  <a:gd name="connsiteY4" fmla="*/ 802152 h 832637"/>
                  <a:gd name="connsiteX5" fmla="*/ 806076 w 806372"/>
                  <a:gd name="connsiteY5" fmla="*/ 802152 h 832637"/>
                  <a:gd name="connsiteX6" fmla="*/ 806076 w 806372"/>
                  <a:gd name="connsiteY6" fmla="*/ -329 h 832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06372" h="832637">
                    <a:moveTo>
                      <a:pt x="-297" y="-329"/>
                    </a:moveTo>
                    <a:lnTo>
                      <a:pt x="-297" y="802152"/>
                    </a:lnTo>
                    <a:lnTo>
                      <a:pt x="-297" y="802152"/>
                    </a:lnTo>
                    <a:cubicBezTo>
                      <a:pt x="-297" y="818689"/>
                      <a:pt x="179654" y="832309"/>
                      <a:pt x="402405" y="832309"/>
                    </a:cubicBezTo>
                    <a:cubicBezTo>
                      <a:pt x="625155" y="832309"/>
                      <a:pt x="806076" y="818689"/>
                      <a:pt x="806076" y="802152"/>
                    </a:cubicBezTo>
                    <a:lnTo>
                      <a:pt x="806076" y="802152"/>
                    </a:lnTo>
                    <a:lnTo>
                      <a:pt x="806076" y="-329"/>
                    </a:lnTo>
                    <a:close/>
                  </a:path>
                </a:pathLst>
              </a:custGeom>
              <a:gradFill>
                <a:gsLst>
                  <a:gs pos="0">
                    <a:srgbClr val="EEEEEE"/>
                  </a:gs>
                  <a:gs pos="44000">
                    <a:srgbClr val="C3C3C3"/>
                  </a:gs>
                  <a:gs pos="85000">
                    <a:srgbClr val="989898"/>
                  </a:gs>
                  <a:gs pos="91000">
                    <a:srgbClr val="9A9A9A"/>
                  </a:gs>
                  <a:gs pos="94000">
                    <a:srgbClr val="A1A1A2"/>
                  </a:gs>
                  <a:gs pos="97000">
                    <a:srgbClr val="ADADAF"/>
                  </a:gs>
                  <a:gs pos="99000">
                    <a:srgbClr val="BFBFC2"/>
                  </a:gs>
                  <a:gs pos="100000">
                    <a:srgbClr val="CBCBCF"/>
                  </a:gs>
                </a:gsLst>
                <a:lin ang="0" scaled="1"/>
              </a:gra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287" name="Freeform: Shape 286"/>
              <p:cNvSpPr/>
              <p:nvPr/>
            </p:nvSpPr>
            <p:spPr>
              <a:xfrm>
                <a:off x="5959822" y="5633971"/>
                <a:ext cx="827769" cy="851164"/>
              </a:xfrm>
              <a:custGeom>
                <a:avLst/>
                <a:gdLst>
                  <a:gd name="connsiteX0" fmla="*/ 409211 w 827769"/>
                  <a:gd name="connsiteY0" fmla="*/ 850787 h 851164"/>
                  <a:gd name="connsiteX1" fmla="*/ 123236 w 827769"/>
                  <a:gd name="connsiteY1" fmla="*/ 842033 h 851164"/>
                  <a:gd name="connsiteX2" fmla="*/ -297 w 827769"/>
                  <a:gd name="connsiteY2" fmla="*/ 819660 h 851164"/>
                  <a:gd name="connsiteX3" fmla="*/ -297 w 827769"/>
                  <a:gd name="connsiteY3" fmla="*/ 819660 h 851164"/>
                  <a:gd name="connsiteX4" fmla="*/ -297 w 827769"/>
                  <a:gd name="connsiteY4" fmla="*/ -329 h 851164"/>
                  <a:gd name="connsiteX5" fmla="*/ 827473 w 827769"/>
                  <a:gd name="connsiteY5" fmla="*/ -329 h 851164"/>
                  <a:gd name="connsiteX6" fmla="*/ 827473 w 827769"/>
                  <a:gd name="connsiteY6" fmla="*/ 822578 h 851164"/>
                  <a:gd name="connsiteX7" fmla="*/ 822611 w 827769"/>
                  <a:gd name="connsiteY7" fmla="*/ 822578 h 851164"/>
                  <a:gd name="connsiteX8" fmla="*/ 699078 w 827769"/>
                  <a:gd name="connsiteY8" fmla="*/ 844951 h 851164"/>
                  <a:gd name="connsiteX9" fmla="*/ 409211 w 827769"/>
                  <a:gd name="connsiteY9" fmla="*/ 850787 h 851164"/>
                  <a:gd name="connsiteX10" fmla="*/ 20129 w 827769"/>
                  <a:gd name="connsiteY10" fmla="*/ 805070 h 851164"/>
                  <a:gd name="connsiteX11" fmla="*/ 806073 w 827769"/>
                  <a:gd name="connsiteY11" fmla="*/ 805070 h 851164"/>
                  <a:gd name="connsiteX12" fmla="*/ 806073 w 827769"/>
                  <a:gd name="connsiteY12" fmla="*/ 18152 h 851164"/>
                  <a:gd name="connsiteX13" fmla="*/ 16238 w 827769"/>
                  <a:gd name="connsiteY13" fmla="*/ 18152 h 851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27769" h="851164">
                    <a:moveTo>
                      <a:pt x="409211" y="850787"/>
                    </a:moveTo>
                    <a:cubicBezTo>
                      <a:pt x="301239" y="850787"/>
                      <a:pt x="200080" y="850787"/>
                      <a:pt x="123236" y="842033"/>
                    </a:cubicBezTo>
                    <a:cubicBezTo>
                      <a:pt x="80923" y="843589"/>
                      <a:pt x="38804" y="836001"/>
                      <a:pt x="-297" y="819660"/>
                    </a:cubicBezTo>
                    <a:lnTo>
                      <a:pt x="-297" y="819660"/>
                    </a:lnTo>
                    <a:lnTo>
                      <a:pt x="-297" y="-329"/>
                    </a:lnTo>
                    <a:lnTo>
                      <a:pt x="827473" y="-329"/>
                    </a:lnTo>
                    <a:lnTo>
                      <a:pt x="827473" y="822578"/>
                    </a:lnTo>
                    <a:lnTo>
                      <a:pt x="822611" y="822578"/>
                    </a:lnTo>
                    <a:cubicBezTo>
                      <a:pt x="813857" y="830361"/>
                      <a:pt x="785647" y="838142"/>
                      <a:pt x="699078" y="844951"/>
                    </a:cubicBezTo>
                    <a:cubicBezTo>
                      <a:pt x="612506" y="851761"/>
                      <a:pt x="517180" y="850787"/>
                      <a:pt x="409211" y="850787"/>
                    </a:cubicBezTo>
                    <a:close/>
                    <a:moveTo>
                      <a:pt x="20129" y="805070"/>
                    </a:moveTo>
                    <a:cubicBezTo>
                      <a:pt x="281104" y="837462"/>
                      <a:pt x="545098" y="837462"/>
                      <a:pt x="806073" y="805070"/>
                    </a:cubicBezTo>
                    <a:lnTo>
                      <a:pt x="806073" y="18152"/>
                    </a:lnTo>
                    <a:lnTo>
                      <a:pt x="16238" y="18152"/>
                    </a:lnTo>
                    <a:close/>
                  </a:path>
                </a:pathLst>
              </a:custGeom>
              <a:solidFill>
                <a:srgbClr val="575757"/>
              </a:soli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289" name="Freeform: Shape 288"/>
              <p:cNvSpPr/>
              <p:nvPr/>
            </p:nvSpPr>
            <p:spPr>
              <a:xfrm>
                <a:off x="5868299" y="5554210"/>
                <a:ext cx="984344" cy="480676"/>
              </a:xfrm>
              <a:custGeom>
                <a:avLst/>
                <a:gdLst>
                  <a:gd name="connsiteX0" fmla="*/ 68853 w 984344"/>
                  <a:gd name="connsiteY0" fmla="*/ 209774 h 480676"/>
                  <a:gd name="connsiteX1" fmla="*/ 50371 w 984344"/>
                  <a:gd name="connsiteY1" fmla="*/ 216583 h 480676"/>
                  <a:gd name="connsiteX2" fmla="*/ 11464 w 984344"/>
                  <a:gd name="connsiteY2" fmla="*/ 199075 h 480676"/>
                  <a:gd name="connsiteX3" fmla="*/ 763 w 984344"/>
                  <a:gd name="connsiteY3" fmla="*/ 155303 h 480676"/>
                  <a:gd name="connsiteX4" fmla="*/ 11464 w 984344"/>
                  <a:gd name="connsiteY4" fmla="*/ 99858 h 480676"/>
                  <a:gd name="connsiteX5" fmla="*/ 75663 w 984344"/>
                  <a:gd name="connsiteY5" fmla="*/ 71651 h 480676"/>
                  <a:gd name="connsiteX6" fmla="*/ 140832 w 984344"/>
                  <a:gd name="connsiteY6" fmla="*/ 32741 h 480676"/>
                  <a:gd name="connsiteX7" fmla="*/ 335373 w 984344"/>
                  <a:gd name="connsiteY7" fmla="*/ 22042 h 480676"/>
                  <a:gd name="connsiteX8" fmla="*/ 390818 w 984344"/>
                  <a:gd name="connsiteY8" fmla="*/ 2587 h 480676"/>
                  <a:gd name="connsiteX9" fmla="*/ 443345 w 984344"/>
                  <a:gd name="connsiteY9" fmla="*/ 2587 h 480676"/>
                  <a:gd name="connsiteX10" fmla="*/ 565904 w 984344"/>
                  <a:gd name="connsiteY10" fmla="*/ 41495 h 480676"/>
                  <a:gd name="connsiteX11" fmla="*/ 633021 w 984344"/>
                  <a:gd name="connsiteY11" fmla="*/ 28852 h 480676"/>
                  <a:gd name="connsiteX12" fmla="*/ 702085 w 984344"/>
                  <a:gd name="connsiteY12" fmla="*/ 33714 h 480676"/>
                  <a:gd name="connsiteX13" fmla="*/ 896626 w 984344"/>
                  <a:gd name="connsiteY13" fmla="*/ 69704 h 480676"/>
                  <a:gd name="connsiteX14" fmla="*/ 982224 w 984344"/>
                  <a:gd name="connsiteY14" fmla="*/ 120287 h 480676"/>
                  <a:gd name="connsiteX15" fmla="*/ 982224 w 984344"/>
                  <a:gd name="connsiteY15" fmla="*/ 160165 h 480676"/>
                  <a:gd name="connsiteX16" fmla="*/ 973467 w 984344"/>
                  <a:gd name="connsiteY16" fmla="*/ 231173 h 480676"/>
                  <a:gd name="connsiteX17" fmla="*/ 922888 w 984344"/>
                  <a:gd name="connsiteY17" fmla="*/ 278835 h 480676"/>
                  <a:gd name="connsiteX18" fmla="*/ 890790 w 984344"/>
                  <a:gd name="connsiteY18" fmla="*/ 290510 h 480676"/>
                  <a:gd name="connsiteX19" fmla="*/ 890790 w 984344"/>
                  <a:gd name="connsiteY19" fmla="*/ 306071 h 480676"/>
                  <a:gd name="connsiteX20" fmla="*/ 881062 w 984344"/>
                  <a:gd name="connsiteY20" fmla="*/ 341089 h 480676"/>
                  <a:gd name="connsiteX21" fmla="*/ 850908 w 984344"/>
                  <a:gd name="connsiteY21" fmla="*/ 353735 h 480676"/>
                  <a:gd name="connsiteX22" fmla="*/ 826591 w 984344"/>
                  <a:gd name="connsiteY22" fmla="*/ 319690 h 480676"/>
                  <a:gd name="connsiteX23" fmla="*/ 792546 w 984344"/>
                  <a:gd name="connsiteY23" fmla="*/ 302182 h 480676"/>
                  <a:gd name="connsiteX24" fmla="*/ 777956 w 984344"/>
                  <a:gd name="connsiteY24" fmla="*/ 328444 h 480676"/>
                  <a:gd name="connsiteX25" fmla="*/ 741966 w 984344"/>
                  <a:gd name="connsiteY25" fmla="*/ 334280 h 480676"/>
                  <a:gd name="connsiteX26" fmla="*/ 703055 w 984344"/>
                  <a:gd name="connsiteY26" fmla="*/ 374161 h 480676"/>
                  <a:gd name="connsiteX27" fmla="*/ 665121 w 984344"/>
                  <a:gd name="connsiteY27" fmla="*/ 416960 h 480676"/>
                  <a:gd name="connsiteX28" fmla="*/ 608703 w 984344"/>
                  <a:gd name="connsiteY28" fmla="*/ 467540 h 480676"/>
                  <a:gd name="connsiteX29" fmla="*/ 581467 w 984344"/>
                  <a:gd name="connsiteY29" fmla="*/ 426688 h 480676"/>
                  <a:gd name="connsiteX30" fmla="*/ 538668 w 984344"/>
                  <a:gd name="connsiteY30" fmla="*/ 376105 h 480676"/>
                  <a:gd name="connsiteX31" fmla="*/ 484197 w 984344"/>
                  <a:gd name="connsiteY31" fmla="*/ 339145 h 480676"/>
                  <a:gd name="connsiteX32" fmla="*/ 465715 w 984344"/>
                  <a:gd name="connsiteY32" fmla="*/ 300235 h 480676"/>
                  <a:gd name="connsiteX33" fmla="*/ 411244 w 984344"/>
                  <a:gd name="connsiteY33" fmla="*/ 261327 h 480676"/>
                  <a:gd name="connsiteX34" fmla="*/ 394710 w 984344"/>
                  <a:gd name="connsiteY34" fmla="*/ 290510 h 480676"/>
                  <a:gd name="connsiteX35" fmla="*/ 364556 w 984344"/>
                  <a:gd name="connsiteY35" fmla="*/ 323582 h 480676"/>
                  <a:gd name="connsiteX36" fmla="*/ 335373 w 984344"/>
                  <a:gd name="connsiteY36" fmla="*/ 313854 h 480676"/>
                  <a:gd name="connsiteX37" fmla="*/ 311056 w 984344"/>
                  <a:gd name="connsiteY37" fmla="*/ 289536 h 480676"/>
                  <a:gd name="connsiteX38" fmla="*/ 263685 w 984344"/>
                  <a:gd name="connsiteY38" fmla="*/ 314730 h 480676"/>
                  <a:gd name="connsiteX39" fmla="*/ 263394 w 984344"/>
                  <a:gd name="connsiteY39" fmla="*/ 315798 h 480676"/>
                  <a:gd name="connsiteX40" fmla="*/ 263394 w 984344"/>
                  <a:gd name="connsiteY40" fmla="*/ 377079 h 480676"/>
                  <a:gd name="connsiteX41" fmla="*/ 242968 w 984344"/>
                  <a:gd name="connsiteY41" fmla="*/ 468514 h 480676"/>
                  <a:gd name="connsiteX42" fmla="*/ 213785 w 984344"/>
                  <a:gd name="connsiteY42" fmla="*/ 480186 h 480676"/>
                  <a:gd name="connsiteX43" fmla="*/ 188497 w 984344"/>
                  <a:gd name="connsiteY43" fmla="*/ 446140 h 480676"/>
                  <a:gd name="connsiteX44" fmla="*/ 188497 w 984344"/>
                  <a:gd name="connsiteY44" fmla="*/ 400423 h 480676"/>
                  <a:gd name="connsiteX45" fmla="*/ 102898 w 984344"/>
                  <a:gd name="connsiteY45" fmla="*/ 265219 h 480676"/>
                  <a:gd name="connsiteX46" fmla="*/ 91226 w 984344"/>
                  <a:gd name="connsiteY46" fmla="*/ 230200 h 480676"/>
                  <a:gd name="connsiteX47" fmla="*/ 68853 w 984344"/>
                  <a:gd name="connsiteY47" fmla="*/ 209774 h 480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984344" h="480676">
                    <a:moveTo>
                      <a:pt x="68853" y="209774"/>
                    </a:moveTo>
                    <a:cubicBezTo>
                      <a:pt x="62043" y="209774"/>
                      <a:pt x="56207" y="215610"/>
                      <a:pt x="50371" y="216583"/>
                    </a:cubicBezTo>
                    <a:cubicBezTo>
                      <a:pt x="35004" y="219890"/>
                      <a:pt x="19244" y="212790"/>
                      <a:pt x="11464" y="199075"/>
                    </a:cubicBezTo>
                    <a:cubicBezTo>
                      <a:pt x="4556" y="185554"/>
                      <a:pt x="860" y="170575"/>
                      <a:pt x="763" y="155303"/>
                    </a:cubicBezTo>
                    <a:cubicBezTo>
                      <a:pt x="-2348" y="136141"/>
                      <a:pt x="1445" y="116493"/>
                      <a:pt x="11464" y="99858"/>
                    </a:cubicBezTo>
                    <a:cubicBezTo>
                      <a:pt x="27027" y="81376"/>
                      <a:pt x="54263" y="80405"/>
                      <a:pt x="75663" y="71651"/>
                    </a:cubicBezTo>
                    <a:cubicBezTo>
                      <a:pt x="97062" y="62894"/>
                      <a:pt x="117488" y="43442"/>
                      <a:pt x="140832" y="32741"/>
                    </a:cubicBezTo>
                    <a:cubicBezTo>
                      <a:pt x="200169" y="4535"/>
                      <a:pt x="272148" y="39550"/>
                      <a:pt x="335373" y="22042"/>
                    </a:cubicBezTo>
                    <a:cubicBezTo>
                      <a:pt x="353855" y="17177"/>
                      <a:pt x="371363" y="7453"/>
                      <a:pt x="390818" y="2587"/>
                    </a:cubicBezTo>
                    <a:cubicBezTo>
                      <a:pt x="408133" y="-1301"/>
                      <a:pt x="426030" y="-1301"/>
                      <a:pt x="443345" y="2587"/>
                    </a:cubicBezTo>
                    <a:cubicBezTo>
                      <a:pt x="486144" y="11341"/>
                      <a:pt x="523107" y="42468"/>
                      <a:pt x="565904" y="41495"/>
                    </a:cubicBezTo>
                    <a:cubicBezTo>
                      <a:pt x="588568" y="38773"/>
                      <a:pt x="610941" y="34590"/>
                      <a:pt x="633021" y="28852"/>
                    </a:cubicBezTo>
                    <a:cubicBezTo>
                      <a:pt x="656172" y="27003"/>
                      <a:pt x="679421" y="28656"/>
                      <a:pt x="702085" y="33714"/>
                    </a:cubicBezTo>
                    <a:cubicBezTo>
                      <a:pt x="768228" y="45386"/>
                      <a:pt x="834371" y="56088"/>
                      <a:pt x="896626" y="69704"/>
                    </a:cubicBezTo>
                    <a:cubicBezTo>
                      <a:pt x="930668" y="76514"/>
                      <a:pt x="969579" y="88186"/>
                      <a:pt x="982224" y="120287"/>
                    </a:cubicBezTo>
                    <a:cubicBezTo>
                      <a:pt x="984655" y="133514"/>
                      <a:pt x="984655" y="146937"/>
                      <a:pt x="982224" y="160165"/>
                    </a:cubicBezTo>
                    <a:cubicBezTo>
                      <a:pt x="982806" y="184094"/>
                      <a:pt x="979888" y="208022"/>
                      <a:pt x="973467" y="231173"/>
                    </a:cubicBezTo>
                    <a:cubicBezTo>
                      <a:pt x="966367" y="255004"/>
                      <a:pt x="947107" y="273195"/>
                      <a:pt x="922888" y="278835"/>
                    </a:cubicBezTo>
                    <a:cubicBezTo>
                      <a:pt x="911216" y="278835"/>
                      <a:pt x="897596" y="278835"/>
                      <a:pt x="890790" y="290510"/>
                    </a:cubicBezTo>
                    <a:cubicBezTo>
                      <a:pt x="889816" y="295663"/>
                      <a:pt x="889816" y="300917"/>
                      <a:pt x="890790" y="306071"/>
                    </a:cubicBezTo>
                    <a:cubicBezTo>
                      <a:pt x="890594" y="318425"/>
                      <a:pt x="887189" y="330388"/>
                      <a:pt x="881062" y="341089"/>
                    </a:cubicBezTo>
                    <a:cubicBezTo>
                      <a:pt x="874932" y="351497"/>
                      <a:pt x="862678" y="356653"/>
                      <a:pt x="850908" y="353735"/>
                    </a:cubicBezTo>
                    <a:cubicBezTo>
                      <a:pt x="837289" y="348870"/>
                      <a:pt x="832427" y="332336"/>
                      <a:pt x="826591" y="319690"/>
                    </a:cubicBezTo>
                    <a:cubicBezTo>
                      <a:pt x="820755" y="307044"/>
                      <a:pt x="804218" y="293428"/>
                      <a:pt x="792546" y="302182"/>
                    </a:cubicBezTo>
                    <a:cubicBezTo>
                      <a:pt x="780874" y="310936"/>
                      <a:pt x="784762" y="321634"/>
                      <a:pt x="777956" y="328444"/>
                    </a:cubicBezTo>
                    <a:cubicBezTo>
                      <a:pt x="771146" y="335253"/>
                      <a:pt x="753638" y="328444"/>
                      <a:pt x="741966" y="334280"/>
                    </a:cubicBezTo>
                    <a:cubicBezTo>
                      <a:pt x="730291" y="340116"/>
                      <a:pt x="720566" y="365407"/>
                      <a:pt x="703055" y="374161"/>
                    </a:cubicBezTo>
                    <a:cubicBezTo>
                      <a:pt x="684966" y="382526"/>
                      <a:pt x="671248" y="397992"/>
                      <a:pt x="665121" y="416960"/>
                    </a:cubicBezTo>
                    <a:cubicBezTo>
                      <a:pt x="653449" y="452950"/>
                      <a:pt x="633021" y="468514"/>
                      <a:pt x="608703" y="467540"/>
                    </a:cubicBezTo>
                    <a:cubicBezTo>
                      <a:pt x="600923" y="467540"/>
                      <a:pt x="589251" y="436416"/>
                      <a:pt x="581467" y="426688"/>
                    </a:cubicBezTo>
                    <a:cubicBezTo>
                      <a:pt x="573687" y="416960"/>
                      <a:pt x="560068" y="385833"/>
                      <a:pt x="538668" y="376105"/>
                    </a:cubicBezTo>
                    <a:cubicBezTo>
                      <a:pt x="518631" y="366770"/>
                      <a:pt x="500247" y="354317"/>
                      <a:pt x="484197" y="339145"/>
                    </a:cubicBezTo>
                    <a:cubicBezTo>
                      <a:pt x="476903" y="326790"/>
                      <a:pt x="470678" y="313756"/>
                      <a:pt x="465715" y="300235"/>
                    </a:cubicBezTo>
                    <a:cubicBezTo>
                      <a:pt x="455017" y="274946"/>
                      <a:pt x="433617" y="275917"/>
                      <a:pt x="411244" y="261327"/>
                    </a:cubicBezTo>
                    <a:cubicBezTo>
                      <a:pt x="411244" y="261327"/>
                      <a:pt x="398601" y="290510"/>
                      <a:pt x="394710" y="290510"/>
                    </a:cubicBezTo>
                    <a:cubicBezTo>
                      <a:pt x="390818" y="290510"/>
                      <a:pt x="378172" y="316772"/>
                      <a:pt x="364556" y="323582"/>
                    </a:cubicBezTo>
                    <a:cubicBezTo>
                      <a:pt x="353757" y="327666"/>
                      <a:pt x="341598" y="323582"/>
                      <a:pt x="335373" y="313854"/>
                    </a:cubicBezTo>
                    <a:cubicBezTo>
                      <a:pt x="327593" y="305100"/>
                      <a:pt x="321757" y="294399"/>
                      <a:pt x="311056" y="289536"/>
                    </a:cubicBezTo>
                    <a:cubicBezTo>
                      <a:pt x="291018" y="283406"/>
                      <a:pt x="269815" y="294692"/>
                      <a:pt x="263685" y="314730"/>
                    </a:cubicBezTo>
                    <a:cubicBezTo>
                      <a:pt x="263590" y="315118"/>
                      <a:pt x="263492" y="315409"/>
                      <a:pt x="263394" y="315798"/>
                    </a:cubicBezTo>
                    <a:cubicBezTo>
                      <a:pt x="259015" y="336031"/>
                      <a:pt x="259015" y="356846"/>
                      <a:pt x="263394" y="377079"/>
                    </a:cubicBezTo>
                    <a:cubicBezTo>
                      <a:pt x="271468" y="409082"/>
                      <a:pt x="263881" y="443029"/>
                      <a:pt x="242968" y="468514"/>
                    </a:cubicBezTo>
                    <a:cubicBezTo>
                      <a:pt x="235769" y="476977"/>
                      <a:pt x="224875" y="481257"/>
                      <a:pt x="213785" y="480186"/>
                    </a:cubicBezTo>
                    <a:cubicBezTo>
                      <a:pt x="199002" y="475323"/>
                      <a:pt x="188886" y="461704"/>
                      <a:pt x="188497" y="446140"/>
                    </a:cubicBezTo>
                    <a:cubicBezTo>
                      <a:pt x="188497" y="430577"/>
                      <a:pt x="188497" y="415016"/>
                      <a:pt x="188497" y="400423"/>
                    </a:cubicBezTo>
                    <a:cubicBezTo>
                      <a:pt x="182661" y="345952"/>
                      <a:pt x="120406" y="315798"/>
                      <a:pt x="102898" y="265219"/>
                    </a:cubicBezTo>
                    <a:cubicBezTo>
                      <a:pt x="100078" y="253253"/>
                      <a:pt x="96089" y="241483"/>
                      <a:pt x="91226" y="230200"/>
                    </a:cubicBezTo>
                    <a:cubicBezTo>
                      <a:pt x="88210" y="219792"/>
                      <a:pt x="79551" y="211914"/>
                      <a:pt x="68853" y="209774"/>
                    </a:cubicBezTo>
                    <a:close/>
                  </a:path>
                </a:pathLst>
              </a:custGeom>
              <a:gradFill>
                <a:gsLst>
                  <a:gs pos="0">
                    <a:srgbClr val="F65C36"/>
                  </a:gs>
                  <a:gs pos="50000">
                    <a:srgbClr val="DD432E"/>
                  </a:gs>
                  <a:gs pos="100000">
                    <a:srgbClr val="C52A26"/>
                  </a:gs>
                </a:gsLst>
                <a:lin ang="3721425" scaled="1"/>
              </a:gra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290" name="Freeform: Shape 289"/>
              <p:cNvSpPr/>
              <p:nvPr/>
            </p:nvSpPr>
            <p:spPr>
              <a:xfrm>
                <a:off x="5860929" y="5531472"/>
                <a:ext cx="1011699" cy="512006"/>
              </a:xfrm>
              <a:custGeom>
                <a:avLst/>
                <a:gdLst>
                  <a:gd name="connsiteX0" fmla="*/ 234774 w 1011699"/>
                  <a:gd name="connsiteY0" fmla="*/ 511677 h 512006"/>
                  <a:gd name="connsiteX1" fmla="*/ 227965 w 1011699"/>
                  <a:gd name="connsiteY1" fmla="*/ 511677 h 512006"/>
                  <a:gd name="connsiteX2" fmla="*/ 193920 w 1011699"/>
                  <a:gd name="connsiteY2" fmla="*/ 468878 h 512006"/>
                  <a:gd name="connsiteX3" fmla="*/ 193920 w 1011699"/>
                  <a:gd name="connsiteY3" fmla="*/ 444560 h 512006"/>
                  <a:gd name="connsiteX4" fmla="*/ 193920 w 1011699"/>
                  <a:gd name="connsiteY4" fmla="*/ 423161 h 512006"/>
                  <a:gd name="connsiteX5" fmla="*/ 152094 w 1011699"/>
                  <a:gd name="connsiteY5" fmla="*/ 354099 h 512006"/>
                  <a:gd name="connsiteX6" fmla="*/ 109295 w 1011699"/>
                  <a:gd name="connsiteY6" fmla="*/ 289901 h 512006"/>
                  <a:gd name="connsiteX7" fmla="*/ 104432 w 1011699"/>
                  <a:gd name="connsiteY7" fmla="*/ 276284 h 512006"/>
                  <a:gd name="connsiteX8" fmla="*/ 98596 w 1011699"/>
                  <a:gd name="connsiteY8" fmla="*/ 256829 h 512006"/>
                  <a:gd name="connsiteX9" fmla="*/ 81085 w 1011699"/>
                  <a:gd name="connsiteY9" fmla="*/ 244183 h 512006"/>
                  <a:gd name="connsiteX10" fmla="*/ 73305 w 1011699"/>
                  <a:gd name="connsiteY10" fmla="*/ 244183 h 512006"/>
                  <a:gd name="connsiteX11" fmla="*/ 62604 w 1011699"/>
                  <a:gd name="connsiteY11" fmla="*/ 244183 h 512006"/>
                  <a:gd name="connsiteX12" fmla="*/ 12998 w 1011699"/>
                  <a:gd name="connsiteY12" fmla="*/ 220839 h 512006"/>
                  <a:gd name="connsiteX13" fmla="*/ 1326 w 1011699"/>
                  <a:gd name="connsiteY13" fmla="*/ 172204 h 512006"/>
                  <a:gd name="connsiteX14" fmla="*/ 13969 w 1011699"/>
                  <a:gd name="connsiteY14" fmla="*/ 109950 h 512006"/>
                  <a:gd name="connsiteX15" fmla="*/ 61633 w 1011699"/>
                  <a:gd name="connsiteY15" fmla="*/ 84661 h 512006"/>
                  <a:gd name="connsiteX16" fmla="*/ 82059 w 1011699"/>
                  <a:gd name="connsiteY16" fmla="*/ 78825 h 512006"/>
                  <a:gd name="connsiteX17" fmla="*/ 115131 w 1011699"/>
                  <a:gd name="connsiteY17" fmla="*/ 59370 h 512006"/>
                  <a:gd name="connsiteX18" fmla="*/ 146258 w 1011699"/>
                  <a:gd name="connsiteY18" fmla="*/ 39915 h 512006"/>
                  <a:gd name="connsiteX19" fmla="*/ 210457 w 1011699"/>
                  <a:gd name="connsiteY19" fmla="*/ 27272 h 512006"/>
                  <a:gd name="connsiteX20" fmla="*/ 257145 w 1011699"/>
                  <a:gd name="connsiteY20" fmla="*/ 27272 h 512006"/>
                  <a:gd name="connsiteX21" fmla="*/ 303836 w 1011699"/>
                  <a:gd name="connsiteY21" fmla="*/ 27272 h 512006"/>
                  <a:gd name="connsiteX22" fmla="*/ 343717 w 1011699"/>
                  <a:gd name="connsiteY22" fmla="*/ 22407 h 512006"/>
                  <a:gd name="connsiteX23" fmla="*/ 369979 w 1011699"/>
                  <a:gd name="connsiteY23" fmla="*/ 13653 h 512006"/>
                  <a:gd name="connsiteX24" fmla="*/ 399162 w 1011699"/>
                  <a:gd name="connsiteY24" fmla="*/ 2955 h 512006"/>
                  <a:gd name="connsiteX25" fmla="*/ 456551 w 1011699"/>
                  <a:gd name="connsiteY25" fmla="*/ 2955 h 512006"/>
                  <a:gd name="connsiteX26" fmla="*/ 511022 w 1011699"/>
                  <a:gd name="connsiteY26" fmla="*/ 22407 h 512006"/>
                  <a:gd name="connsiteX27" fmla="*/ 576195 w 1011699"/>
                  <a:gd name="connsiteY27" fmla="*/ 40889 h 512006"/>
                  <a:gd name="connsiteX28" fmla="*/ 576195 w 1011699"/>
                  <a:gd name="connsiteY28" fmla="*/ 40889 h 512006"/>
                  <a:gd name="connsiteX29" fmla="*/ 613155 w 1011699"/>
                  <a:gd name="connsiteY29" fmla="*/ 35053 h 512006"/>
                  <a:gd name="connsiteX30" fmla="*/ 641364 w 1011699"/>
                  <a:gd name="connsiteY30" fmla="*/ 29217 h 512006"/>
                  <a:gd name="connsiteX31" fmla="*/ 660820 w 1011699"/>
                  <a:gd name="connsiteY31" fmla="*/ 29217 h 512006"/>
                  <a:gd name="connsiteX32" fmla="*/ 714317 w 1011699"/>
                  <a:gd name="connsiteY32" fmla="*/ 35053 h 512006"/>
                  <a:gd name="connsiteX33" fmla="*/ 908858 w 1011699"/>
                  <a:gd name="connsiteY33" fmla="*/ 71042 h 512006"/>
                  <a:gd name="connsiteX34" fmla="*/ 1006129 w 1011699"/>
                  <a:gd name="connsiteY34" fmla="*/ 128431 h 512006"/>
                  <a:gd name="connsiteX35" fmla="*/ 1010991 w 1011699"/>
                  <a:gd name="connsiteY35" fmla="*/ 172204 h 512006"/>
                  <a:gd name="connsiteX36" fmla="*/ 1002237 w 1011699"/>
                  <a:gd name="connsiteY36" fmla="*/ 247101 h 512006"/>
                  <a:gd name="connsiteX37" fmla="*/ 943877 w 1011699"/>
                  <a:gd name="connsiteY37" fmla="*/ 301573 h 512006"/>
                  <a:gd name="connsiteX38" fmla="*/ 935120 w 1011699"/>
                  <a:gd name="connsiteY38" fmla="*/ 301573 h 512006"/>
                  <a:gd name="connsiteX39" fmla="*/ 918586 w 1011699"/>
                  <a:gd name="connsiteY39" fmla="*/ 307409 h 512006"/>
                  <a:gd name="connsiteX40" fmla="*/ 918586 w 1011699"/>
                  <a:gd name="connsiteY40" fmla="*/ 318110 h 512006"/>
                  <a:gd name="connsiteX41" fmla="*/ 906914 w 1011699"/>
                  <a:gd name="connsiteY41" fmla="*/ 357991 h 512006"/>
                  <a:gd name="connsiteX42" fmla="*/ 864115 w 1011699"/>
                  <a:gd name="connsiteY42" fmla="*/ 374525 h 512006"/>
                  <a:gd name="connsiteX43" fmla="*/ 836879 w 1011699"/>
                  <a:gd name="connsiteY43" fmla="*/ 341454 h 512006"/>
                  <a:gd name="connsiteX44" fmla="*/ 836879 w 1011699"/>
                  <a:gd name="connsiteY44" fmla="*/ 334647 h 512006"/>
                  <a:gd name="connsiteX45" fmla="*/ 821315 w 1011699"/>
                  <a:gd name="connsiteY45" fmla="*/ 321028 h 512006"/>
                  <a:gd name="connsiteX46" fmla="*/ 821315 w 1011699"/>
                  <a:gd name="connsiteY46" fmla="*/ 321028 h 512006"/>
                  <a:gd name="connsiteX47" fmla="*/ 816450 w 1011699"/>
                  <a:gd name="connsiteY47" fmla="*/ 329782 h 512006"/>
                  <a:gd name="connsiteX48" fmla="*/ 806725 w 1011699"/>
                  <a:gd name="connsiteY48" fmla="*/ 346319 h 512006"/>
                  <a:gd name="connsiteX49" fmla="*/ 782408 w 1011699"/>
                  <a:gd name="connsiteY49" fmla="*/ 355073 h 512006"/>
                  <a:gd name="connsiteX50" fmla="*/ 757116 w 1011699"/>
                  <a:gd name="connsiteY50" fmla="*/ 355073 h 512006"/>
                  <a:gd name="connsiteX51" fmla="*/ 743497 w 1011699"/>
                  <a:gd name="connsiteY51" fmla="*/ 369663 h 512006"/>
                  <a:gd name="connsiteX52" fmla="*/ 722100 w 1011699"/>
                  <a:gd name="connsiteY52" fmla="*/ 393981 h 512006"/>
                  <a:gd name="connsiteX53" fmla="*/ 689026 w 1011699"/>
                  <a:gd name="connsiteY53" fmla="*/ 429970 h 512006"/>
                  <a:gd name="connsiteX54" fmla="*/ 623856 w 1011699"/>
                  <a:gd name="connsiteY54" fmla="*/ 488333 h 512006"/>
                  <a:gd name="connsiteX55" fmla="*/ 596621 w 1011699"/>
                  <a:gd name="connsiteY55" fmla="*/ 460124 h 512006"/>
                  <a:gd name="connsiteX56" fmla="*/ 587867 w 1011699"/>
                  <a:gd name="connsiteY56" fmla="*/ 443590 h 512006"/>
                  <a:gd name="connsiteX57" fmla="*/ 572303 w 1011699"/>
                  <a:gd name="connsiteY57" fmla="*/ 421216 h 512006"/>
                  <a:gd name="connsiteX58" fmla="*/ 548956 w 1011699"/>
                  <a:gd name="connsiteY58" fmla="*/ 394954 h 512006"/>
                  <a:gd name="connsiteX59" fmla="*/ 491567 w 1011699"/>
                  <a:gd name="connsiteY59" fmla="*/ 356044 h 512006"/>
                  <a:gd name="connsiteX60" fmla="*/ 470167 w 1011699"/>
                  <a:gd name="connsiteY60" fmla="*/ 314218 h 512006"/>
                  <a:gd name="connsiteX61" fmla="*/ 441961 w 1011699"/>
                  <a:gd name="connsiteY61" fmla="*/ 291848 h 512006"/>
                  <a:gd name="connsiteX62" fmla="*/ 428342 w 1011699"/>
                  <a:gd name="connsiteY62" fmla="*/ 285038 h 512006"/>
                  <a:gd name="connsiteX63" fmla="*/ 428342 w 1011699"/>
                  <a:gd name="connsiteY63" fmla="*/ 289901 h 512006"/>
                  <a:gd name="connsiteX64" fmla="*/ 410834 w 1011699"/>
                  <a:gd name="connsiteY64" fmla="*/ 311300 h 512006"/>
                  <a:gd name="connsiteX65" fmla="*/ 410834 w 1011699"/>
                  <a:gd name="connsiteY65" fmla="*/ 311300 h 512006"/>
                  <a:gd name="connsiteX66" fmla="*/ 403050 w 1011699"/>
                  <a:gd name="connsiteY66" fmla="*/ 322002 h 512006"/>
                  <a:gd name="connsiteX67" fmla="*/ 385543 w 1011699"/>
                  <a:gd name="connsiteY67" fmla="*/ 343401 h 512006"/>
                  <a:gd name="connsiteX68" fmla="*/ 343717 w 1011699"/>
                  <a:gd name="connsiteY68" fmla="*/ 330756 h 512006"/>
                  <a:gd name="connsiteX69" fmla="*/ 336907 w 1011699"/>
                  <a:gd name="connsiteY69" fmla="*/ 322972 h 512006"/>
                  <a:gd name="connsiteX70" fmla="*/ 323291 w 1011699"/>
                  <a:gd name="connsiteY70" fmla="*/ 309356 h 512006"/>
                  <a:gd name="connsiteX71" fmla="*/ 290219 w 1011699"/>
                  <a:gd name="connsiteY71" fmla="*/ 329782 h 512006"/>
                  <a:gd name="connsiteX72" fmla="*/ 290219 w 1011699"/>
                  <a:gd name="connsiteY72" fmla="*/ 378417 h 512006"/>
                  <a:gd name="connsiteX73" fmla="*/ 290219 w 1011699"/>
                  <a:gd name="connsiteY73" fmla="*/ 393981 h 512006"/>
                  <a:gd name="connsiteX74" fmla="*/ 266872 w 1011699"/>
                  <a:gd name="connsiteY74" fmla="*/ 491251 h 512006"/>
                  <a:gd name="connsiteX75" fmla="*/ 234774 w 1011699"/>
                  <a:gd name="connsiteY75" fmla="*/ 511677 h 512006"/>
                  <a:gd name="connsiteX76" fmla="*/ 83033 w 1011699"/>
                  <a:gd name="connsiteY76" fmla="*/ 219866 h 512006"/>
                  <a:gd name="connsiteX77" fmla="*/ 118049 w 1011699"/>
                  <a:gd name="connsiteY77" fmla="*/ 244183 h 512006"/>
                  <a:gd name="connsiteX78" fmla="*/ 125832 w 1011699"/>
                  <a:gd name="connsiteY78" fmla="*/ 267530 h 512006"/>
                  <a:gd name="connsiteX79" fmla="*/ 125832 w 1011699"/>
                  <a:gd name="connsiteY79" fmla="*/ 280173 h 512006"/>
                  <a:gd name="connsiteX80" fmla="*/ 165713 w 1011699"/>
                  <a:gd name="connsiteY80" fmla="*/ 336592 h 512006"/>
                  <a:gd name="connsiteX81" fmla="*/ 211431 w 1011699"/>
                  <a:gd name="connsiteY81" fmla="*/ 418298 h 512006"/>
                  <a:gd name="connsiteX82" fmla="*/ 211431 w 1011699"/>
                  <a:gd name="connsiteY82" fmla="*/ 442616 h 512006"/>
                  <a:gd name="connsiteX83" fmla="*/ 211431 w 1011699"/>
                  <a:gd name="connsiteY83" fmla="*/ 463042 h 512006"/>
                  <a:gd name="connsiteX84" fmla="*/ 227965 w 1011699"/>
                  <a:gd name="connsiteY84" fmla="*/ 488333 h 512006"/>
                  <a:gd name="connsiteX85" fmla="*/ 248391 w 1011699"/>
                  <a:gd name="connsiteY85" fmla="*/ 480553 h 512006"/>
                  <a:gd name="connsiteX86" fmla="*/ 265902 w 1011699"/>
                  <a:gd name="connsiteY86" fmla="*/ 396899 h 512006"/>
                  <a:gd name="connsiteX87" fmla="*/ 265902 w 1011699"/>
                  <a:gd name="connsiteY87" fmla="*/ 393981 h 512006"/>
                  <a:gd name="connsiteX88" fmla="*/ 265902 w 1011699"/>
                  <a:gd name="connsiteY88" fmla="*/ 335618 h 512006"/>
                  <a:gd name="connsiteX89" fmla="*/ 312590 w 1011699"/>
                  <a:gd name="connsiteY89" fmla="*/ 299628 h 512006"/>
                  <a:gd name="connsiteX90" fmla="*/ 328153 w 1011699"/>
                  <a:gd name="connsiteY90" fmla="*/ 299628 h 512006"/>
                  <a:gd name="connsiteX91" fmla="*/ 349553 w 1011699"/>
                  <a:gd name="connsiteY91" fmla="*/ 319084 h 512006"/>
                  <a:gd name="connsiteX92" fmla="*/ 355389 w 1011699"/>
                  <a:gd name="connsiteY92" fmla="*/ 325890 h 512006"/>
                  <a:gd name="connsiteX93" fmla="*/ 371926 w 1011699"/>
                  <a:gd name="connsiteY93" fmla="*/ 333674 h 512006"/>
                  <a:gd name="connsiteX94" fmla="*/ 380680 w 1011699"/>
                  <a:gd name="connsiteY94" fmla="*/ 321028 h 512006"/>
                  <a:gd name="connsiteX95" fmla="*/ 401106 w 1011699"/>
                  <a:gd name="connsiteY95" fmla="*/ 299628 h 512006"/>
                  <a:gd name="connsiteX96" fmla="*/ 405971 w 1011699"/>
                  <a:gd name="connsiteY96" fmla="*/ 289901 h 512006"/>
                  <a:gd name="connsiteX97" fmla="*/ 422506 w 1011699"/>
                  <a:gd name="connsiteY97" fmla="*/ 269475 h 512006"/>
                  <a:gd name="connsiteX98" fmla="*/ 429315 w 1011699"/>
                  <a:gd name="connsiteY98" fmla="*/ 269475 h 512006"/>
                  <a:gd name="connsiteX99" fmla="*/ 448768 w 1011699"/>
                  <a:gd name="connsiteY99" fmla="*/ 280173 h 512006"/>
                  <a:gd name="connsiteX100" fmla="*/ 487678 w 1011699"/>
                  <a:gd name="connsiteY100" fmla="*/ 314218 h 512006"/>
                  <a:gd name="connsiteX101" fmla="*/ 504213 w 1011699"/>
                  <a:gd name="connsiteY101" fmla="*/ 349237 h 512006"/>
                  <a:gd name="connsiteX102" fmla="*/ 555766 w 1011699"/>
                  <a:gd name="connsiteY102" fmla="*/ 384253 h 512006"/>
                  <a:gd name="connsiteX103" fmla="*/ 587867 w 1011699"/>
                  <a:gd name="connsiteY103" fmla="*/ 418298 h 512006"/>
                  <a:gd name="connsiteX104" fmla="*/ 601483 w 1011699"/>
                  <a:gd name="connsiteY104" fmla="*/ 437754 h 512006"/>
                  <a:gd name="connsiteX105" fmla="*/ 613155 w 1011699"/>
                  <a:gd name="connsiteY105" fmla="*/ 458180 h 512006"/>
                  <a:gd name="connsiteX106" fmla="*/ 623856 w 1011699"/>
                  <a:gd name="connsiteY106" fmla="*/ 474714 h 512006"/>
                  <a:gd name="connsiteX107" fmla="*/ 667626 w 1011699"/>
                  <a:gd name="connsiteY107" fmla="*/ 431918 h 512006"/>
                  <a:gd name="connsiteX108" fmla="*/ 710426 w 1011699"/>
                  <a:gd name="connsiteY108" fmla="*/ 382309 h 512006"/>
                  <a:gd name="connsiteX109" fmla="*/ 723071 w 1011699"/>
                  <a:gd name="connsiteY109" fmla="*/ 366745 h 512006"/>
                  <a:gd name="connsiteX110" fmla="*/ 752254 w 1011699"/>
                  <a:gd name="connsiteY110" fmla="*/ 341454 h 512006"/>
                  <a:gd name="connsiteX111" fmla="*/ 772680 w 1011699"/>
                  <a:gd name="connsiteY111" fmla="*/ 341454 h 512006"/>
                  <a:gd name="connsiteX112" fmla="*/ 782408 w 1011699"/>
                  <a:gd name="connsiteY112" fmla="*/ 341454 h 512006"/>
                  <a:gd name="connsiteX113" fmla="*/ 787270 w 1011699"/>
                  <a:gd name="connsiteY113" fmla="*/ 331726 h 512006"/>
                  <a:gd name="connsiteX114" fmla="*/ 798942 w 1011699"/>
                  <a:gd name="connsiteY114" fmla="*/ 314218 h 512006"/>
                  <a:gd name="connsiteX115" fmla="*/ 813532 w 1011699"/>
                  <a:gd name="connsiteY115" fmla="*/ 308382 h 512006"/>
                  <a:gd name="connsiteX116" fmla="*/ 848551 w 1011699"/>
                  <a:gd name="connsiteY116" fmla="*/ 334647 h 512006"/>
                  <a:gd name="connsiteX117" fmla="*/ 848551 w 1011699"/>
                  <a:gd name="connsiteY117" fmla="*/ 342428 h 512006"/>
                  <a:gd name="connsiteX118" fmla="*/ 863141 w 1011699"/>
                  <a:gd name="connsiteY118" fmla="*/ 363827 h 512006"/>
                  <a:gd name="connsiteX119" fmla="*/ 881622 w 1011699"/>
                  <a:gd name="connsiteY119" fmla="*/ 355073 h 512006"/>
                  <a:gd name="connsiteX120" fmla="*/ 890376 w 1011699"/>
                  <a:gd name="connsiteY120" fmla="*/ 324920 h 512006"/>
                  <a:gd name="connsiteX121" fmla="*/ 896212 w 1011699"/>
                  <a:gd name="connsiteY121" fmla="*/ 303520 h 512006"/>
                  <a:gd name="connsiteX122" fmla="*/ 928313 w 1011699"/>
                  <a:gd name="connsiteY122" fmla="*/ 289901 h 512006"/>
                  <a:gd name="connsiteX123" fmla="*/ 935120 w 1011699"/>
                  <a:gd name="connsiteY123" fmla="*/ 289901 h 512006"/>
                  <a:gd name="connsiteX124" fmla="*/ 976949 w 1011699"/>
                  <a:gd name="connsiteY124" fmla="*/ 249049 h 512006"/>
                  <a:gd name="connsiteX125" fmla="*/ 985703 w 1011699"/>
                  <a:gd name="connsiteY125" fmla="*/ 180958 h 512006"/>
                  <a:gd name="connsiteX126" fmla="*/ 985703 w 1011699"/>
                  <a:gd name="connsiteY126" fmla="*/ 144969 h 512006"/>
                  <a:gd name="connsiteX127" fmla="*/ 907884 w 1011699"/>
                  <a:gd name="connsiteY127" fmla="*/ 100225 h 512006"/>
                  <a:gd name="connsiteX128" fmla="*/ 713344 w 1011699"/>
                  <a:gd name="connsiteY128" fmla="*/ 65206 h 512006"/>
                  <a:gd name="connsiteX129" fmla="*/ 662764 w 1011699"/>
                  <a:gd name="connsiteY129" fmla="*/ 59370 h 512006"/>
                  <a:gd name="connsiteX130" fmla="*/ 646227 w 1011699"/>
                  <a:gd name="connsiteY130" fmla="*/ 59370 h 512006"/>
                  <a:gd name="connsiteX131" fmla="*/ 619965 w 1011699"/>
                  <a:gd name="connsiteY131" fmla="*/ 65206 h 512006"/>
                  <a:gd name="connsiteX132" fmla="*/ 579113 w 1011699"/>
                  <a:gd name="connsiteY132" fmla="*/ 72016 h 512006"/>
                  <a:gd name="connsiteX133" fmla="*/ 579113 w 1011699"/>
                  <a:gd name="connsiteY133" fmla="*/ 72016 h 512006"/>
                  <a:gd name="connsiteX134" fmla="*/ 505186 w 1011699"/>
                  <a:gd name="connsiteY134" fmla="*/ 50616 h 512006"/>
                  <a:gd name="connsiteX135" fmla="*/ 455577 w 1011699"/>
                  <a:gd name="connsiteY135" fmla="*/ 33108 h 512006"/>
                  <a:gd name="connsiteX136" fmla="*/ 407916 w 1011699"/>
                  <a:gd name="connsiteY136" fmla="*/ 33108 h 512006"/>
                  <a:gd name="connsiteX137" fmla="*/ 380680 w 1011699"/>
                  <a:gd name="connsiteY137" fmla="*/ 42836 h 512006"/>
                  <a:gd name="connsiteX138" fmla="*/ 352471 w 1011699"/>
                  <a:gd name="connsiteY138" fmla="*/ 52560 h 512006"/>
                  <a:gd name="connsiteX139" fmla="*/ 306754 w 1011699"/>
                  <a:gd name="connsiteY139" fmla="*/ 58396 h 512006"/>
                  <a:gd name="connsiteX140" fmla="*/ 258118 w 1011699"/>
                  <a:gd name="connsiteY140" fmla="*/ 58396 h 512006"/>
                  <a:gd name="connsiteX141" fmla="*/ 213375 w 1011699"/>
                  <a:gd name="connsiteY141" fmla="*/ 58396 h 512006"/>
                  <a:gd name="connsiteX142" fmla="*/ 157930 w 1011699"/>
                  <a:gd name="connsiteY142" fmla="*/ 69098 h 512006"/>
                  <a:gd name="connsiteX143" fmla="*/ 129721 w 1011699"/>
                  <a:gd name="connsiteY143" fmla="*/ 86606 h 512006"/>
                  <a:gd name="connsiteX144" fmla="*/ 92760 w 1011699"/>
                  <a:gd name="connsiteY144" fmla="*/ 108005 h 512006"/>
                  <a:gd name="connsiteX145" fmla="*/ 70387 w 1011699"/>
                  <a:gd name="connsiteY145" fmla="*/ 114815 h 512006"/>
                  <a:gd name="connsiteX146" fmla="*/ 33424 w 1011699"/>
                  <a:gd name="connsiteY146" fmla="*/ 133297 h 512006"/>
                  <a:gd name="connsiteX147" fmla="*/ 24670 w 1011699"/>
                  <a:gd name="connsiteY147" fmla="*/ 180958 h 512006"/>
                  <a:gd name="connsiteX148" fmla="*/ 34398 w 1011699"/>
                  <a:gd name="connsiteY148" fmla="*/ 219866 h 512006"/>
                  <a:gd name="connsiteX149" fmla="*/ 60659 w 1011699"/>
                  <a:gd name="connsiteY149" fmla="*/ 233485 h 512006"/>
                  <a:gd name="connsiteX150" fmla="*/ 66495 w 1011699"/>
                  <a:gd name="connsiteY150" fmla="*/ 233485 h 512006"/>
                  <a:gd name="connsiteX151" fmla="*/ 80115 w 1011699"/>
                  <a:gd name="connsiteY151" fmla="*/ 233485 h 512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</a:cxnLst>
                <a:rect l="l" t="t" r="r" b="b"/>
                <a:pathLst>
                  <a:path w="1011699" h="512006">
                    <a:moveTo>
                      <a:pt x="234774" y="511677"/>
                    </a:moveTo>
                    <a:lnTo>
                      <a:pt x="227965" y="511677"/>
                    </a:lnTo>
                    <a:cubicBezTo>
                      <a:pt x="208607" y="506230"/>
                      <a:pt x="194893" y="489013"/>
                      <a:pt x="193920" y="468878"/>
                    </a:cubicBezTo>
                    <a:cubicBezTo>
                      <a:pt x="193433" y="460807"/>
                      <a:pt x="193433" y="452635"/>
                      <a:pt x="193920" y="444560"/>
                    </a:cubicBezTo>
                    <a:cubicBezTo>
                      <a:pt x="194406" y="437460"/>
                      <a:pt x="194406" y="430261"/>
                      <a:pt x="193920" y="423161"/>
                    </a:cubicBezTo>
                    <a:cubicBezTo>
                      <a:pt x="187793" y="396219"/>
                      <a:pt x="173105" y="371996"/>
                      <a:pt x="152094" y="354099"/>
                    </a:cubicBezTo>
                    <a:cubicBezTo>
                      <a:pt x="133710" y="335814"/>
                      <a:pt x="119120" y="313927"/>
                      <a:pt x="109295" y="289901"/>
                    </a:cubicBezTo>
                    <a:lnTo>
                      <a:pt x="104432" y="276284"/>
                    </a:lnTo>
                    <a:cubicBezTo>
                      <a:pt x="103557" y="269573"/>
                      <a:pt x="101514" y="262959"/>
                      <a:pt x="98596" y="256829"/>
                    </a:cubicBezTo>
                    <a:cubicBezTo>
                      <a:pt x="96067" y="249242"/>
                      <a:pt x="89062" y="244183"/>
                      <a:pt x="81085" y="244183"/>
                    </a:cubicBezTo>
                    <a:cubicBezTo>
                      <a:pt x="78556" y="243406"/>
                      <a:pt x="75834" y="243406"/>
                      <a:pt x="73305" y="244183"/>
                    </a:cubicBezTo>
                    <a:lnTo>
                      <a:pt x="62604" y="244183"/>
                    </a:lnTo>
                    <a:cubicBezTo>
                      <a:pt x="42763" y="248271"/>
                      <a:pt x="22530" y="238736"/>
                      <a:pt x="12998" y="220839"/>
                    </a:cubicBezTo>
                    <a:cubicBezTo>
                      <a:pt x="5215" y="205763"/>
                      <a:pt x="1228" y="189130"/>
                      <a:pt x="1326" y="172204"/>
                    </a:cubicBezTo>
                    <a:cubicBezTo>
                      <a:pt x="-3053" y="150609"/>
                      <a:pt x="1519" y="128140"/>
                      <a:pt x="13969" y="109950"/>
                    </a:cubicBezTo>
                    <a:cubicBezTo>
                      <a:pt x="26810" y="96722"/>
                      <a:pt x="43540" y="87968"/>
                      <a:pt x="61633" y="84661"/>
                    </a:cubicBezTo>
                    <a:lnTo>
                      <a:pt x="82059" y="78825"/>
                    </a:lnTo>
                    <a:cubicBezTo>
                      <a:pt x="93731" y="73473"/>
                      <a:pt x="104821" y="66958"/>
                      <a:pt x="115131" y="59370"/>
                    </a:cubicBezTo>
                    <a:cubicBezTo>
                      <a:pt x="124956" y="52074"/>
                      <a:pt x="135364" y="45558"/>
                      <a:pt x="146258" y="39915"/>
                    </a:cubicBezTo>
                    <a:cubicBezTo>
                      <a:pt x="166393" y="30772"/>
                      <a:pt x="188377" y="26491"/>
                      <a:pt x="210457" y="27272"/>
                    </a:cubicBezTo>
                    <a:lnTo>
                      <a:pt x="257145" y="27272"/>
                    </a:lnTo>
                    <a:lnTo>
                      <a:pt x="303836" y="27272"/>
                    </a:lnTo>
                    <a:cubicBezTo>
                      <a:pt x="317259" y="27854"/>
                      <a:pt x="330780" y="26201"/>
                      <a:pt x="343717" y="22407"/>
                    </a:cubicBezTo>
                    <a:lnTo>
                      <a:pt x="369979" y="13653"/>
                    </a:lnTo>
                    <a:lnTo>
                      <a:pt x="399162" y="2955"/>
                    </a:lnTo>
                    <a:cubicBezTo>
                      <a:pt x="418032" y="-1424"/>
                      <a:pt x="437681" y="-1424"/>
                      <a:pt x="456551" y="2955"/>
                    </a:cubicBezTo>
                    <a:cubicBezTo>
                      <a:pt x="475519" y="6941"/>
                      <a:pt x="493805" y="13460"/>
                      <a:pt x="511022" y="22407"/>
                    </a:cubicBezTo>
                    <a:cubicBezTo>
                      <a:pt x="531157" y="33108"/>
                      <a:pt x="553433" y="39431"/>
                      <a:pt x="576195" y="40889"/>
                    </a:cubicBezTo>
                    <a:lnTo>
                      <a:pt x="576195" y="40889"/>
                    </a:lnTo>
                    <a:cubicBezTo>
                      <a:pt x="588742" y="40402"/>
                      <a:pt x="601094" y="38457"/>
                      <a:pt x="613155" y="35053"/>
                    </a:cubicBezTo>
                    <a:cubicBezTo>
                      <a:pt x="622301" y="32135"/>
                      <a:pt x="631735" y="30092"/>
                      <a:pt x="641364" y="29217"/>
                    </a:cubicBezTo>
                    <a:lnTo>
                      <a:pt x="660820" y="29217"/>
                    </a:lnTo>
                    <a:cubicBezTo>
                      <a:pt x="678814" y="29703"/>
                      <a:pt x="696711" y="31648"/>
                      <a:pt x="714317" y="35053"/>
                    </a:cubicBezTo>
                    <a:cubicBezTo>
                      <a:pt x="779490" y="46724"/>
                      <a:pt x="846607" y="57426"/>
                      <a:pt x="908858" y="71042"/>
                    </a:cubicBezTo>
                    <a:cubicBezTo>
                      <a:pt x="944848" y="78825"/>
                      <a:pt x="987647" y="91471"/>
                      <a:pt x="1006129" y="128431"/>
                    </a:cubicBezTo>
                    <a:cubicBezTo>
                      <a:pt x="1010602" y="142537"/>
                      <a:pt x="1012255" y="157418"/>
                      <a:pt x="1010991" y="172204"/>
                    </a:cubicBezTo>
                    <a:cubicBezTo>
                      <a:pt x="1012353" y="197495"/>
                      <a:pt x="1009435" y="222784"/>
                      <a:pt x="1002237" y="247101"/>
                    </a:cubicBezTo>
                    <a:cubicBezTo>
                      <a:pt x="993581" y="274144"/>
                      <a:pt x="971501" y="294766"/>
                      <a:pt x="943877" y="301573"/>
                    </a:cubicBezTo>
                    <a:lnTo>
                      <a:pt x="935120" y="301573"/>
                    </a:lnTo>
                    <a:cubicBezTo>
                      <a:pt x="928313" y="301573"/>
                      <a:pt x="920530" y="301573"/>
                      <a:pt x="918586" y="307409"/>
                    </a:cubicBezTo>
                    <a:cubicBezTo>
                      <a:pt x="916641" y="313248"/>
                      <a:pt x="918586" y="314218"/>
                      <a:pt x="918586" y="318110"/>
                    </a:cubicBezTo>
                    <a:cubicBezTo>
                      <a:pt x="918295" y="332213"/>
                      <a:pt x="914305" y="346025"/>
                      <a:pt x="906914" y="357991"/>
                    </a:cubicBezTo>
                    <a:cubicBezTo>
                      <a:pt x="897771" y="372192"/>
                      <a:pt x="880456" y="378904"/>
                      <a:pt x="864115" y="374525"/>
                    </a:cubicBezTo>
                    <a:cubicBezTo>
                      <a:pt x="850593" y="368108"/>
                      <a:pt x="840575" y="355949"/>
                      <a:pt x="836879" y="341454"/>
                    </a:cubicBezTo>
                    <a:lnTo>
                      <a:pt x="836879" y="334647"/>
                    </a:lnTo>
                    <a:cubicBezTo>
                      <a:pt x="833961" y="328030"/>
                      <a:pt x="828318" y="323070"/>
                      <a:pt x="821315" y="321028"/>
                    </a:cubicBezTo>
                    <a:lnTo>
                      <a:pt x="821315" y="321028"/>
                    </a:lnTo>
                    <a:cubicBezTo>
                      <a:pt x="821315" y="321028"/>
                      <a:pt x="821315" y="325890"/>
                      <a:pt x="816450" y="329782"/>
                    </a:cubicBezTo>
                    <a:cubicBezTo>
                      <a:pt x="814702" y="336007"/>
                      <a:pt x="811395" y="341748"/>
                      <a:pt x="806725" y="346319"/>
                    </a:cubicBezTo>
                    <a:cubicBezTo>
                      <a:pt x="800109" y="352446"/>
                      <a:pt x="791355" y="355560"/>
                      <a:pt x="782408" y="355073"/>
                    </a:cubicBezTo>
                    <a:lnTo>
                      <a:pt x="757116" y="355073"/>
                    </a:lnTo>
                    <a:cubicBezTo>
                      <a:pt x="757116" y="355073"/>
                      <a:pt x="748362" y="360909"/>
                      <a:pt x="743497" y="369663"/>
                    </a:cubicBezTo>
                    <a:cubicBezTo>
                      <a:pt x="738926" y="379682"/>
                      <a:pt x="731436" y="388145"/>
                      <a:pt x="722100" y="393981"/>
                    </a:cubicBezTo>
                    <a:cubicBezTo>
                      <a:pt x="706730" y="401081"/>
                      <a:pt x="694767" y="414018"/>
                      <a:pt x="689026" y="429970"/>
                    </a:cubicBezTo>
                    <a:cubicBezTo>
                      <a:pt x="673465" y="478606"/>
                      <a:pt x="645256" y="488333"/>
                      <a:pt x="623856" y="488333"/>
                    </a:cubicBezTo>
                    <a:cubicBezTo>
                      <a:pt x="602457" y="488333"/>
                      <a:pt x="605375" y="476661"/>
                      <a:pt x="596621" y="460124"/>
                    </a:cubicBezTo>
                    <a:cubicBezTo>
                      <a:pt x="594190" y="454386"/>
                      <a:pt x="591174" y="448841"/>
                      <a:pt x="587867" y="443590"/>
                    </a:cubicBezTo>
                    <a:cubicBezTo>
                      <a:pt x="581544" y="436973"/>
                      <a:pt x="576290" y="429484"/>
                      <a:pt x="572303" y="421216"/>
                    </a:cubicBezTo>
                    <a:cubicBezTo>
                      <a:pt x="566660" y="410809"/>
                      <a:pt x="558684" y="401761"/>
                      <a:pt x="548956" y="394954"/>
                    </a:cubicBezTo>
                    <a:cubicBezTo>
                      <a:pt x="527364" y="386004"/>
                      <a:pt x="507813" y="372777"/>
                      <a:pt x="491567" y="356044"/>
                    </a:cubicBezTo>
                    <a:cubicBezTo>
                      <a:pt x="482035" y="343496"/>
                      <a:pt x="474739" y="329295"/>
                      <a:pt x="470167" y="314218"/>
                    </a:cubicBezTo>
                    <a:cubicBezTo>
                      <a:pt x="464331" y="301573"/>
                      <a:pt x="455577" y="297684"/>
                      <a:pt x="441961" y="291848"/>
                    </a:cubicBezTo>
                    <a:lnTo>
                      <a:pt x="428342" y="285038"/>
                    </a:lnTo>
                    <a:lnTo>
                      <a:pt x="428342" y="289901"/>
                    </a:lnTo>
                    <a:cubicBezTo>
                      <a:pt x="422506" y="303520"/>
                      <a:pt x="419588" y="311300"/>
                      <a:pt x="410834" y="311300"/>
                    </a:cubicBezTo>
                    <a:lnTo>
                      <a:pt x="410834" y="311300"/>
                    </a:lnTo>
                    <a:cubicBezTo>
                      <a:pt x="410834" y="311300"/>
                      <a:pt x="404998" y="317136"/>
                      <a:pt x="403050" y="322002"/>
                    </a:cubicBezTo>
                    <a:cubicBezTo>
                      <a:pt x="399551" y="330756"/>
                      <a:pt x="393421" y="338245"/>
                      <a:pt x="385543" y="343401"/>
                    </a:cubicBezTo>
                    <a:cubicBezTo>
                      <a:pt x="370368" y="349139"/>
                      <a:pt x="353249" y="343885"/>
                      <a:pt x="343717" y="330756"/>
                    </a:cubicBezTo>
                    <a:cubicBezTo>
                      <a:pt x="340992" y="328615"/>
                      <a:pt x="338659" y="325988"/>
                      <a:pt x="336907" y="322972"/>
                    </a:cubicBezTo>
                    <a:cubicBezTo>
                      <a:pt x="333114" y="317721"/>
                      <a:pt x="328542" y="313150"/>
                      <a:pt x="323291" y="309356"/>
                    </a:cubicBezTo>
                    <a:cubicBezTo>
                      <a:pt x="311619" y="303520"/>
                      <a:pt x="295082" y="315192"/>
                      <a:pt x="290219" y="329782"/>
                    </a:cubicBezTo>
                    <a:cubicBezTo>
                      <a:pt x="286132" y="345734"/>
                      <a:pt x="286132" y="362465"/>
                      <a:pt x="290219" y="378417"/>
                    </a:cubicBezTo>
                    <a:lnTo>
                      <a:pt x="290219" y="393981"/>
                    </a:lnTo>
                    <a:cubicBezTo>
                      <a:pt x="297709" y="428317"/>
                      <a:pt x="289148" y="464114"/>
                      <a:pt x="266872" y="491251"/>
                    </a:cubicBezTo>
                    <a:cubicBezTo>
                      <a:pt x="259579" y="502341"/>
                      <a:pt x="247907" y="509733"/>
                      <a:pt x="234774" y="511677"/>
                    </a:cubicBezTo>
                    <a:close/>
                    <a:moveTo>
                      <a:pt x="83033" y="219866"/>
                    </a:moveTo>
                    <a:cubicBezTo>
                      <a:pt x="98303" y="220937"/>
                      <a:pt x="111726" y="230273"/>
                      <a:pt x="118049" y="244183"/>
                    </a:cubicBezTo>
                    <a:cubicBezTo>
                      <a:pt x="121551" y="251673"/>
                      <a:pt x="124081" y="259456"/>
                      <a:pt x="125832" y="267530"/>
                    </a:cubicBezTo>
                    <a:cubicBezTo>
                      <a:pt x="126123" y="271713"/>
                      <a:pt x="126123" y="275990"/>
                      <a:pt x="125832" y="280173"/>
                    </a:cubicBezTo>
                    <a:cubicBezTo>
                      <a:pt x="135073" y="301573"/>
                      <a:pt x="148591" y="320737"/>
                      <a:pt x="165713" y="336592"/>
                    </a:cubicBezTo>
                    <a:cubicBezTo>
                      <a:pt x="189155" y="358380"/>
                      <a:pt x="205108" y="386978"/>
                      <a:pt x="211431" y="418298"/>
                    </a:cubicBezTo>
                    <a:cubicBezTo>
                      <a:pt x="212401" y="426373"/>
                      <a:pt x="212401" y="434542"/>
                      <a:pt x="211431" y="442616"/>
                    </a:cubicBezTo>
                    <a:cubicBezTo>
                      <a:pt x="210944" y="449426"/>
                      <a:pt x="210944" y="456235"/>
                      <a:pt x="211431" y="463042"/>
                    </a:cubicBezTo>
                    <a:cubicBezTo>
                      <a:pt x="211431" y="474714"/>
                      <a:pt x="218237" y="486389"/>
                      <a:pt x="227965" y="488333"/>
                    </a:cubicBezTo>
                    <a:cubicBezTo>
                      <a:pt x="235650" y="489111"/>
                      <a:pt x="243238" y="486193"/>
                      <a:pt x="248391" y="480553"/>
                    </a:cubicBezTo>
                    <a:cubicBezTo>
                      <a:pt x="266777" y="456817"/>
                      <a:pt x="273293" y="425984"/>
                      <a:pt x="265902" y="396899"/>
                    </a:cubicBezTo>
                    <a:lnTo>
                      <a:pt x="265902" y="393981"/>
                    </a:lnTo>
                    <a:cubicBezTo>
                      <a:pt x="261036" y="374819"/>
                      <a:pt x="261036" y="354779"/>
                      <a:pt x="265902" y="335618"/>
                    </a:cubicBezTo>
                    <a:cubicBezTo>
                      <a:pt x="272613" y="315192"/>
                      <a:pt x="291095" y="300893"/>
                      <a:pt x="312590" y="299628"/>
                    </a:cubicBezTo>
                    <a:cubicBezTo>
                      <a:pt x="317648" y="298266"/>
                      <a:pt x="323095" y="298266"/>
                      <a:pt x="328153" y="299628"/>
                    </a:cubicBezTo>
                    <a:cubicBezTo>
                      <a:pt x="336809" y="304298"/>
                      <a:pt x="344106" y="310911"/>
                      <a:pt x="349553" y="319084"/>
                    </a:cubicBezTo>
                    <a:lnTo>
                      <a:pt x="355389" y="325890"/>
                    </a:lnTo>
                    <a:cubicBezTo>
                      <a:pt x="355389" y="331726"/>
                      <a:pt x="368035" y="335618"/>
                      <a:pt x="371926" y="333674"/>
                    </a:cubicBezTo>
                    <a:cubicBezTo>
                      <a:pt x="375524" y="329978"/>
                      <a:pt x="378442" y="325697"/>
                      <a:pt x="380680" y="321028"/>
                    </a:cubicBezTo>
                    <a:cubicBezTo>
                      <a:pt x="380680" y="312274"/>
                      <a:pt x="390408" y="301573"/>
                      <a:pt x="401106" y="299628"/>
                    </a:cubicBezTo>
                    <a:lnTo>
                      <a:pt x="405971" y="289901"/>
                    </a:lnTo>
                    <a:cubicBezTo>
                      <a:pt x="410834" y="276284"/>
                      <a:pt x="413752" y="269475"/>
                      <a:pt x="422506" y="269475"/>
                    </a:cubicBezTo>
                    <a:lnTo>
                      <a:pt x="429315" y="269475"/>
                    </a:lnTo>
                    <a:cubicBezTo>
                      <a:pt x="435249" y="273948"/>
                      <a:pt x="441765" y="277549"/>
                      <a:pt x="448768" y="280173"/>
                    </a:cubicBezTo>
                    <a:cubicBezTo>
                      <a:pt x="465890" y="285718"/>
                      <a:pt x="479993" y="297975"/>
                      <a:pt x="487678" y="314218"/>
                    </a:cubicBezTo>
                    <a:cubicBezTo>
                      <a:pt x="492054" y="326377"/>
                      <a:pt x="497599" y="338147"/>
                      <a:pt x="504213" y="349237"/>
                    </a:cubicBezTo>
                    <a:cubicBezTo>
                      <a:pt x="518998" y="364020"/>
                      <a:pt x="536506" y="375888"/>
                      <a:pt x="555766" y="384253"/>
                    </a:cubicBezTo>
                    <a:cubicBezTo>
                      <a:pt x="569774" y="391938"/>
                      <a:pt x="580959" y="403901"/>
                      <a:pt x="587867" y="418298"/>
                    </a:cubicBezTo>
                    <a:cubicBezTo>
                      <a:pt x="591465" y="425399"/>
                      <a:pt x="596036" y="431918"/>
                      <a:pt x="601483" y="437754"/>
                    </a:cubicBezTo>
                    <a:cubicBezTo>
                      <a:pt x="606152" y="444076"/>
                      <a:pt x="610142" y="450883"/>
                      <a:pt x="613155" y="458180"/>
                    </a:cubicBezTo>
                    <a:cubicBezTo>
                      <a:pt x="616269" y="464016"/>
                      <a:pt x="619867" y="469463"/>
                      <a:pt x="623856" y="474714"/>
                    </a:cubicBezTo>
                    <a:cubicBezTo>
                      <a:pt x="643309" y="474714"/>
                      <a:pt x="657902" y="459153"/>
                      <a:pt x="667626" y="431918"/>
                    </a:cubicBezTo>
                    <a:cubicBezTo>
                      <a:pt x="674730" y="410322"/>
                      <a:pt x="690098" y="392520"/>
                      <a:pt x="710426" y="382309"/>
                    </a:cubicBezTo>
                    <a:cubicBezTo>
                      <a:pt x="715291" y="382309"/>
                      <a:pt x="719179" y="373555"/>
                      <a:pt x="723071" y="366745"/>
                    </a:cubicBezTo>
                    <a:cubicBezTo>
                      <a:pt x="726963" y="359935"/>
                      <a:pt x="736690" y="343401"/>
                      <a:pt x="752254" y="341454"/>
                    </a:cubicBezTo>
                    <a:lnTo>
                      <a:pt x="772680" y="341454"/>
                    </a:lnTo>
                    <a:lnTo>
                      <a:pt x="782408" y="341454"/>
                    </a:lnTo>
                    <a:cubicBezTo>
                      <a:pt x="784450" y="338438"/>
                      <a:pt x="786005" y="335131"/>
                      <a:pt x="787270" y="331726"/>
                    </a:cubicBezTo>
                    <a:cubicBezTo>
                      <a:pt x="789119" y="324822"/>
                      <a:pt x="793204" y="318597"/>
                      <a:pt x="798942" y="314218"/>
                    </a:cubicBezTo>
                    <a:cubicBezTo>
                      <a:pt x="802736" y="310330"/>
                      <a:pt x="808085" y="308189"/>
                      <a:pt x="813532" y="308382"/>
                    </a:cubicBezTo>
                    <a:cubicBezTo>
                      <a:pt x="828903" y="310620"/>
                      <a:pt x="842130" y="320541"/>
                      <a:pt x="848551" y="334647"/>
                    </a:cubicBezTo>
                    <a:lnTo>
                      <a:pt x="848551" y="342428"/>
                    </a:lnTo>
                    <a:cubicBezTo>
                      <a:pt x="848551" y="352155"/>
                      <a:pt x="856331" y="360909"/>
                      <a:pt x="863141" y="363827"/>
                    </a:cubicBezTo>
                    <a:cubicBezTo>
                      <a:pt x="870437" y="364605"/>
                      <a:pt x="877636" y="361298"/>
                      <a:pt x="881622" y="355073"/>
                    </a:cubicBezTo>
                    <a:cubicBezTo>
                      <a:pt x="886972" y="345930"/>
                      <a:pt x="889988" y="335520"/>
                      <a:pt x="890376" y="324920"/>
                    </a:cubicBezTo>
                    <a:cubicBezTo>
                      <a:pt x="890184" y="317332"/>
                      <a:pt x="892226" y="309938"/>
                      <a:pt x="896212" y="303520"/>
                    </a:cubicBezTo>
                    <a:cubicBezTo>
                      <a:pt x="904385" y="294570"/>
                      <a:pt x="916155" y="289512"/>
                      <a:pt x="928313" y="289901"/>
                    </a:cubicBezTo>
                    <a:lnTo>
                      <a:pt x="935120" y="289901"/>
                    </a:lnTo>
                    <a:cubicBezTo>
                      <a:pt x="955062" y="284261"/>
                      <a:pt x="970819" y="268890"/>
                      <a:pt x="976949" y="249049"/>
                    </a:cubicBezTo>
                    <a:cubicBezTo>
                      <a:pt x="983755" y="227064"/>
                      <a:pt x="986673" y="204011"/>
                      <a:pt x="985703" y="180958"/>
                    </a:cubicBezTo>
                    <a:cubicBezTo>
                      <a:pt x="987745" y="169090"/>
                      <a:pt x="987745" y="156837"/>
                      <a:pt x="985703" y="144969"/>
                    </a:cubicBezTo>
                    <a:cubicBezTo>
                      <a:pt x="975001" y="117733"/>
                      <a:pt x="939985" y="107032"/>
                      <a:pt x="907884" y="100225"/>
                    </a:cubicBezTo>
                    <a:lnTo>
                      <a:pt x="713344" y="65206"/>
                    </a:lnTo>
                    <a:cubicBezTo>
                      <a:pt x="696711" y="61899"/>
                      <a:pt x="679785" y="59955"/>
                      <a:pt x="662764" y="59370"/>
                    </a:cubicBezTo>
                    <a:lnTo>
                      <a:pt x="646227" y="59370"/>
                    </a:lnTo>
                    <a:lnTo>
                      <a:pt x="619965" y="65206"/>
                    </a:lnTo>
                    <a:cubicBezTo>
                      <a:pt x="606639" y="68902"/>
                      <a:pt x="592925" y="71238"/>
                      <a:pt x="579113" y="72016"/>
                    </a:cubicBezTo>
                    <a:lnTo>
                      <a:pt x="579113" y="72016"/>
                    </a:lnTo>
                    <a:cubicBezTo>
                      <a:pt x="553237" y="70460"/>
                      <a:pt x="527948" y="63066"/>
                      <a:pt x="505186" y="50616"/>
                    </a:cubicBezTo>
                    <a:cubicBezTo>
                      <a:pt x="489332" y="43029"/>
                      <a:pt x="472696" y="37193"/>
                      <a:pt x="455577" y="33108"/>
                    </a:cubicBezTo>
                    <a:cubicBezTo>
                      <a:pt x="439919" y="29703"/>
                      <a:pt x="423577" y="29703"/>
                      <a:pt x="407916" y="33108"/>
                    </a:cubicBezTo>
                    <a:lnTo>
                      <a:pt x="380680" y="42836"/>
                    </a:lnTo>
                    <a:cubicBezTo>
                      <a:pt x="371632" y="46920"/>
                      <a:pt x="362199" y="50227"/>
                      <a:pt x="352471" y="52560"/>
                    </a:cubicBezTo>
                    <a:cubicBezTo>
                      <a:pt x="337590" y="56550"/>
                      <a:pt x="322219" y="58592"/>
                      <a:pt x="306754" y="58396"/>
                    </a:cubicBezTo>
                    <a:cubicBezTo>
                      <a:pt x="290219" y="58396"/>
                      <a:pt x="273682" y="58396"/>
                      <a:pt x="258118" y="58396"/>
                    </a:cubicBezTo>
                    <a:lnTo>
                      <a:pt x="213375" y="58396"/>
                    </a:lnTo>
                    <a:cubicBezTo>
                      <a:pt x="194308" y="57521"/>
                      <a:pt x="175245" y="61122"/>
                      <a:pt x="157930" y="69098"/>
                    </a:cubicBezTo>
                    <a:cubicBezTo>
                      <a:pt x="147911" y="73865"/>
                      <a:pt x="138478" y="79701"/>
                      <a:pt x="129721" y="86606"/>
                    </a:cubicBezTo>
                    <a:cubicBezTo>
                      <a:pt x="118049" y="94873"/>
                      <a:pt x="105697" y="102071"/>
                      <a:pt x="92760" y="108005"/>
                    </a:cubicBezTo>
                    <a:lnTo>
                      <a:pt x="70387" y="114815"/>
                    </a:lnTo>
                    <a:cubicBezTo>
                      <a:pt x="56379" y="116759"/>
                      <a:pt x="43344" y="123278"/>
                      <a:pt x="33424" y="133297"/>
                    </a:cubicBezTo>
                    <a:cubicBezTo>
                      <a:pt x="24768" y="147596"/>
                      <a:pt x="21654" y="164519"/>
                      <a:pt x="24670" y="180958"/>
                    </a:cubicBezTo>
                    <a:cubicBezTo>
                      <a:pt x="24768" y="194480"/>
                      <a:pt x="28075" y="207805"/>
                      <a:pt x="34398" y="219866"/>
                    </a:cubicBezTo>
                    <a:cubicBezTo>
                      <a:pt x="39747" y="229205"/>
                      <a:pt x="49961" y="234554"/>
                      <a:pt x="60659" y="233485"/>
                    </a:cubicBezTo>
                    <a:lnTo>
                      <a:pt x="66495" y="233485"/>
                    </a:lnTo>
                    <a:lnTo>
                      <a:pt x="80115" y="233485"/>
                    </a:lnTo>
                    <a:close/>
                  </a:path>
                </a:pathLst>
              </a:custGeom>
              <a:gradFill>
                <a:gsLst>
                  <a:gs pos="0">
                    <a:srgbClr val="D8432C"/>
                  </a:gs>
                  <a:gs pos="42000">
                    <a:srgbClr val="C02819"/>
                  </a:gs>
                  <a:gs pos="100000">
                    <a:srgbClr val="A10501"/>
                  </a:gs>
                </a:gsLst>
                <a:lin ang="0" scaled="1"/>
              </a:gra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291" name="Freeform: Shape 290"/>
              <p:cNvSpPr/>
              <p:nvPr/>
            </p:nvSpPr>
            <p:spPr>
              <a:xfrm>
                <a:off x="5999898" y="5661847"/>
                <a:ext cx="737114" cy="83115"/>
              </a:xfrm>
              <a:custGeom>
                <a:avLst/>
                <a:gdLst>
                  <a:gd name="connsiteX0" fmla="*/ 259219 w 737114"/>
                  <a:gd name="connsiteY0" fmla="*/ 11676 h 83115"/>
                  <a:gd name="connsiteX1" fmla="*/ 308828 w 737114"/>
                  <a:gd name="connsiteY1" fmla="*/ 6810 h 83115"/>
                  <a:gd name="connsiteX2" fmla="*/ 495586 w 737114"/>
                  <a:gd name="connsiteY2" fmla="*/ 1948 h 83115"/>
                  <a:gd name="connsiteX3" fmla="*/ 558814 w 737114"/>
                  <a:gd name="connsiteY3" fmla="*/ 1948 h 83115"/>
                  <a:gd name="connsiteX4" fmla="*/ 616203 w 737114"/>
                  <a:gd name="connsiteY4" fmla="*/ 8758 h 83115"/>
                  <a:gd name="connsiteX5" fmla="*/ 657055 w 737114"/>
                  <a:gd name="connsiteY5" fmla="*/ 20429 h 83115"/>
                  <a:gd name="connsiteX6" fmla="*/ 736818 w 737114"/>
                  <a:gd name="connsiteY6" fmla="*/ 25292 h 83115"/>
                  <a:gd name="connsiteX7" fmla="*/ 679428 w 737114"/>
                  <a:gd name="connsiteY7" fmla="*/ 73927 h 83115"/>
                  <a:gd name="connsiteX8" fmla="*/ 606476 w 737114"/>
                  <a:gd name="connsiteY8" fmla="*/ 73927 h 83115"/>
                  <a:gd name="connsiteX9" fmla="*/ 385670 w 737114"/>
                  <a:gd name="connsiteY9" fmla="*/ 73927 h 83115"/>
                  <a:gd name="connsiteX10" fmla="*/ 46197 w 737114"/>
                  <a:gd name="connsiteY10" fmla="*/ 57393 h 83115"/>
                  <a:gd name="connsiteX11" fmla="*/ 9234 w 737114"/>
                  <a:gd name="connsiteY11" fmla="*/ 43773 h 83115"/>
                  <a:gd name="connsiteX12" fmla="*/ 480 w 737114"/>
                  <a:gd name="connsiteY12" fmla="*/ 23347 h 83115"/>
                  <a:gd name="connsiteX13" fmla="*/ 212528 w 737114"/>
                  <a:gd name="connsiteY13" fmla="*/ 5840 h 83115"/>
                  <a:gd name="connsiteX14" fmla="*/ 259219 w 737114"/>
                  <a:gd name="connsiteY14" fmla="*/ 11676 h 83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37114" h="83115">
                    <a:moveTo>
                      <a:pt x="259219" y="11676"/>
                    </a:moveTo>
                    <a:cubicBezTo>
                      <a:pt x="275852" y="11966"/>
                      <a:pt x="292487" y="10313"/>
                      <a:pt x="308828" y="6810"/>
                    </a:cubicBezTo>
                    <a:cubicBezTo>
                      <a:pt x="370789" y="-679"/>
                      <a:pt x="433334" y="-2235"/>
                      <a:pt x="495586" y="1948"/>
                    </a:cubicBezTo>
                    <a:lnTo>
                      <a:pt x="558814" y="1948"/>
                    </a:lnTo>
                    <a:cubicBezTo>
                      <a:pt x="578168" y="2239"/>
                      <a:pt x="597333" y="4477"/>
                      <a:pt x="616203" y="8758"/>
                    </a:cubicBezTo>
                    <a:cubicBezTo>
                      <a:pt x="629820" y="8758"/>
                      <a:pt x="643439" y="17512"/>
                      <a:pt x="657055" y="20429"/>
                    </a:cubicBezTo>
                    <a:cubicBezTo>
                      <a:pt x="670674" y="23347"/>
                      <a:pt x="713474" y="12649"/>
                      <a:pt x="736818" y="25292"/>
                    </a:cubicBezTo>
                    <a:cubicBezTo>
                      <a:pt x="713474" y="41829"/>
                      <a:pt x="698881" y="64202"/>
                      <a:pt x="679428" y="73927"/>
                    </a:cubicBezTo>
                    <a:cubicBezTo>
                      <a:pt x="659973" y="83655"/>
                      <a:pt x="628846" y="73927"/>
                      <a:pt x="606476" y="73927"/>
                    </a:cubicBezTo>
                    <a:cubicBezTo>
                      <a:pt x="532938" y="70038"/>
                      <a:pt x="459207" y="70038"/>
                      <a:pt x="385670" y="73927"/>
                    </a:cubicBezTo>
                    <a:cubicBezTo>
                      <a:pt x="272450" y="89880"/>
                      <a:pt x="157279" y="84239"/>
                      <a:pt x="46197" y="57393"/>
                    </a:cubicBezTo>
                    <a:cubicBezTo>
                      <a:pt x="33162" y="55155"/>
                      <a:pt x="20615" y="50583"/>
                      <a:pt x="9234" y="43773"/>
                    </a:cubicBezTo>
                    <a:cubicBezTo>
                      <a:pt x="3398" y="35993"/>
                      <a:pt x="-2438" y="33075"/>
                      <a:pt x="480" y="23347"/>
                    </a:cubicBezTo>
                    <a:cubicBezTo>
                      <a:pt x="70514" y="48639"/>
                      <a:pt x="142494" y="-5832"/>
                      <a:pt x="212528" y="5840"/>
                    </a:cubicBezTo>
                    <a:cubicBezTo>
                      <a:pt x="229066" y="3892"/>
                      <a:pt x="243656" y="9731"/>
                      <a:pt x="259219" y="11676"/>
                    </a:cubicBezTo>
                    <a:close/>
                  </a:path>
                </a:pathLst>
              </a:custGeom>
              <a:gradFill>
                <a:gsLst>
                  <a:gs pos="0">
                    <a:srgbClr val="9A2D0B"/>
                  </a:gs>
                  <a:gs pos="50000">
                    <a:srgbClr val="95240E"/>
                  </a:gs>
                  <a:gs pos="100000">
                    <a:srgbClr val="911B12"/>
                  </a:gs>
                </a:gsLst>
                <a:lin ang="0" scaled="1"/>
              </a:gra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292" name="Freeform: Shape 291"/>
              <p:cNvSpPr/>
              <p:nvPr/>
            </p:nvSpPr>
            <p:spPr>
              <a:xfrm>
                <a:off x="5990499" y="5654640"/>
                <a:ext cx="763050" cy="98949"/>
              </a:xfrm>
              <a:custGeom>
                <a:avLst/>
                <a:gdLst>
                  <a:gd name="connsiteX0" fmla="*/ 668401 w 763050"/>
                  <a:gd name="connsiteY0" fmla="*/ 97671 h 98949"/>
                  <a:gd name="connsiteX1" fmla="*/ 636300 w 763050"/>
                  <a:gd name="connsiteY1" fmla="*/ 97671 h 98949"/>
                  <a:gd name="connsiteX2" fmla="*/ 614901 w 763050"/>
                  <a:gd name="connsiteY2" fmla="*/ 97671 h 98949"/>
                  <a:gd name="connsiteX3" fmla="*/ 464133 w 763050"/>
                  <a:gd name="connsiteY3" fmla="*/ 92809 h 98949"/>
                  <a:gd name="connsiteX4" fmla="*/ 396042 w 763050"/>
                  <a:gd name="connsiteY4" fmla="*/ 92809 h 98949"/>
                  <a:gd name="connsiteX5" fmla="*/ 340597 w 763050"/>
                  <a:gd name="connsiteY5" fmla="*/ 92809 h 98949"/>
                  <a:gd name="connsiteX6" fmla="*/ 226793 w 763050"/>
                  <a:gd name="connsiteY6" fmla="*/ 97671 h 98949"/>
                  <a:gd name="connsiteX7" fmla="*/ 51704 w 763050"/>
                  <a:gd name="connsiteY7" fmla="*/ 72380 h 98949"/>
                  <a:gd name="connsiteX8" fmla="*/ 43924 w 763050"/>
                  <a:gd name="connsiteY8" fmla="*/ 72380 h 98949"/>
                  <a:gd name="connsiteX9" fmla="*/ 8908 w 763050"/>
                  <a:gd name="connsiteY9" fmla="*/ 56817 h 98949"/>
                  <a:gd name="connsiteX10" fmla="*/ 8908 w 763050"/>
                  <a:gd name="connsiteY10" fmla="*/ 56817 h 98949"/>
                  <a:gd name="connsiteX11" fmla="*/ 1124 w 763050"/>
                  <a:gd name="connsiteY11" fmla="*/ 29581 h 98949"/>
                  <a:gd name="connsiteX12" fmla="*/ 1124 w 763050"/>
                  <a:gd name="connsiteY12" fmla="*/ 19856 h 98949"/>
                  <a:gd name="connsiteX13" fmla="*/ 10852 w 763050"/>
                  <a:gd name="connsiteY13" fmla="*/ 19856 h 98949"/>
                  <a:gd name="connsiteX14" fmla="*/ 47815 w 763050"/>
                  <a:gd name="connsiteY14" fmla="*/ 25692 h 98949"/>
                  <a:gd name="connsiteX15" fmla="*/ 119795 w 763050"/>
                  <a:gd name="connsiteY15" fmla="*/ 13047 h 98949"/>
                  <a:gd name="connsiteX16" fmla="*/ 197610 w 763050"/>
                  <a:gd name="connsiteY16" fmla="*/ 401 h 98949"/>
                  <a:gd name="connsiteX17" fmla="*/ 220957 w 763050"/>
                  <a:gd name="connsiteY17" fmla="*/ 401 h 98949"/>
                  <a:gd name="connsiteX18" fmla="*/ 241383 w 763050"/>
                  <a:gd name="connsiteY18" fmla="*/ 5263 h 98949"/>
                  <a:gd name="connsiteX19" fmla="*/ 266674 w 763050"/>
                  <a:gd name="connsiteY19" fmla="*/ 10129 h 98949"/>
                  <a:gd name="connsiteX20" fmla="*/ 274454 w 763050"/>
                  <a:gd name="connsiteY20" fmla="*/ 10129 h 98949"/>
                  <a:gd name="connsiteX21" fmla="*/ 306555 w 763050"/>
                  <a:gd name="connsiteY21" fmla="*/ 10129 h 98949"/>
                  <a:gd name="connsiteX22" fmla="*/ 313362 w 763050"/>
                  <a:gd name="connsiteY22" fmla="*/ 10129 h 98949"/>
                  <a:gd name="connsiteX23" fmla="*/ 420360 w 763050"/>
                  <a:gd name="connsiteY23" fmla="*/ 3319 h 98949"/>
                  <a:gd name="connsiteX24" fmla="*/ 502067 w 763050"/>
                  <a:gd name="connsiteY24" fmla="*/ 3319 h 98949"/>
                  <a:gd name="connsiteX25" fmla="*/ 565292 w 763050"/>
                  <a:gd name="connsiteY25" fmla="*/ 3319 h 98949"/>
                  <a:gd name="connsiteX26" fmla="*/ 625602 w 763050"/>
                  <a:gd name="connsiteY26" fmla="*/ 10129 h 98949"/>
                  <a:gd name="connsiteX27" fmla="*/ 644084 w 763050"/>
                  <a:gd name="connsiteY27" fmla="*/ 15965 h 98949"/>
                  <a:gd name="connsiteX28" fmla="*/ 665483 w 763050"/>
                  <a:gd name="connsiteY28" fmla="*/ 22774 h 98949"/>
                  <a:gd name="connsiteX29" fmla="*/ 695637 w 763050"/>
                  <a:gd name="connsiteY29" fmla="*/ 22774 h 98949"/>
                  <a:gd name="connsiteX30" fmla="*/ 716063 w 763050"/>
                  <a:gd name="connsiteY30" fmla="*/ 22774 h 98949"/>
                  <a:gd name="connsiteX31" fmla="*/ 748161 w 763050"/>
                  <a:gd name="connsiteY31" fmla="*/ 30555 h 98949"/>
                  <a:gd name="connsiteX32" fmla="*/ 762754 w 763050"/>
                  <a:gd name="connsiteY32" fmla="*/ 38335 h 98949"/>
                  <a:gd name="connsiteX33" fmla="*/ 749135 w 763050"/>
                  <a:gd name="connsiteY33" fmla="*/ 48063 h 98949"/>
                  <a:gd name="connsiteX34" fmla="*/ 723843 w 763050"/>
                  <a:gd name="connsiteY34" fmla="*/ 70436 h 98949"/>
                  <a:gd name="connsiteX35" fmla="*/ 690772 w 763050"/>
                  <a:gd name="connsiteY35" fmla="*/ 97671 h 98949"/>
                  <a:gd name="connsiteX36" fmla="*/ 668401 w 763050"/>
                  <a:gd name="connsiteY36" fmla="*/ 97671 h 98949"/>
                  <a:gd name="connsiteX37" fmla="*/ 464133 w 763050"/>
                  <a:gd name="connsiteY37" fmla="*/ 63626 h 98949"/>
                  <a:gd name="connsiteX38" fmla="*/ 615875 w 763050"/>
                  <a:gd name="connsiteY38" fmla="*/ 69462 h 98949"/>
                  <a:gd name="connsiteX39" fmla="*/ 640192 w 763050"/>
                  <a:gd name="connsiteY39" fmla="*/ 69462 h 98949"/>
                  <a:gd name="connsiteX40" fmla="*/ 684936 w 763050"/>
                  <a:gd name="connsiteY40" fmla="*/ 69462 h 98949"/>
                  <a:gd name="connsiteX41" fmla="*/ 712171 w 763050"/>
                  <a:gd name="connsiteY41" fmla="*/ 47092 h 98949"/>
                  <a:gd name="connsiteX42" fmla="*/ 723843 w 763050"/>
                  <a:gd name="connsiteY42" fmla="*/ 35417 h 98949"/>
                  <a:gd name="connsiteX43" fmla="*/ 700499 w 763050"/>
                  <a:gd name="connsiteY43" fmla="*/ 35417 h 98949"/>
                  <a:gd name="connsiteX44" fmla="*/ 663536 w 763050"/>
                  <a:gd name="connsiteY44" fmla="*/ 35417 h 98949"/>
                  <a:gd name="connsiteX45" fmla="*/ 640192 w 763050"/>
                  <a:gd name="connsiteY45" fmla="*/ 28610 h 98949"/>
                  <a:gd name="connsiteX46" fmla="*/ 623655 w 763050"/>
                  <a:gd name="connsiteY46" fmla="*/ 22774 h 98949"/>
                  <a:gd name="connsiteX47" fmla="*/ 567239 w 763050"/>
                  <a:gd name="connsiteY47" fmla="*/ 16938 h 98949"/>
                  <a:gd name="connsiteX48" fmla="*/ 504985 w 763050"/>
                  <a:gd name="connsiteY48" fmla="*/ 16938 h 98949"/>
                  <a:gd name="connsiteX49" fmla="*/ 423278 w 763050"/>
                  <a:gd name="connsiteY49" fmla="*/ 16938 h 98949"/>
                  <a:gd name="connsiteX50" fmla="*/ 320171 w 763050"/>
                  <a:gd name="connsiteY50" fmla="*/ 23745 h 98949"/>
                  <a:gd name="connsiteX51" fmla="*/ 312391 w 763050"/>
                  <a:gd name="connsiteY51" fmla="*/ 23745 h 98949"/>
                  <a:gd name="connsiteX52" fmla="*/ 277372 w 763050"/>
                  <a:gd name="connsiteY52" fmla="*/ 23745 h 98949"/>
                  <a:gd name="connsiteX53" fmla="*/ 267645 w 763050"/>
                  <a:gd name="connsiteY53" fmla="*/ 23745 h 98949"/>
                  <a:gd name="connsiteX54" fmla="*/ 239438 w 763050"/>
                  <a:gd name="connsiteY54" fmla="*/ 18883 h 98949"/>
                  <a:gd name="connsiteX55" fmla="*/ 220957 w 763050"/>
                  <a:gd name="connsiteY55" fmla="*/ 18883 h 98949"/>
                  <a:gd name="connsiteX56" fmla="*/ 200528 w 763050"/>
                  <a:gd name="connsiteY56" fmla="*/ 18883 h 98949"/>
                  <a:gd name="connsiteX57" fmla="*/ 127575 w 763050"/>
                  <a:gd name="connsiteY57" fmla="*/ 31528 h 98949"/>
                  <a:gd name="connsiteX58" fmla="*/ 50733 w 763050"/>
                  <a:gd name="connsiteY58" fmla="*/ 45145 h 98949"/>
                  <a:gd name="connsiteX59" fmla="*/ 32252 w 763050"/>
                  <a:gd name="connsiteY59" fmla="*/ 45145 h 98949"/>
                  <a:gd name="connsiteX60" fmla="*/ 51704 w 763050"/>
                  <a:gd name="connsiteY60" fmla="*/ 51954 h 98949"/>
                  <a:gd name="connsiteX61" fmla="*/ 58514 w 763050"/>
                  <a:gd name="connsiteY61" fmla="*/ 51954 h 98949"/>
                  <a:gd name="connsiteX62" fmla="*/ 226793 w 763050"/>
                  <a:gd name="connsiteY62" fmla="*/ 75298 h 98949"/>
                  <a:gd name="connsiteX63" fmla="*/ 338653 w 763050"/>
                  <a:gd name="connsiteY63" fmla="*/ 70436 h 98949"/>
                  <a:gd name="connsiteX64" fmla="*/ 395069 w 763050"/>
                  <a:gd name="connsiteY64" fmla="*/ 70436 h 98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763050" h="98949">
                    <a:moveTo>
                      <a:pt x="668401" y="97671"/>
                    </a:moveTo>
                    <a:cubicBezTo>
                      <a:pt x="657700" y="98645"/>
                      <a:pt x="647002" y="98645"/>
                      <a:pt x="636300" y="97671"/>
                    </a:cubicBezTo>
                    <a:lnTo>
                      <a:pt x="614901" y="97671"/>
                    </a:lnTo>
                    <a:cubicBezTo>
                      <a:pt x="567239" y="97671"/>
                      <a:pt x="517630" y="92809"/>
                      <a:pt x="464133" y="92809"/>
                    </a:cubicBezTo>
                    <a:lnTo>
                      <a:pt x="396042" y="92809"/>
                    </a:lnTo>
                    <a:lnTo>
                      <a:pt x="340597" y="92809"/>
                    </a:lnTo>
                    <a:cubicBezTo>
                      <a:pt x="300719" y="92809"/>
                      <a:pt x="263756" y="97671"/>
                      <a:pt x="226793" y="97671"/>
                    </a:cubicBezTo>
                    <a:cubicBezTo>
                      <a:pt x="167456" y="98740"/>
                      <a:pt x="108316" y="90280"/>
                      <a:pt x="51704" y="72380"/>
                    </a:cubicBezTo>
                    <a:lnTo>
                      <a:pt x="43924" y="72380"/>
                    </a:lnTo>
                    <a:cubicBezTo>
                      <a:pt x="31278" y="69756"/>
                      <a:pt x="19315" y="64404"/>
                      <a:pt x="8908" y="56817"/>
                    </a:cubicBezTo>
                    <a:lnTo>
                      <a:pt x="8908" y="56817"/>
                    </a:lnTo>
                    <a:cubicBezTo>
                      <a:pt x="736" y="50301"/>
                      <a:pt x="-2378" y="39407"/>
                      <a:pt x="1124" y="29581"/>
                    </a:cubicBezTo>
                    <a:lnTo>
                      <a:pt x="1124" y="19856"/>
                    </a:lnTo>
                    <a:lnTo>
                      <a:pt x="10852" y="19856"/>
                    </a:lnTo>
                    <a:cubicBezTo>
                      <a:pt x="22720" y="23843"/>
                      <a:pt x="35268" y="25787"/>
                      <a:pt x="47815" y="25692"/>
                    </a:cubicBezTo>
                    <a:cubicBezTo>
                      <a:pt x="72228" y="24621"/>
                      <a:pt x="96451" y="20340"/>
                      <a:pt x="119795" y="13047"/>
                    </a:cubicBezTo>
                    <a:cubicBezTo>
                      <a:pt x="145181" y="5946"/>
                      <a:pt x="171250" y="1666"/>
                      <a:pt x="197610" y="401"/>
                    </a:cubicBezTo>
                    <a:cubicBezTo>
                      <a:pt x="205393" y="-573"/>
                      <a:pt x="213173" y="-573"/>
                      <a:pt x="220957" y="401"/>
                    </a:cubicBezTo>
                    <a:lnTo>
                      <a:pt x="241383" y="5263"/>
                    </a:lnTo>
                    <a:lnTo>
                      <a:pt x="266674" y="10129"/>
                    </a:lnTo>
                    <a:lnTo>
                      <a:pt x="274454" y="10129"/>
                    </a:lnTo>
                    <a:lnTo>
                      <a:pt x="306555" y="10129"/>
                    </a:lnTo>
                    <a:lnTo>
                      <a:pt x="313362" y="10129"/>
                    </a:lnTo>
                    <a:cubicBezTo>
                      <a:pt x="348770" y="5168"/>
                      <a:pt x="384566" y="2832"/>
                      <a:pt x="420360" y="3319"/>
                    </a:cubicBezTo>
                    <a:lnTo>
                      <a:pt x="502067" y="3319"/>
                    </a:lnTo>
                    <a:lnTo>
                      <a:pt x="565292" y="3319"/>
                    </a:lnTo>
                    <a:cubicBezTo>
                      <a:pt x="585525" y="3708"/>
                      <a:pt x="605758" y="6044"/>
                      <a:pt x="625602" y="10129"/>
                    </a:cubicBezTo>
                    <a:lnTo>
                      <a:pt x="644084" y="15965"/>
                    </a:lnTo>
                    <a:lnTo>
                      <a:pt x="665483" y="22774"/>
                    </a:lnTo>
                    <a:lnTo>
                      <a:pt x="695637" y="22774"/>
                    </a:lnTo>
                    <a:lnTo>
                      <a:pt x="716063" y="22774"/>
                    </a:lnTo>
                    <a:cubicBezTo>
                      <a:pt x="727248" y="22385"/>
                      <a:pt x="738338" y="25107"/>
                      <a:pt x="748161" y="30555"/>
                    </a:cubicBezTo>
                    <a:lnTo>
                      <a:pt x="762754" y="38335"/>
                    </a:lnTo>
                    <a:lnTo>
                      <a:pt x="749135" y="48063"/>
                    </a:lnTo>
                    <a:lnTo>
                      <a:pt x="723843" y="70436"/>
                    </a:lnTo>
                    <a:cubicBezTo>
                      <a:pt x="714214" y="81134"/>
                      <a:pt x="703126" y="90280"/>
                      <a:pt x="690772" y="97671"/>
                    </a:cubicBezTo>
                    <a:cubicBezTo>
                      <a:pt x="683380" y="98936"/>
                      <a:pt x="675793" y="98936"/>
                      <a:pt x="668401" y="97671"/>
                    </a:cubicBezTo>
                    <a:close/>
                    <a:moveTo>
                      <a:pt x="464133" y="63626"/>
                    </a:moveTo>
                    <a:cubicBezTo>
                      <a:pt x="516657" y="63626"/>
                      <a:pt x="568213" y="63626"/>
                      <a:pt x="615875" y="69462"/>
                    </a:cubicBezTo>
                    <a:lnTo>
                      <a:pt x="640192" y="69462"/>
                    </a:lnTo>
                    <a:cubicBezTo>
                      <a:pt x="654880" y="73354"/>
                      <a:pt x="670248" y="73354"/>
                      <a:pt x="684936" y="69462"/>
                    </a:cubicBezTo>
                    <a:cubicBezTo>
                      <a:pt x="694954" y="63237"/>
                      <a:pt x="704097" y="55748"/>
                      <a:pt x="712171" y="47092"/>
                    </a:cubicBezTo>
                    <a:lnTo>
                      <a:pt x="723843" y="35417"/>
                    </a:lnTo>
                    <a:lnTo>
                      <a:pt x="700499" y="35417"/>
                    </a:lnTo>
                    <a:cubicBezTo>
                      <a:pt x="688243" y="36877"/>
                      <a:pt x="675793" y="36877"/>
                      <a:pt x="663536" y="35417"/>
                    </a:cubicBezTo>
                    <a:lnTo>
                      <a:pt x="640192" y="28610"/>
                    </a:lnTo>
                    <a:lnTo>
                      <a:pt x="623655" y="22774"/>
                    </a:lnTo>
                    <a:cubicBezTo>
                      <a:pt x="605078" y="18883"/>
                      <a:pt x="586208" y="16938"/>
                      <a:pt x="567239" y="16938"/>
                    </a:cubicBezTo>
                    <a:lnTo>
                      <a:pt x="504985" y="16938"/>
                    </a:lnTo>
                    <a:lnTo>
                      <a:pt x="423278" y="16938"/>
                    </a:lnTo>
                    <a:cubicBezTo>
                      <a:pt x="388749" y="16451"/>
                      <a:pt x="354315" y="18687"/>
                      <a:pt x="320171" y="23745"/>
                    </a:cubicBezTo>
                    <a:lnTo>
                      <a:pt x="312391" y="23745"/>
                    </a:lnTo>
                    <a:cubicBezTo>
                      <a:pt x="300719" y="24719"/>
                      <a:pt x="289044" y="24719"/>
                      <a:pt x="277372" y="23745"/>
                    </a:cubicBezTo>
                    <a:lnTo>
                      <a:pt x="267645" y="23745"/>
                    </a:lnTo>
                    <a:lnTo>
                      <a:pt x="239438" y="18883"/>
                    </a:lnTo>
                    <a:lnTo>
                      <a:pt x="220957" y="18883"/>
                    </a:lnTo>
                    <a:lnTo>
                      <a:pt x="200528" y="18883"/>
                    </a:lnTo>
                    <a:cubicBezTo>
                      <a:pt x="175821" y="20438"/>
                      <a:pt x="151311" y="24621"/>
                      <a:pt x="127575" y="31528"/>
                    </a:cubicBezTo>
                    <a:cubicBezTo>
                      <a:pt x="102675" y="39504"/>
                      <a:pt x="76802" y="44076"/>
                      <a:pt x="50733" y="45145"/>
                    </a:cubicBezTo>
                    <a:lnTo>
                      <a:pt x="32252" y="45145"/>
                    </a:lnTo>
                    <a:lnTo>
                      <a:pt x="51704" y="51954"/>
                    </a:lnTo>
                    <a:lnTo>
                      <a:pt x="58514" y="51954"/>
                    </a:lnTo>
                    <a:cubicBezTo>
                      <a:pt x="112985" y="68782"/>
                      <a:pt x="169792" y="76661"/>
                      <a:pt x="226793" y="75298"/>
                    </a:cubicBezTo>
                    <a:cubicBezTo>
                      <a:pt x="263756" y="75298"/>
                      <a:pt x="299746" y="75298"/>
                      <a:pt x="338653" y="70436"/>
                    </a:cubicBezTo>
                    <a:lnTo>
                      <a:pt x="395069" y="70436"/>
                    </a:lnTo>
                    <a:close/>
                  </a:path>
                </a:pathLst>
              </a:custGeom>
              <a:gradFill>
                <a:gsLst>
                  <a:gs pos="0">
                    <a:srgbClr val="D8432C"/>
                  </a:gs>
                  <a:gs pos="42000">
                    <a:srgbClr val="C02819"/>
                  </a:gs>
                  <a:gs pos="100000">
                    <a:srgbClr val="A10501"/>
                  </a:gs>
                </a:gsLst>
                <a:lin ang="0" scaled="1"/>
              </a:gra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293" name="Freeform: Shape 292"/>
              <p:cNvSpPr/>
              <p:nvPr/>
            </p:nvSpPr>
            <p:spPr>
              <a:xfrm>
                <a:off x="6312911" y="5937454"/>
                <a:ext cx="115762" cy="116725"/>
              </a:xfrm>
              <a:custGeom>
                <a:avLst/>
                <a:gdLst>
                  <a:gd name="connsiteX0" fmla="*/ 115455 w 115762"/>
                  <a:gd name="connsiteY0" fmla="*/ 58034 h 116725"/>
                  <a:gd name="connsiteX1" fmla="*/ 59040 w 115762"/>
                  <a:gd name="connsiteY1" fmla="*/ 116396 h 116725"/>
                  <a:gd name="connsiteX2" fmla="*/ 58066 w 115762"/>
                  <a:gd name="connsiteY2" fmla="*/ 116396 h 116725"/>
                  <a:gd name="connsiteX3" fmla="*/ -297 w 115762"/>
                  <a:gd name="connsiteY3" fmla="*/ 58034 h 116725"/>
                  <a:gd name="connsiteX4" fmla="*/ 58066 w 115762"/>
                  <a:gd name="connsiteY4" fmla="*/ -329 h 116725"/>
                  <a:gd name="connsiteX5" fmla="*/ 115455 w 115762"/>
                  <a:gd name="connsiteY5" fmla="*/ 57060 h 116725"/>
                  <a:gd name="connsiteX6" fmla="*/ 115455 w 115762"/>
                  <a:gd name="connsiteY6" fmla="*/ 58034 h 11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5762" h="116725">
                    <a:moveTo>
                      <a:pt x="115455" y="58034"/>
                    </a:moveTo>
                    <a:cubicBezTo>
                      <a:pt x="116040" y="89743"/>
                      <a:pt x="90749" y="115812"/>
                      <a:pt x="59040" y="116396"/>
                    </a:cubicBezTo>
                    <a:cubicBezTo>
                      <a:pt x="58749" y="116396"/>
                      <a:pt x="58360" y="116396"/>
                      <a:pt x="58066" y="116396"/>
                    </a:cubicBezTo>
                    <a:cubicBezTo>
                      <a:pt x="25870" y="116396"/>
                      <a:pt x="-297" y="90229"/>
                      <a:pt x="-297" y="58034"/>
                    </a:cubicBezTo>
                    <a:cubicBezTo>
                      <a:pt x="-297" y="25838"/>
                      <a:pt x="25870" y="-329"/>
                      <a:pt x="58066" y="-329"/>
                    </a:cubicBezTo>
                    <a:cubicBezTo>
                      <a:pt x="89778" y="-329"/>
                      <a:pt x="115455" y="25351"/>
                      <a:pt x="115455" y="57060"/>
                    </a:cubicBezTo>
                    <a:cubicBezTo>
                      <a:pt x="115455" y="57354"/>
                      <a:pt x="115455" y="57743"/>
                      <a:pt x="115455" y="58034"/>
                    </a:cubicBezTo>
                    <a:close/>
                  </a:path>
                </a:pathLst>
              </a:custGeom>
              <a:solidFill>
                <a:srgbClr val="B3B3B3"/>
              </a:soli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294" name="Freeform: Shape 293"/>
              <p:cNvSpPr/>
              <p:nvPr/>
            </p:nvSpPr>
            <p:spPr>
              <a:xfrm>
                <a:off x="6302213" y="5926756"/>
                <a:ext cx="137151" cy="137160"/>
              </a:xfrm>
              <a:custGeom>
                <a:avLst/>
                <a:gdLst>
                  <a:gd name="connsiteX0" fmla="*/ 68765 w 137151"/>
                  <a:gd name="connsiteY0" fmla="*/ 136822 h 137160"/>
                  <a:gd name="connsiteX1" fmla="*/ -297 w 137151"/>
                  <a:gd name="connsiteY1" fmla="*/ 69706 h 137160"/>
                  <a:gd name="connsiteX2" fmla="*/ -297 w 137151"/>
                  <a:gd name="connsiteY2" fmla="*/ 68732 h 137160"/>
                  <a:gd name="connsiteX3" fmla="*/ 68765 w 137151"/>
                  <a:gd name="connsiteY3" fmla="*/ -329 h 137160"/>
                  <a:gd name="connsiteX4" fmla="*/ 136855 w 137151"/>
                  <a:gd name="connsiteY4" fmla="*/ 67758 h 137160"/>
                  <a:gd name="connsiteX5" fmla="*/ 136855 w 137151"/>
                  <a:gd name="connsiteY5" fmla="*/ 68732 h 137160"/>
                  <a:gd name="connsiteX6" fmla="*/ 68765 w 137151"/>
                  <a:gd name="connsiteY6" fmla="*/ 136822 h 137160"/>
                  <a:gd name="connsiteX7" fmla="*/ 68765 w 137151"/>
                  <a:gd name="connsiteY7" fmla="*/ 21070 h 137160"/>
                  <a:gd name="connsiteX8" fmla="*/ 21103 w 137151"/>
                  <a:gd name="connsiteY8" fmla="*/ 68732 h 137160"/>
                  <a:gd name="connsiteX9" fmla="*/ 68765 w 137151"/>
                  <a:gd name="connsiteY9" fmla="*/ 116393 h 137160"/>
                  <a:gd name="connsiteX10" fmla="*/ 116429 w 137151"/>
                  <a:gd name="connsiteY10" fmla="*/ 68732 h 137160"/>
                  <a:gd name="connsiteX11" fmla="*/ 68765 w 137151"/>
                  <a:gd name="connsiteY11" fmla="*/ 21070 h 137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7151" h="137160">
                    <a:moveTo>
                      <a:pt x="68765" y="136822"/>
                    </a:moveTo>
                    <a:cubicBezTo>
                      <a:pt x="31122" y="137404"/>
                      <a:pt x="288" y="107349"/>
                      <a:pt x="-297" y="69706"/>
                    </a:cubicBezTo>
                    <a:cubicBezTo>
                      <a:pt x="-297" y="69412"/>
                      <a:pt x="-297" y="69023"/>
                      <a:pt x="-297" y="68732"/>
                    </a:cubicBezTo>
                    <a:cubicBezTo>
                      <a:pt x="-297" y="30602"/>
                      <a:pt x="30635" y="-329"/>
                      <a:pt x="68765" y="-329"/>
                    </a:cubicBezTo>
                    <a:cubicBezTo>
                      <a:pt x="106408" y="-329"/>
                      <a:pt x="136855" y="30115"/>
                      <a:pt x="136855" y="67758"/>
                    </a:cubicBezTo>
                    <a:cubicBezTo>
                      <a:pt x="136855" y="68052"/>
                      <a:pt x="136855" y="68441"/>
                      <a:pt x="136855" y="68732"/>
                    </a:cubicBezTo>
                    <a:cubicBezTo>
                      <a:pt x="136855" y="106375"/>
                      <a:pt x="106408" y="136822"/>
                      <a:pt x="68765" y="136822"/>
                    </a:cubicBezTo>
                    <a:close/>
                    <a:moveTo>
                      <a:pt x="68765" y="21070"/>
                    </a:moveTo>
                    <a:cubicBezTo>
                      <a:pt x="42405" y="21070"/>
                      <a:pt x="21103" y="42372"/>
                      <a:pt x="21103" y="68732"/>
                    </a:cubicBezTo>
                    <a:cubicBezTo>
                      <a:pt x="21103" y="95092"/>
                      <a:pt x="42405" y="116393"/>
                      <a:pt x="68765" y="116393"/>
                    </a:cubicBezTo>
                    <a:cubicBezTo>
                      <a:pt x="95124" y="116393"/>
                      <a:pt x="116429" y="95092"/>
                      <a:pt x="116429" y="68732"/>
                    </a:cubicBezTo>
                    <a:cubicBezTo>
                      <a:pt x="116429" y="42372"/>
                      <a:pt x="95124" y="21070"/>
                      <a:pt x="68765" y="21070"/>
                    </a:cubicBezTo>
                    <a:close/>
                  </a:path>
                </a:pathLst>
              </a:custGeom>
              <a:solidFill>
                <a:srgbClr val="353535"/>
              </a:soli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295" name="Freeform: Shape 294"/>
              <p:cNvSpPr/>
              <p:nvPr/>
            </p:nvSpPr>
            <p:spPr>
              <a:xfrm>
                <a:off x="5883432" y="5975391"/>
                <a:ext cx="507143" cy="245120"/>
              </a:xfrm>
              <a:custGeom>
                <a:avLst/>
                <a:gdLst>
                  <a:gd name="connsiteX0" fmla="*/ 484628 w 507143"/>
                  <a:gd name="connsiteY0" fmla="*/ -329 h 245120"/>
                  <a:gd name="connsiteX1" fmla="*/ 85818 w 507143"/>
                  <a:gd name="connsiteY1" fmla="*/ 212693 h 245120"/>
                  <a:gd name="connsiteX2" fmla="*/ 34265 w 507143"/>
                  <a:gd name="connsiteY2" fmla="*/ 175730 h 245120"/>
                  <a:gd name="connsiteX3" fmla="*/ 72202 w 507143"/>
                  <a:gd name="connsiteY3" fmla="*/ 71650 h 245120"/>
                  <a:gd name="connsiteX4" fmla="*/ 72202 w 507143"/>
                  <a:gd name="connsiteY4" fmla="*/ 33713 h 245120"/>
                  <a:gd name="connsiteX5" fmla="*/ 4111 w 507143"/>
                  <a:gd name="connsiteY5" fmla="*/ 185458 h 245120"/>
                  <a:gd name="connsiteX6" fmla="*/ 79982 w 507143"/>
                  <a:gd name="connsiteY6" fmla="*/ 244791 h 245120"/>
                  <a:gd name="connsiteX7" fmla="*/ 90683 w 507143"/>
                  <a:gd name="connsiteY7" fmla="*/ 244791 h 245120"/>
                  <a:gd name="connsiteX8" fmla="*/ 506027 w 507143"/>
                  <a:gd name="connsiteY8" fmla="*/ 23015 h 245120"/>
                  <a:gd name="connsiteX9" fmla="*/ 484628 w 507143"/>
                  <a:gd name="connsiteY9" fmla="*/ -329 h 245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07143" h="245120">
                    <a:moveTo>
                      <a:pt x="484628" y="-329"/>
                    </a:moveTo>
                    <a:cubicBezTo>
                      <a:pt x="367029" y="96258"/>
                      <a:pt x="231531" y="168629"/>
                      <a:pt x="85818" y="212693"/>
                    </a:cubicBezTo>
                    <a:cubicBezTo>
                      <a:pt x="61598" y="215706"/>
                      <a:pt x="39130" y="199659"/>
                      <a:pt x="34265" y="175730"/>
                    </a:cubicBezTo>
                    <a:cubicBezTo>
                      <a:pt x="23955" y="136529"/>
                      <a:pt x="39130" y="95092"/>
                      <a:pt x="72202" y="71650"/>
                    </a:cubicBezTo>
                    <a:lnTo>
                      <a:pt x="72202" y="33713"/>
                    </a:lnTo>
                    <a:cubicBezTo>
                      <a:pt x="16564" y="61922"/>
                      <a:pt x="-11841" y="125147"/>
                      <a:pt x="4111" y="185458"/>
                    </a:cubicBezTo>
                    <a:cubicBezTo>
                      <a:pt x="12963" y="220183"/>
                      <a:pt x="44188" y="244598"/>
                      <a:pt x="79982" y="244791"/>
                    </a:cubicBezTo>
                    <a:lnTo>
                      <a:pt x="90683" y="244791"/>
                    </a:lnTo>
                    <a:cubicBezTo>
                      <a:pt x="244954" y="205299"/>
                      <a:pt x="387357" y="129235"/>
                      <a:pt x="506027" y="23015"/>
                    </a:cubicBezTo>
                    <a:cubicBezTo>
                      <a:pt x="511863" y="-329"/>
                      <a:pt x="484628" y="-329"/>
                      <a:pt x="484628" y="-329"/>
                    </a:cubicBezTo>
                    <a:close/>
                  </a:path>
                </a:pathLst>
              </a:custGeom>
              <a:gradFill>
                <a:gsLst>
                  <a:gs pos="0">
                    <a:srgbClr val="B3B3B3"/>
                  </a:gs>
                  <a:gs pos="41000">
                    <a:srgbClr val="888888"/>
                  </a:gs>
                  <a:gs pos="100000">
                    <a:srgbClr val="454545"/>
                  </a:gs>
                </a:gsLst>
                <a:lin ang="1363168" scaled="1"/>
              </a:gra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296" name="Freeform: Shape 295"/>
              <p:cNvSpPr/>
              <p:nvPr/>
            </p:nvSpPr>
            <p:spPr>
              <a:xfrm>
                <a:off x="5882933" y="5964676"/>
                <a:ext cx="525303" cy="260698"/>
              </a:xfrm>
              <a:custGeom>
                <a:avLst/>
                <a:gdLst>
                  <a:gd name="connsiteX0" fmla="*/ 512362 w 525303"/>
                  <a:gd name="connsiteY0" fmla="*/ 11357 h 260698"/>
                  <a:gd name="connsiteX1" fmla="*/ 485126 w 525303"/>
                  <a:gd name="connsiteY1" fmla="*/ -315 h 260698"/>
                  <a:gd name="connsiteX2" fmla="*/ 485126 w 525303"/>
                  <a:gd name="connsiteY2" fmla="*/ -315 h 260698"/>
                  <a:gd name="connsiteX3" fmla="*/ 485126 w 525303"/>
                  <a:gd name="connsiteY3" fmla="*/ -315 h 260698"/>
                  <a:gd name="connsiteX4" fmla="*/ 96044 w 525303"/>
                  <a:gd name="connsiteY4" fmla="*/ 209789 h 260698"/>
                  <a:gd name="connsiteX5" fmla="*/ 55192 w 525303"/>
                  <a:gd name="connsiteY5" fmla="*/ 180609 h 260698"/>
                  <a:gd name="connsiteX6" fmla="*/ 82428 w 525303"/>
                  <a:gd name="connsiteY6" fmla="*/ 94037 h 260698"/>
                  <a:gd name="connsiteX7" fmla="*/ 82428 w 525303"/>
                  <a:gd name="connsiteY7" fmla="*/ 66801 h 260698"/>
                  <a:gd name="connsiteX8" fmla="*/ 34763 w 525303"/>
                  <a:gd name="connsiteY8" fmla="*/ 186445 h 260698"/>
                  <a:gd name="connsiteX9" fmla="*/ 90208 w 525303"/>
                  <a:gd name="connsiteY9" fmla="*/ 231189 h 260698"/>
                  <a:gd name="connsiteX10" fmla="*/ 98962 w 525303"/>
                  <a:gd name="connsiteY10" fmla="*/ 231189 h 260698"/>
                  <a:gd name="connsiteX11" fmla="*/ 499716 w 525303"/>
                  <a:gd name="connsiteY11" fmla="*/ 18166 h 260698"/>
                  <a:gd name="connsiteX12" fmla="*/ 506526 w 525303"/>
                  <a:gd name="connsiteY12" fmla="*/ 18166 h 260698"/>
                  <a:gd name="connsiteX13" fmla="*/ 506526 w 525303"/>
                  <a:gd name="connsiteY13" fmla="*/ 23032 h 260698"/>
                  <a:gd name="connsiteX14" fmla="*/ 98962 w 525303"/>
                  <a:gd name="connsiteY14" fmla="*/ 237998 h 260698"/>
                  <a:gd name="connsiteX15" fmla="*/ 24065 w 525303"/>
                  <a:gd name="connsiteY15" fmla="*/ 187416 h 260698"/>
                  <a:gd name="connsiteX16" fmla="*/ 81454 w 525303"/>
                  <a:gd name="connsiteY16" fmla="*/ 51238 h 260698"/>
                  <a:gd name="connsiteX17" fmla="*/ 81454 w 525303"/>
                  <a:gd name="connsiteY17" fmla="*/ 26920 h 260698"/>
                  <a:gd name="connsiteX18" fmla="*/ 4610 w 525303"/>
                  <a:gd name="connsiteY18" fmla="*/ 193255 h 260698"/>
                  <a:gd name="connsiteX19" fmla="*/ 90208 w 525303"/>
                  <a:gd name="connsiteY19" fmla="*/ 260369 h 260698"/>
                  <a:gd name="connsiteX20" fmla="*/ 102854 w 525303"/>
                  <a:gd name="connsiteY20" fmla="*/ 260369 h 260698"/>
                  <a:gd name="connsiteX21" fmla="*/ 525007 w 525303"/>
                  <a:gd name="connsiteY21" fmla="*/ 34704 h 260698"/>
                  <a:gd name="connsiteX22" fmla="*/ 525007 w 525303"/>
                  <a:gd name="connsiteY22" fmla="*/ 34704 h 260698"/>
                  <a:gd name="connsiteX23" fmla="*/ 512362 w 525303"/>
                  <a:gd name="connsiteY23" fmla="*/ 11357 h 260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25303" h="260698">
                    <a:moveTo>
                      <a:pt x="512362" y="11357"/>
                    </a:moveTo>
                    <a:cubicBezTo>
                      <a:pt x="505457" y="3674"/>
                      <a:pt x="495438" y="-606"/>
                      <a:pt x="485126" y="-315"/>
                    </a:cubicBezTo>
                    <a:lnTo>
                      <a:pt x="485126" y="-315"/>
                    </a:lnTo>
                    <a:lnTo>
                      <a:pt x="485126" y="-315"/>
                    </a:lnTo>
                    <a:cubicBezTo>
                      <a:pt x="370736" y="94913"/>
                      <a:pt x="238450" y="166310"/>
                      <a:pt x="96044" y="209789"/>
                    </a:cubicBezTo>
                    <a:cubicBezTo>
                      <a:pt x="68809" y="209789"/>
                      <a:pt x="58110" y="187416"/>
                      <a:pt x="55192" y="180609"/>
                    </a:cubicBezTo>
                    <a:cubicBezTo>
                      <a:pt x="47216" y="148897"/>
                      <a:pt x="57721" y="115437"/>
                      <a:pt x="82428" y="94037"/>
                    </a:cubicBezTo>
                    <a:lnTo>
                      <a:pt x="82428" y="66801"/>
                    </a:lnTo>
                    <a:cubicBezTo>
                      <a:pt x="42351" y="92191"/>
                      <a:pt x="23189" y="140434"/>
                      <a:pt x="34763" y="186445"/>
                    </a:cubicBezTo>
                    <a:cubicBezTo>
                      <a:pt x="41282" y="212027"/>
                      <a:pt x="63848" y="230313"/>
                      <a:pt x="90208" y="231189"/>
                    </a:cubicBezTo>
                    <a:lnTo>
                      <a:pt x="98962" y="231189"/>
                    </a:lnTo>
                    <a:cubicBezTo>
                      <a:pt x="245162" y="186932"/>
                      <a:pt x="381242" y="114561"/>
                      <a:pt x="499716" y="18166"/>
                    </a:cubicBezTo>
                    <a:lnTo>
                      <a:pt x="506526" y="18166"/>
                    </a:lnTo>
                    <a:cubicBezTo>
                      <a:pt x="507110" y="19722"/>
                      <a:pt x="507110" y="21473"/>
                      <a:pt x="506526" y="23032"/>
                    </a:cubicBezTo>
                    <a:cubicBezTo>
                      <a:pt x="389218" y="125357"/>
                      <a:pt x="249635" y="198895"/>
                      <a:pt x="98962" y="237998"/>
                    </a:cubicBezTo>
                    <a:cubicBezTo>
                      <a:pt x="64822" y="242570"/>
                      <a:pt x="32626" y="220781"/>
                      <a:pt x="24065" y="187416"/>
                    </a:cubicBezTo>
                    <a:cubicBezTo>
                      <a:pt x="10642" y="134307"/>
                      <a:pt x="33986" y="78669"/>
                      <a:pt x="81454" y="51238"/>
                    </a:cubicBezTo>
                    <a:lnTo>
                      <a:pt x="81454" y="26920"/>
                    </a:lnTo>
                    <a:cubicBezTo>
                      <a:pt x="19007" y="56492"/>
                      <a:pt x="-13287" y="126527"/>
                      <a:pt x="4610" y="193255"/>
                    </a:cubicBezTo>
                    <a:cubicBezTo>
                      <a:pt x="14726" y="232355"/>
                      <a:pt x="49745" y="259885"/>
                      <a:pt x="90208" y="260369"/>
                    </a:cubicBezTo>
                    <a:lnTo>
                      <a:pt x="102854" y="260369"/>
                    </a:lnTo>
                    <a:cubicBezTo>
                      <a:pt x="259752" y="220295"/>
                      <a:pt x="404586" y="142868"/>
                      <a:pt x="525007" y="34704"/>
                    </a:cubicBezTo>
                    <a:lnTo>
                      <a:pt x="525007" y="34704"/>
                    </a:lnTo>
                    <a:cubicBezTo>
                      <a:pt x="524814" y="25365"/>
                      <a:pt x="520047" y="16709"/>
                      <a:pt x="512362" y="11357"/>
                    </a:cubicBezTo>
                    <a:close/>
                  </a:path>
                </a:pathLst>
              </a:custGeom>
              <a:solidFill>
                <a:srgbClr val="353535"/>
              </a:soli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297" name="Freeform: Shape 296"/>
              <p:cNvSpPr/>
              <p:nvPr/>
            </p:nvSpPr>
            <p:spPr>
              <a:xfrm>
                <a:off x="5953986" y="5989981"/>
                <a:ext cx="21399" cy="75870"/>
              </a:xfrm>
              <a:custGeom>
                <a:avLst/>
                <a:gdLst>
                  <a:gd name="connsiteX0" fmla="*/ 13320 w 21399"/>
                  <a:gd name="connsiteY0" fmla="*/ -329 h 75870"/>
                  <a:gd name="connsiteX1" fmla="*/ 4566 w 21399"/>
                  <a:gd name="connsiteY1" fmla="*/ 5507 h 75870"/>
                  <a:gd name="connsiteX2" fmla="*/ 4566 w 21399"/>
                  <a:gd name="connsiteY2" fmla="*/ 5507 h 75870"/>
                  <a:gd name="connsiteX3" fmla="*/ 4566 w 21399"/>
                  <a:gd name="connsiteY3" fmla="*/ 32742 h 75870"/>
                  <a:gd name="connsiteX4" fmla="*/ 9428 w 21399"/>
                  <a:gd name="connsiteY4" fmla="*/ 32742 h 75870"/>
                  <a:gd name="connsiteX5" fmla="*/ 9428 w 21399"/>
                  <a:gd name="connsiteY5" fmla="*/ 42470 h 75870"/>
                  <a:gd name="connsiteX6" fmla="*/ -297 w 21399"/>
                  <a:gd name="connsiteY6" fmla="*/ 48306 h 75870"/>
                  <a:gd name="connsiteX7" fmla="*/ -297 w 21399"/>
                  <a:gd name="connsiteY7" fmla="*/ 75542 h 75870"/>
                  <a:gd name="connsiteX8" fmla="*/ 21103 w 21399"/>
                  <a:gd name="connsiteY8" fmla="*/ 59978 h 75870"/>
                  <a:gd name="connsiteX9" fmla="*/ 21103 w 21399"/>
                  <a:gd name="connsiteY9" fmla="*/ 20097 h 75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399" h="75870">
                    <a:moveTo>
                      <a:pt x="13320" y="-329"/>
                    </a:moveTo>
                    <a:lnTo>
                      <a:pt x="4566" y="5507"/>
                    </a:lnTo>
                    <a:lnTo>
                      <a:pt x="4566" y="5507"/>
                    </a:lnTo>
                    <a:lnTo>
                      <a:pt x="4566" y="32742"/>
                    </a:lnTo>
                    <a:lnTo>
                      <a:pt x="9428" y="32742"/>
                    </a:lnTo>
                    <a:lnTo>
                      <a:pt x="9428" y="42470"/>
                    </a:lnTo>
                    <a:lnTo>
                      <a:pt x="-297" y="48306"/>
                    </a:lnTo>
                    <a:lnTo>
                      <a:pt x="-297" y="75542"/>
                    </a:lnTo>
                    <a:cubicBezTo>
                      <a:pt x="6219" y="69608"/>
                      <a:pt x="13418" y="64356"/>
                      <a:pt x="21103" y="59978"/>
                    </a:cubicBezTo>
                    <a:lnTo>
                      <a:pt x="21103" y="20097"/>
                    </a:lnTo>
                    <a:close/>
                  </a:path>
                </a:pathLst>
              </a:custGeom>
              <a:gradFill>
                <a:gsLst>
                  <a:gs pos="0">
                    <a:srgbClr val="ADADAD"/>
                  </a:gs>
                  <a:gs pos="50000">
                    <a:srgbClr val="ADADAD"/>
                  </a:gs>
                  <a:gs pos="100000">
                    <a:srgbClr val="ADADAD"/>
                  </a:gs>
                </a:gsLst>
                <a:lin ang="0" scaled="1"/>
              </a:gra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298" name="Freeform: Shape 297"/>
              <p:cNvSpPr/>
              <p:nvPr/>
            </p:nvSpPr>
            <p:spPr>
              <a:xfrm>
                <a:off x="5045321" y="6602784"/>
                <a:ext cx="1136277" cy="109916"/>
              </a:xfrm>
              <a:custGeom>
                <a:avLst/>
                <a:gdLst>
                  <a:gd name="connsiteX0" fmla="*/ 1125280 w 1136277"/>
                  <a:gd name="connsiteY0" fmla="*/ 109587 h 109916"/>
                  <a:gd name="connsiteX1" fmla="*/ 67950 w 1136277"/>
                  <a:gd name="connsiteY1" fmla="*/ 82351 h 109916"/>
                  <a:gd name="connsiteX2" fmla="*/ -140 w 1136277"/>
                  <a:gd name="connsiteY2" fmla="*/ 58034 h 109916"/>
                  <a:gd name="connsiteX3" fmla="*/ 66006 w 1136277"/>
                  <a:gd name="connsiteY3" fmla="*/ 32742 h 109916"/>
                  <a:gd name="connsiteX4" fmla="*/ 1135981 w 1136277"/>
                  <a:gd name="connsiteY4" fmla="*/ -329 h 109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6277" h="109916">
                    <a:moveTo>
                      <a:pt x="1125280" y="109587"/>
                    </a:moveTo>
                    <a:cubicBezTo>
                      <a:pt x="1085398" y="109587"/>
                      <a:pt x="67950" y="82351"/>
                      <a:pt x="67950" y="82351"/>
                    </a:cubicBezTo>
                    <a:cubicBezTo>
                      <a:pt x="67950" y="82351"/>
                      <a:pt x="3751" y="82351"/>
                      <a:pt x="-140" y="58034"/>
                    </a:cubicBezTo>
                    <a:cubicBezTo>
                      <a:pt x="-4029" y="33716"/>
                      <a:pt x="66006" y="32742"/>
                      <a:pt x="66006" y="32742"/>
                    </a:cubicBezTo>
                    <a:lnTo>
                      <a:pt x="1135981" y="-329"/>
                    </a:lnTo>
                    <a:close/>
                  </a:path>
                </a:pathLst>
              </a:custGeom>
              <a:gradFill>
                <a:gsLst>
                  <a:gs pos="0">
                    <a:srgbClr val="E68959"/>
                  </a:gs>
                  <a:gs pos="50000">
                    <a:srgbClr val="D47446"/>
                  </a:gs>
                  <a:gs pos="100000">
                    <a:srgbClr val="C35F34"/>
                  </a:gs>
                </a:gsLst>
                <a:lin ang="15996178" scaled="1"/>
              </a:gra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299" name="Freeform: Shape 298"/>
              <p:cNvSpPr/>
              <p:nvPr/>
            </p:nvSpPr>
            <p:spPr>
              <a:xfrm>
                <a:off x="5038183" y="6595977"/>
                <a:ext cx="1146333" cy="121588"/>
              </a:xfrm>
              <a:custGeom>
                <a:avLst/>
                <a:gdLst>
                  <a:gd name="connsiteX0" fmla="*/ 1146037 w 1146333"/>
                  <a:gd name="connsiteY0" fmla="*/ -329 h 121588"/>
                  <a:gd name="connsiteX1" fmla="*/ 1138254 w 1146333"/>
                  <a:gd name="connsiteY1" fmla="*/ 121259 h 121588"/>
                  <a:gd name="connsiteX2" fmla="*/ 1132418 w 1146333"/>
                  <a:gd name="connsiteY2" fmla="*/ 121259 h 121588"/>
                  <a:gd name="connsiteX3" fmla="*/ 75088 w 1146333"/>
                  <a:gd name="connsiteY3" fmla="*/ 94020 h 121588"/>
                  <a:gd name="connsiteX4" fmla="*/ 8945 w 1146333"/>
                  <a:gd name="connsiteY4" fmla="*/ 77486 h 121588"/>
                  <a:gd name="connsiteX5" fmla="*/ 1162 w 1146333"/>
                  <a:gd name="connsiteY5" fmla="*/ 64840 h 121588"/>
                  <a:gd name="connsiteX6" fmla="*/ 1162 w 1146333"/>
                  <a:gd name="connsiteY6" fmla="*/ 52195 h 121588"/>
                  <a:gd name="connsiteX7" fmla="*/ 69252 w 1146333"/>
                  <a:gd name="connsiteY7" fmla="*/ 32742 h 121588"/>
                  <a:gd name="connsiteX8" fmla="*/ 1127555 w 1146333"/>
                  <a:gd name="connsiteY8" fmla="*/ 110557 h 121588"/>
                  <a:gd name="connsiteX9" fmla="*/ 1133391 w 1146333"/>
                  <a:gd name="connsiteY9" fmla="*/ 13287 h 121588"/>
                  <a:gd name="connsiteX10" fmla="*/ 73144 w 1146333"/>
                  <a:gd name="connsiteY10" fmla="*/ 46359 h 121588"/>
                  <a:gd name="connsiteX11" fmla="*/ 13807 w 1146333"/>
                  <a:gd name="connsiteY11" fmla="*/ 60949 h 121588"/>
                  <a:gd name="connsiteX12" fmla="*/ 13807 w 1146333"/>
                  <a:gd name="connsiteY12" fmla="*/ 60949 h 121588"/>
                  <a:gd name="connsiteX13" fmla="*/ 13807 w 1146333"/>
                  <a:gd name="connsiteY13" fmla="*/ 66785 h 121588"/>
                  <a:gd name="connsiteX14" fmla="*/ 73144 w 1146333"/>
                  <a:gd name="connsiteY14" fmla="*/ 80404 h 121588"/>
                  <a:gd name="connsiteX15" fmla="*/ 1127555 w 1146333"/>
                  <a:gd name="connsiteY15" fmla="*/ 107639 h 12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146333" h="121588">
                    <a:moveTo>
                      <a:pt x="1146037" y="-329"/>
                    </a:moveTo>
                    <a:lnTo>
                      <a:pt x="1138254" y="121259"/>
                    </a:lnTo>
                    <a:lnTo>
                      <a:pt x="1132418" y="121259"/>
                    </a:lnTo>
                    <a:cubicBezTo>
                      <a:pt x="1093510" y="121259"/>
                      <a:pt x="116914" y="94994"/>
                      <a:pt x="75088" y="94020"/>
                    </a:cubicBezTo>
                    <a:cubicBezTo>
                      <a:pt x="52035" y="94216"/>
                      <a:pt x="29178" y="88573"/>
                      <a:pt x="8945" y="77486"/>
                    </a:cubicBezTo>
                    <a:cubicBezTo>
                      <a:pt x="5151" y="74179"/>
                      <a:pt x="2426" y="69703"/>
                      <a:pt x="1162" y="64840"/>
                    </a:cubicBezTo>
                    <a:cubicBezTo>
                      <a:pt x="-783" y="60854"/>
                      <a:pt x="-783" y="56184"/>
                      <a:pt x="1162" y="52195"/>
                    </a:cubicBezTo>
                    <a:cubicBezTo>
                      <a:pt x="13807" y="35660"/>
                      <a:pt x="63416" y="32742"/>
                      <a:pt x="69252" y="32742"/>
                    </a:cubicBezTo>
                    <a:close/>
                    <a:moveTo>
                      <a:pt x="1127555" y="110557"/>
                    </a:moveTo>
                    <a:lnTo>
                      <a:pt x="1133391" y="13287"/>
                    </a:lnTo>
                    <a:lnTo>
                      <a:pt x="73144" y="46359"/>
                    </a:lnTo>
                    <a:cubicBezTo>
                      <a:pt x="52424" y="45483"/>
                      <a:pt x="31802" y="50541"/>
                      <a:pt x="13807" y="60949"/>
                    </a:cubicBezTo>
                    <a:cubicBezTo>
                      <a:pt x="13807" y="60949"/>
                      <a:pt x="13807" y="60949"/>
                      <a:pt x="13807" y="60949"/>
                    </a:cubicBezTo>
                    <a:cubicBezTo>
                      <a:pt x="12932" y="62798"/>
                      <a:pt x="12932" y="64938"/>
                      <a:pt x="13807" y="66785"/>
                    </a:cubicBezTo>
                    <a:cubicBezTo>
                      <a:pt x="32096" y="76319"/>
                      <a:pt x="52522" y="80989"/>
                      <a:pt x="73144" y="80404"/>
                    </a:cubicBezTo>
                    <a:cubicBezTo>
                      <a:pt x="85789" y="83322"/>
                      <a:pt x="1040012" y="107639"/>
                      <a:pt x="1127555" y="107639"/>
                    </a:cubicBezTo>
                    <a:close/>
                  </a:path>
                </a:pathLst>
              </a:custGeom>
              <a:solidFill>
                <a:srgbClr val="7C2C09"/>
              </a:soli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300" name="Freeform: Shape 299"/>
              <p:cNvSpPr/>
              <p:nvPr/>
            </p:nvSpPr>
            <p:spPr>
              <a:xfrm>
                <a:off x="6125647" y="6602151"/>
                <a:ext cx="268851" cy="118331"/>
              </a:xfrm>
              <a:custGeom>
                <a:avLst/>
                <a:gdLst>
                  <a:gd name="connsiteX0" fmla="*/ 19665 w 268851"/>
                  <a:gd name="connsiteY0" fmla="*/ 4195 h 118331"/>
                  <a:gd name="connsiteX1" fmla="*/ 247278 w 268851"/>
                  <a:gd name="connsiteY1" fmla="*/ 4195 h 118331"/>
                  <a:gd name="connsiteX2" fmla="*/ 265759 w 268851"/>
                  <a:gd name="connsiteY2" fmla="*/ 112163 h 118331"/>
                  <a:gd name="connsiteX3" fmla="*/ 37173 w 268851"/>
                  <a:gd name="connsiteY3" fmla="*/ 118002 h 118331"/>
                  <a:gd name="connsiteX4" fmla="*/ 8964 w 268851"/>
                  <a:gd name="connsiteY4" fmla="*/ 18785 h 118331"/>
                  <a:gd name="connsiteX5" fmla="*/ 19665 w 268851"/>
                  <a:gd name="connsiteY5" fmla="*/ 4195 h 118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8851" h="118331">
                    <a:moveTo>
                      <a:pt x="19665" y="4195"/>
                    </a:moveTo>
                    <a:cubicBezTo>
                      <a:pt x="95438" y="-1837"/>
                      <a:pt x="171502" y="-1837"/>
                      <a:pt x="247278" y="4195"/>
                    </a:cubicBezTo>
                    <a:cubicBezTo>
                      <a:pt x="266341" y="36779"/>
                      <a:pt x="272860" y="75105"/>
                      <a:pt x="265759" y="112163"/>
                    </a:cubicBezTo>
                    <a:cubicBezTo>
                      <a:pt x="186967" y="112163"/>
                      <a:pt x="99425" y="112163"/>
                      <a:pt x="37173" y="118002"/>
                    </a:cubicBezTo>
                    <a:cubicBezTo>
                      <a:pt x="1961" y="98351"/>
                      <a:pt x="-10684" y="53899"/>
                      <a:pt x="8964" y="18785"/>
                    </a:cubicBezTo>
                    <a:cubicBezTo>
                      <a:pt x="11882" y="13435"/>
                      <a:pt x="15480" y="8573"/>
                      <a:pt x="19665" y="4195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8959"/>
                  </a:gs>
                  <a:gs pos="50000">
                    <a:srgbClr val="D47446"/>
                  </a:gs>
                  <a:gs pos="100000">
                    <a:srgbClr val="C35F34"/>
                  </a:gs>
                </a:gsLst>
                <a:lin ang="16210554" scaled="1"/>
              </a:gra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301" name="Freeform: Shape 300"/>
              <p:cNvSpPr/>
              <p:nvPr/>
            </p:nvSpPr>
            <p:spPr>
              <a:xfrm>
                <a:off x="6125282" y="6588608"/>
                <a:ext cx="273634" cy="125065"/>
              </a:xfrm>
              <a:custGeom>
                <a:avLst/>
                <a:gdLst>
                  <a:gd name="connsiteX0" fmla="*/ 251531 w 273634"/>
                  <a:gd name="connsiteY0" fmla="*/ 7040 h 125065"/>
                  <a:gd name="connsiteX1" fmla="*/ 251531 w 273634"/>
                  <a:gd name="connsiteY1" fmla="*/ 7040 h 125065"/>
                  <a:gd name="connsiteX2" fmla="*/ 270986 w 273634"/>
                  <a:gd name="connsiteY2" fmla="*/ 119871 h 125065"/>
                  <a:gd name="connsiteX3" fmla="*/ 270986 w 273634"/>
                  <a:gd name="connsiteY3" fmla="*/ 119871 h 125065"/>
                  <a:gd name="connsiteX4" fmla="*/ 190253 w 273634"/>
                  <a:gd name="connsiteY4" fmla="*/ 119871 h 125065"/>
                  <a:gd name="connsiteX5" fmla="*/ 38509 w 273634"/>
                  <a:gd name="connsiteY5" fmla="*/ 124736 h 125065"/>
                  <a:gd name="connsiteX6" fmla="*/ 38509 w 273634"/>
                  <a:gd name="connsiteY6" fmla="*/ 124736 h 125065"/>
                  <a:gd name="connsiteX7" fmla="*/ 27810 w 273634"/>
                  <a:gd name="connsiteY7" fmla="*/ 118900 h 125065"/>
                  <a:gd name="connsiteX8" fmla="*/ 19249 w 273634"/>
                  <a:gd name="connsiteY8" fmla="*/ 5093 h 125065"/>
                  <a:gd name="connsiteX9" fmla="*/ 20030 w 273634"/>
                  <a:gd name="connsiteY9" fmla="*/ 4119 h 125065"/>
                  <a:gd name="connsiteX10" fmla="*/ 20030 w 273634"/>
                  <a:gd name="connsiteY10" fmla="*/ 4119 h 125065"/>
                  <a:gd name="connsiteX11" fmla="*/ 20030 w 273634"/>
                  <a:gd name="connsiteY11" fmla="*/ 4119 h 125065"/>
                  <a:gd name="connsiteX12" fmla="*/ 248613 w 273634"/>
                  <a:gd name="connsiteY12" fmla="*/ 4119 h 125065"/>
                  <a:gd name="connsiteX13" fmla="*/ 261259 w 273634"/>
                  <a:gd name="connsiteY13" fmla="*/ 115009 h 125065"/>
                  <a:gd name="connsiteX14" fmla="*/ 243751 w 273634"/>
                  <a:gd name="connsiteY14" fmla="*/ 17738 h 125065"/>
                  <a:gd name="connsiteX15" fmla="*/ 22948 w 273634"/>
                  <a:gd name="connsiteY15" fmla="*/ 17738 h 125065"/>
                  <a:gd name="connsiteX16" fmla="*/ 35979 w 273634"/>
                  <a:gd name="connsiteY16" fmla="*/ 113159 h 125065"/>
                  <a:gd name="connsiteX17" fmla="*/ 38509 w 273634"/>
                  <a:gd name="connsiteY17" fmla="*/ 115009 h 125065"/>
                  <a:gd name="connsiteX18" fmla="*/ 189280 w 273634"/>
                  <a:gd name="connsiteY18" fmla="*/ 110146 h 125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73634" h="125065">
                    <a:moveTo>
                      <a:pt x="251531" y="7040"/>
                    </a:moveTo>
                    <a:lnTo>
                      <a:pt x="251531" y="7040"/>
                    </a:lnTo>
                    <a:cubicBezTo>
                      <a:pt x="270597" y="41376"/>
                      <a:pt x="277407" y="81159"/>
                      <a:pt x="270986" y="119871"/>
                    </a:cubicBezTo>
                    <a:lnTo>
                      <a:pt x="270986" y="119871"/>
                    </a:lnTo>
                    <a:lnTo>
                      <a:pt x="190253" y="119871"/>
                    </a:lnTo>
                    <a:cubicBezTo>
                      <a:pt x="134808" y="119871"/>
                      <a:pt x="81308" y="119871"/>
                      <a:pt x="38509" y="124736"/>
                    </a:cubicBezTo>
                    <a:lnTo>
                      <a:pt x="38509" y="124736"/>
                    </a:lnTo>
                    <a:cubicBezTo>
                      <a:pt x="34715" y="123181"/>
                      <a:pt x="31117" y="121234"/>
                      <a:pt x="27810" y="118900"/>
                    </a:cubicBezTo>
                    <a:cubicBezTo>
                      <a:pt x="-6039" y="89815"/>
                      <a:pt x="-9833" y="38847"/>
                      <a:pt x="19249" y="5093"/>
                    </a:cubicBezTo>
                    <a:cubicBezTo>
                      <a:pt x="19445" y="4704"/>
                      <a:pt x="19736" y="4413"/>
                      <a:pt x="20030" y="4119"/>
                    </a:cubicBezTo>
                    <a:lnTo>
                      <a:pt x="20030" y="4119"/>
                    </a:lnTo>
                    <a:lnTo>
                      <a:pt x="20030" y="4119"/>
                    </a:lnTo>
                    <a:cubicBezTo>
                      <a:pt x="96094" y="-1812"/>
                      <a:pt x="172549" y="-1812"/>
                      <a:pt x="248613" y="4119"/>
                    </a:cubicBezTo>
                    <a:close/>
                    <a:moveTo>
                      <a:pt x="261259" y="115009"/>
                    </a:moveTo>
                    <a:cubicBezTo>
                      <a:pt x="265343" y="81548"/>
                      <a:pt x="259216" y="47699"/>
                      <a:pt x="243751" y="17738"/>
                    </a:cubicBezTo>
                    <a:cubicBezTo>
                      <a:pt x="170213" y="12680"/>
                      <a:pt x="96483" y="12680"/>
                      <a:pt x="22948" y="17738"/>
                    </a:cubicBezTo>
                    <a:cubicBezTo>
                      <a:pt x="186" y="47699"/>
                      <a:pt x="6022" y="90400"/>
                      <a:pt x="35979" y="113159"/>
                    </a:cubicBezTo>
                    <a:cubicBezTo>
                      <a:pt x="36760" y="113744"/>
                      <a:pt x="37636" y="114424"/>
                      <a:pt x="38509" y="115009"/>
                    </a:cubicBezTo>
                    <a:cubicBezTo>
                      <a:pt x="81308" y="115009"/>
                      <a:pt x="135779" y="115009"/>
                      <a:pt x="189280" y="110146"/>
                    </a:cubicBezTo>
                    <a:close/>
                  </a:path>
                </a:pathLst>
              </a:custGeom>
              <a:solidFill>
                <a:srgbClr val="7C2C09"/>
              </a:soli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302" name="Freeform: Shape 301"/>
              <p:cNvSpPr/>
              <p:nvPr/>
            </p:nvSpPr>
            <p:spPr>
              <a:xfrm>
                <a:off x="6111787" y="6594982"/>
                <a:ext cx="61458" cy="124527"/>
              </a:xfrm>
              <a:custGeom>
                <a:avLst/>
                <a:gdLst>
                  <a:gd name="connsiteX0" fmla="*/ 53951 w 61458"/>
                  <a:gd name="connsiteY0" fmla="*/ 124198 h 124527"/>
                  <a:gd name="connsiteX1" fmla="*/ 1424 w 61458"/>
                  <a:gd name="connsiteY1" fmla="*/ 71671 h 124527"/>
                  <a:gd name="connsiteX2" fmla="*/ 38388 w 61458"/>
                  <a:gd name="connsiteY2" fmla="*/ -308 h 124527"/>
                  <a:gd name="connsiteX3" fmla="*/ 30604 w 61458"/>
                  <a:gd name="connsiteY3" fmla="*/ 61944 h 124527"/>
                  <a:gd name="connsiteX4" fmla="*/ 53951 w 61458"/>
                  <a:gd name="connsiteY4" fmla="*/ 124198 h 124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458" h="124527">
                    <a:moveTo>
                      <a:pt x="53951" y="124198"/>
                    </a:moveTo>
                    <a:cubicBezTo>
                      <a:pt x="37414" y="124198"/>
                      <a:pt x="8234" y="112526"/>
                      <a:pt x="1424" y="71671"/>
                    </a:cubicBezTo>
                    <a:cubicBezTo>
                      <a:pt x="-5385" y="30820"/>
                      <a:pt x="8234" y="-1281"/>
                      <a:pt x="38388" y="-308"/>
                    </a:cubicBezTo>
                    <a:cubicBezTo>
                      <a:pt x="68541" y="666"/>
                      <a:pt x="27686" y="8446"/>
                      <a:pt x="30604" y="61944"/>
                    </a:cubicBezTo>
                    <a:cubicBezTo>
                      <a:pt x="33525" y="115444"/>
                      <a:pt x="78269" y="120307"/>
                      <a:pt x="53951" y="12419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47000">
                    <a:srgbClr val="EAEAEA"/>
                  </a:gs>
                  <a:gs pos="100000">
                    <a:srgbClr val="D7D7D7"/>
                  </a:gs>
                </a:gsLst>
                <a:lin ang="20861138" scaled="1"/>
              </a:gra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303" name="Freeform: Shape 302"/>
              <p:cNvSpPr/>
              <p:nvPr/>
            </p:nvSpPr>
            <p:spPr>
              <a:xfrm>
                <a:off x="6105908" y="6590012"/>
                <a:ext cx="74025" cy="135634"/>
              </a:xfrm>
              <a:custGeom>
                <a:avLst/>
                <a:gdLst>
                  <a:gd name="connsiteX0" fmla="*/ 57883 w 74025"/>
                  <a:gd name="connsiteY0" fmla="*/ 2715 h 135634"/>
                  <a:gd name="connsiteX1" fmla="*/ 57883 w 74025"/>
                  <a:gd name="connsiteY1" fmla="*/ 18279 h 135634"/>
                  <a:gd name="connsiteX2" fmla="*/ 43293 w 74025"/>
                  <a:gd name="connsiteY2" fmla="*/ 66914 h 135634"/>
                  <a:gd name="connsiteX3" fmla="*/ 66640 w 74025"/>
                  <a:gd name="connsiteY3" fmla="*/ 114578 h 135634"/>
                  <a:gd name="connsiteX4" fmla="*/ 73447 w 74025"/>
                  <a:gd name="connsiteY4" fmla="*/ 128195 h 135634"/>
                  <a:gd name="connsiteX5" fmla="*/ 61775 w 74025"/>
                  <a:gd name="connsiteY5" fmla="*/ 135004 h 135634"/>
                  <a:gd name="connsiteX6" fmla="*/ 27729 w 74025"/>
                  <a:gd name="connsiteY6" fmla="*/ 124303 h 135634"/>
                  <a:gd name="connsiteX7" fmla="*/ 2441 w 74025"/>
                  <a:gd name="connsiteY7" fmla="*/ 77615 h 135634"/>
                  <a:gd name="connsiteX8" fmla="*/ 14113 w 74025"/>
                  <a:gd name="connsiteY8" fmla="*/ 12443 h 135634"/>
                  <a:gd name="connsiteX9" fmla="*/ 45240 w 74025"/>
                  <a:gd name="connsiteY9" fmla="*/ -203 h 135634"/>
                  <a:gd name="connsiteX10" fmla="*/ 57883 w 74025"/>
                  <a:gd name="connsiteY10" fmla="*/ 2715 h 135634"/>
                  <a:gd name="connsiteX11" fmla="*/ 57883 w 74025"/>
                  <a:gd name="connsiteY11" fmla="*/ 124303 h 135634"/>
                  <a:gd name="connsiteX12" fmla="*/ 57883 w 74025"/>
                  <a:gd name="connsiteY12" fmla="*/ 124303 h 135634"/>
                  <a:gd name="connsiteX13" fmla="*/ 30647 w 74025"/>
                  <a:gd name="connsiteY13" fmla="*/ 68861 h 135634"/>
                  <a:gd name="connsiteX14" fmla="*/ 47185 w 74025"/>
                  <a:gd name="connsiteY14" fmla="*/ 13416 h 135634"/>
                  <a:gd name="connsiteX15" fmla="*/ 47185 w 74025"/>
                  <a:gd name="connsiteY15" fmla="*/ 13416 h 135634"/>
                  <a:gd name="connsiteX16" fmla="*/ 24811 w 74025"/>
                  <a:gd name="connsiteY16" fmla="*/ 23144 h 135634"/>
                  <a:gd name="connsiteX17" fmla="*/ 16057 w 74025"/>
                  <a:gd name="connsiteY17" fmla="*/ 78589 h 135634"/>
                  <a:gd name="connsiteX18" fmla="*/ 36483 w 74025"/>
                  <a:gd name="connsiteY18" fmla="*/ 118467 h 135634"/>
                  <a:gd name="connsiteX19" fmla="*/ 58857 w 74025"/>
                  <a:gd name="connsiteY19" fmla="*/ 124303 h 135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4025" h="135634">
                    <a:moveTo>
                      <a:pt x="57883" y="2715"/>
                    </a:moveTo>
                    <a:cubicBezTo>
                      <a:pt x="64693" y="7580"/>
                      <a:pt x="57883" y="13416"/>
                      <a:pt x="57883" y="18279"/>
                    </a:cubicBezTo>
                    <a:cubicBezTo>
                      <a:pt x="46989" y="32091"/>
                      <a:pt x="41835" y="49406"/>
                      <a:pt x="43293" y="66914"/>
                    </a:cubicBezTo>
                    <a:cubicBezTo>
                      <a:pt x="43682" y="85493"/>
                      <a:pt x="52243" y="102906"/>
                      <a:pt x="66640" y="114578"/>
                    </a:cubicBezTo>
                    <a:cubicBezTo>
                      <a:pt x="66640" y="119441"/>
                      <a:pt x="75394" y="123332"/>
                      <a:pt x="73447" y="128195"/>
                    </a:cubicBezTo>
                    <a:cubicBezTo>
                      <a:pt x="71502" y="133060"/>
                      <a:pt x="65666" y="134031"/>
                      <a:pt x="61775" y="135004"/>
                    </a:cubicBezTo>
                    <a:cubicBezTo>
                      <a:pt x="49423" y="136462"/>
                      <a:pt x="37068" y="132573"/>
                      <a:pt x="27729" y="124303"/>
                    </a:cubicBezTo>
                    <a:cubicBezTo>
                      <a:pt x="14211" y="112049"/>
                      <a:pt x="5261" y="95610"/>
                      <a:pt x="2441" y="77615"/>
                    </a:cubicBezTo>
                    <a:cubicBezTo>
                      <a:pt x="-3689" y="55242"/>
                      <a:pt x="592" y="31313"/>
                      <a:pt x="14113" y="12443"/>
                    </a:cubicBezTo>
                    <a:cubicBezTo>
                      <a:pt x="21893" y="3496"/>
                      <a:pt x="33470" y="-1174"/>
                      <a:pt x="45240" y="-203"/>
                    </a:cubicBezTo>
                    <a:cubicBezTo>
                      <a:pt x="49616" y="-592"/>
                      <a:pt x="54089" y="480"/>
                      <a:pt x="57883" y="2715"/>
                    </a:cubicBezTo>
                    <a:close/>
                    <a:moveTo>
                      <a:pt x="57883" y="124303"/>
                    </a:moveTo>
                    <a:lnTo>
                      <a:pt x="57883" y="124303"/>
                    </a:lnTo>
                    <a:cubicBezTo>
                      <a:pt x="41447" y="110491"/>
                      <a:pt x="31523" y="90356"/>
                      <a:pt x="30647" y="68861"/>
                    </a:cubicBezTo>
                    <a:cubicBezTo>
                      <a:pt x="29579" y="49017"/>
                      <a:pt x="35415" y="29369"/>
                      <a:pt x="47185" y="13416"/>
                    </a:cubicBezTo>
                    <a:lnTo>
                      <a:pt x="47185" y="13416"/>
                    </a:lnTo>
                    <a:cubicBezTo>
                      <a:pt x="38624" y="12929"/>
                      <a:pt x="30356" y="16530"/>
                      <a:pt x="24811" y="23144"/>
                    </a:cubicBezTo>
                    <a:cubicBezTo>
                      <a:pt x="13822" y="39387"/>
                      <a:pt x="10610" y="59718"/>
                      <a:pt x="16057" y="78589"/>
                    </a:cubicBezTo>
                    <a:cubicBezTo>
                      <a:pt x="18394" y="93760"/>
                      <a:pt x="25589" y="107769"/>
                      <a:pt x="36483" y="118467"/>
                    </a:cubicBezTo>
                    <a:cubicBezTo>
                      <a:pt x="43195" y="122650"/>
                      <a:pt x="50978" y="124695"/>
                      <a:pt x="58857" y="124303"/>
                    </a:cubicBezTo>
                    <a:close/>
                  </a:path>
                </a:pathLst>
              </a:custGeom>
              <a:solidFill>
                <a:srgbClr val="6D6D6D"/>
              </a:soli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304" name="Freeform: Shape 303"/>
              <p:cNvSpPr/>
              <p:nvPr/>
            </p:nvSpPr>
            <p:spPr>
              <a:xfrm>
                <a:off x="6332947" y="6525917"/>
                <a:ext cx="321384" cy="233473"/>
              </a:xfrm>
              <a:custGeom>
                <a:avLst/>
                <a:gdLst>
                  <a:gd name="connsiteX0" fmla="*/ 321088 w 321384"/>
                  <a:gd name="connsiteY0" fmla="*/ 58056 h 233473"/>
                  <a:gd name="connsiteX1" fmla="*/ 200474 w 321384"/>
                  <a:gd name="connsiteY1" fmla="*/ 70702 h 233473"/>
                  <a:gd name="connsiteX2" fmla="*/ 238408 w 321384"/>
                  <a:gd name="connsiteY2" fmla="*/ 60003 h 233473"/>
                  <a:gd name="connsiteX3" fmla="*/ 88613 w 321384"/>
                  <a:gd name="connsiteY3" fmla="*/ -304 h 233473"/>
                  <a:gd name="connsiteX4" fmla="*/ 97 w 321384"/>
                  <a:gd name="connsiteY4" fmla="*/ 124202 h 233473"/>
                  <a:gd name="connsiteX5" fmla="*/ 124603 w 321384"/>
                  <a:gd name="connsiteY5" fmla="*/ 233145 h 233473"/>
                  <a:gd name="connsiteX6" fmla="*/ 110013 w 321384"/>
                  <a:gd name="connsiteY6" fmla="*/ 200073 h 233473"/>
                  <a:gd name="connsiteX7" fmla="*/ 221873 w 321384"/>
                  <a:gd name="connsiteY7" fmla="*/ 214663 h 233473"/>
                  <a:gd name="connsiteX8" fmla="*/ 175182 w 321384"/>
                  <a:gd name="connsiteY8" fmla="*/ 196181 h 233473"/>
                  <a:gd name="connsiteX9" fmla="*/ 272453 w 321384"/>
                  <a:gd name="connsiteY9" fmla="*/ 156300 h 233473"/>
                  <a:gd name="connsiteX10" fmla="*/ 230627 w 321384"/>
                  <a:gd name="connsiteY10" fmla="*/ 156300 h 233473"/>
                  <a:gd name="connsiteX11" fmla="*/ 321088 w 321384"/>
                  <a:gd name="connsiteY11" fmla="*/ 58056 h 233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21384" h="233473">
                    <a:moveTo>
                      <a:pt x="321088" y="58056"/>
                    </a:moveTo>
                    <a:cubicBezTo>
                      <a:pt x="285487" y="82181"/>
                      <a:pt x="240257" y="86945"/>
                      <a:pt x="200474" y="70702"/>
                    </a:cubicBezTo>
                    <a:cubicBezTo>
                      <a:pt x="212341" y="64768"/>
                      <a:pt x="225180" y="61072"/>
                      <a:pt x="238408" y="60003"/>
                    </a:cubicBezTo>
                    <a:cubicBezTo>
                      <a:pt x="198624" y="20609"/>
                      <a:pt x="144640" y="-1180"/>
                      <a:pt x="88613" y="-304"/>
                    </a:cubicBezTo>
                    <a:cubicBezTo>
                      <a:pt x="32779" y="14188"/>
                      <a:pt x="-4573" y="66715"/>
                      <a:pt x="97" y="124202"/>
                    </a:cubicBezTo>
                    <a:cubicBezTo>
                      <a:pt x="10308" y="185578"/>
                      <a:pt x="62446" y="231197"/>
                      <a:pt x="124603" y="233145"/>
                    </a:cubicBezTo>
                    <a:cubicBezTo>
                      <a:pt x="118767" y="222541"/>
                      <a:pt x="113901" y="211451"/>
                      <a:pt x="110013" y="200073"/>
                    </a:cubicBezTo>
                    <a:cubicBezTo>
                      <a:pt x="142986" y="222250"/>
                      <a:pt x="184325" y="227600"/>
                      <a:pt x="221873" y="214663"/>
                    </a:cubicBezTo>
                    <a:cubicBezTo>
                      <a:pt x="205823" y="209896"/>
                      <a:pt x="190161" y="203671"/>
                      <a:pt x="175182" y="196181"/>
                    </a:cubicBezTo>
                    <a:cubicBezTo>
                      <a:pt x="211950" y="198126"/>
                      <a:pt x="247648" y="183536"/>
                      <a:pt x="272453" y="156300"/>
                    </a:cubicBezTo>
                    <a:cubicBezTo>
                      <a:pt x="258836" y="160581"/>
                      <a:pt x="244243" y="160581"/>
                      <a:pt x="230627" y="156300"/>
                    </a:cubicBezTo>
                    <a:cubicBezTo>
                      <a:pt x="269924" y="133247"/>
                      <a:pt x="301342" y="99104"/>
                      <a:pt x="321088" y="58056"/>
                    </a:cubicBezTo>
                    <a:close/>
                  </a:path>
                </a:pathLst>
              </a:custGeom>
              <a:solidFill>
                <a:srgbClr val="8AC43A"/>
              </a:soli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305" name="Freeform: Shape 304"/>
              <p:cNvSpPr/>
              <p:nvPr/>
            </p:nvSpPr>
            <p:spPr>
              <a:xfrm>
                <a:off x="6327187" y="6526739"/>
                <a:ext cx="337845" cy="244323"/>
              </a:xfrm>
              <a:custGeom>
                <a:avLst/>
                <a:gdLst>
                  <a:gd name="connsiteX0" fmla="*/ 337549 w 337845"/>
                  <a:gd name="connsiteY0" fmla="*/ 44591 h 244323"/>
                  <a:gd name="connsiteX1" fmla="*/ 332684 w 337845"/>
                  <a:gd name="connsiteY1" fmla="*/ 59181 h 244323"/>
                  <a:gd name="connsiteX2" fmla="*/ 250977 w 337845"/>
                  <a:gd name="connsiteY2" fmla="*/ 156451 h 244323"/>
                  <a:gd name="connsiteX3" fmla="*/ 272376 w 337845"/>
                  <a:gd name="connsiteY3" fmla="*/ 156451 h 244323"/>
                  <a:gd name="connsiteX4" fmla="*/ 292802 w 337845"/>
                  <a:gd name="connsiteY4" fmla="*/ 148668 h 244323"/>
                  <a:gd name="connsiteX5" fmla="*/ 279186 w 337845"/>
                  <a:gd name="connsiteY5" fmla="*/ 165205 h 244323"/>
                  <a:gd name="connsiteX6" fmla="*/ 203315 w 337845"/>
                  <a:gd name="connsiteY6" fmla="*/ 205087 h 244323"/>
                  <a:gd name="connsiteX7" fmla="*/ 229577 w 337845"/>
                  <a:gd name="connsiteY7" fmla="*/ 213841 h 244323"/>
                  <a:gd name="connsiteX8" fmla="*/ 248059 w 337845"/>
                  <a:gd name="connsiteY8" fmla="*/ 218703 h 244323"/>
                  <a:gd name="connsiteX9" fmla="*/ 229577 w 337845"/>
                  <a:gd name="connsiteY9" fmla="*/ 225513 h 244323"/>
                  <a:gd name="connsiteX10" fmla="*/ 126471 w 337845"/>
                  <a:gd name="connsiteY10" fmla="*/ 216759 h 244323"/>
                  <a:gd name="connsiteX11" fmla="*/ 135225 w 337845"/>
                  <a:gd name="connsiteY11" fmla="*/ 235240 h 244323"/>
                  <a:gd name="connsiteX12" fmla="*/ 141061 w 337845"/>
                  <a:gd name="connsiteY12" fmla="*/ 243994 h 244323"/>
                  <a:gd name="connsiteX13" fmla="*/ 130362 w 337845"/>
                  <a:gd name="connsiteY13" fmla="*/ 243994 h 244323"/>
                  <a:gd name="connsiteX14" fmla="*/ 46708 w 337845"/>
                  <a:gd name="connsiteY14" fmla="*/ 211893 h 244323"/>
                  <a:gd name="connsiteX15" fmla="*/ 20 w 337845"/>
                  <a:gd name="connsiteY15" fmla="*/ 130186 h 244323"/>
                  <a:gd name="connsiteX16" fmla="*/ 97291 w 337845"/>
                  <a:gd name="connsiteY16" fmla="*/ -156 h 244323"/>
                  <a:gd name="connsiteX17" fmla="*/ 239305 w 337845"/>
                  <a:gd name="connsiteY17" fmla="*/ 49453 h 244323"/>
                  <a:gd name="connsiteX18" fmla="*/ 251950 w 337845"/>
                  <a:gd name="connsiteY18" fmla="*/ 61125 h 244323"/>
                  <a:gd name="connsiteX19" fmla="*/ 259731 w 337845"/>
                  <a:gd name="connsiteY19" fmla="*/ 69879 h 244323"/>
                  <a:gd name="connsiteX20" fmla="*/ 248059 w 337845"/>
                  <a:gd name="connsiteY20" fmla="*/ 69879 h 244323"/>
                  <a:gd name="connsiteX21" fmla="*/ 225685 w 337845"/>
                  <a:gd name="connsiteY21" fmla="*/ 69879 h 244323"/>
                  <a:gd name="connsiteX22" fmla="*/ 322956 w 337845"/>
                  <a:gd name="connsiteY22" fmla="*/ 53345 h 244323"/>
                  <a:gd name="connsiteX23" fmla="*/ 217905 w 337845"/>
                  <a:gd name="connsiteY23" fmla="*/ 159369 h 244323"/>
                  <a:gd name="connsiteX24" fmla="*/ 230551 w 337845"/>
                  <a:gd name="connsiteY24" fmla="*/ 152560 h 244323"/>
                  <a:gd name="connsiteX25" fmla="*/ 314202 w 337845"/>
                  <a:gd name="connsiteY25" fmla="*/ 70853 h 244323"/>
                  <a:gd name="connsiteX26" fmla="*/ 203315 w 337845"/>
                  <a:gd name="connsiteY26" fmla="*/ 70853 h 244323"/>
                  <a:gd name="connsiteX27" fmla="*/ 194561 w 337845"/>
                  <a:gd name="connsiteY27" fmla="*/ 70853 h 244323"/>
                  <a:gd name="connsiteX28" fmla="*/ 202341 w 337845"/>
                  <a:gd name="connsiteY28" fmla="*/ 65017 h 244323"/>
                  <a:gd name="connsiteX29" fmla="*/ 231524 w 337845"/>
                  <a:gd name="connsiteY29" fmla="*/ 55289 h 244323"/>
                  <a:gd name="connsiteX30" fmla="*/ 95343 w 337845"/>
                  <a:gd name="connsiteY30" fmla="*/ 4710 h 244323"/>
                  <a:gd name="connsiteX31" fmla="*/ 11692 w 337845"/>
                  <a:gd name="connsiteY31" fmla="*/ 123380 h 244323"/>
                  <a:gd name="connsiteX32" fmla="*/ 54491 w 337845"/>
                  <a:gd name="connsiteY32" fmla="*/ 197303 h 244323"/>
                  <a:gd name="connsiteX33" fmla="*/ 120635 w 337845"/>
                  <a:gd name="connsiteY33" fmla="*/ 225513 h 244323"/>
                  <a:gd name="connsiteX34" fmla="*/ 109936 w 337845"/>
                  <a:gd name="connsiteY34" fmla="*/ 201195 h 244323"/>
                  <a:gd name="connsiteX35" fmla="*/ 105071 w 337845"/>
                  <a:gd name="connsiteY35" fmla="*/ 187576 h 244323"/>
                  <a:gd name="connsiteX36" fmla="*/ 117717 w 337845"/>
                  <a:gd name="connsiteY36" fmla="*/ 194385 h 244323"/>
                  <a:gd name="connsiteX37" fmla="*/ 208177 w 337845"/>
                  <a:gd name="connsiteY37" fmla="*/ 213841 h 244323"/>
                  <a:gd name="connsiteX38" fmla="*/ 178998 w 337845"/>
                  <a:gd name="connsiteY38" fmla="*/ 201195 h 244323"/>
                  <a:gd name="connsiteX39" fmla="*/ 159542 w 337845"/>
                  <a:gd name="connsiteY39" fmla="*/ 191467 h 244323"/>
                  <a:gd name="connsiteX40" fmla="*/ 180942 w 337845"/>
                  <a:gd name="connsiteY40" fmla="*/ 191467 h 244323"/>
                  <a:gd name="connsiteX41" fmla="*/ 256813 w 337845"/>
                  <a:gd name="connsiteY41" fmla="*/ 168123 h 244323"/>
                  <a:gd name="connsiteX42" fmla="*/ 231524 w 337845"/>
                  <a:gd name="connsiteY42" fmla="*/ 168123 h 244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337845" h="244323">
                    <a:moveTo>
                      <a:pt x="337549" y="44591"/>
                    </a:moveTo>
                    <a:lnTo>
                      <a:pt x="332684" y="59181"/>
                    </a:lnTo>
                    <a:cubicBezTo>
                      <a:pt x="314591" y="98281"/>
                      <a:pt x="286384" y="131840"/>
                      <a:pt x="250977" y="156451"/>
                    </a:cubicBezTo>
                    <a:cubicBezTo>
                      <a:pt x="258077" y="157716"/>
                      <a:pt x="265276" y="157716"/>
                      <a:pt x="272376" y="156451"/>
                    </a:cubicBezTo>
                    <a:lnTo>
                      <a:pt x="292802" y="148668"/>
                    </a:lnTo>
                    <a:lnTo>
                      <a:pt x="279186" y="165205"/>
                    </a:lnTo>
                    <a:cubicBezTo>
                      <a:pt x="259829" y="187576"/>
                      <a:pt x="232691" y="201780"/>
                      <a:pt x="203315" y="205087"/>
                    </a:cubicBezTo>
                    <a:cubicBezTo>
                      <a:pt x="211873" y="208586"/>
                      <a:pt x="220630" y="211504"/>
                      <a:pt x="229577" y="213841"/>
                    </a:cubicBezTo>
                    <a:lnTo>
                      <a:pt x="248059" y="218703"/>
                    </a:lnTo>
                    <a:lnTo>
                      <a:pt x="229577" y="225513"/>
                    </a:lnTo>
                    <a:cubicBezTo>
                      <a:pt x="195532" y="237573"/>
                      <a:pt x="157987" y="234365"/>
                      <a:pt x="126471" y="216759"/>
                    </a:cubicBezTo>
                    <a:cubicBezTo>
                      <a:pt x="129000" y="223081"/>
                      <a:pt x="131918" y="229306"/>
                      <a:pt x="135225" y="235240"/>
                    </a:cubicBezTo>
                    <a:lnTo>
                      <a:pt x="141061" y="243994"/>
                    </a:lnTo>
                    <a:lnTo>
                      <a:pt x="130362" y="243994"/>
                    </a:lnTo>
                    <a:cubicBezTo>
                      <a:pt x="99722" y="242730"/>
                      <a:pt x="70346" y="231447"/>
                      <a:pt x="46708" y="211893"/>
                    </a:cubicBezTo>
                    <a:cubicBezTo>
                      <a:pt x="20737" y="192150"/>
                      <a:pt x="3909" y="162578"/>
                      <a:pt x="20" y="130186"/>
                    </a:cubicBezTo>
                    <a:cubicBezTo>
                      <a:pt x="-4358" y="68615"/>
                      <a:pt x="37078" y="13170"/>
                      <a:pt x="97291" y="-156"/>
                    </a:cubicBezTo>
                    <a:cubicBezTo>
                      <a:pt x="149233" y="-2296"/>
                      <a:pt x="200008" y="15408"/>
                      <a:pt x="239305" y="49453"/>
                    </a:cubicBezTo>
                    <a:lnTo>
                      <a:pt x="251950" y="61125"/>
                    </a:lnTo>
                    <a:lnTo>
                      <a:pt x="259731" y="69879"/>
                    </a:lnTo>
                    <a:lnTo>
                      <a:pt x="248059" y="69879"/>
                    </a:lnTo>
                    <a:lnTo>
                      <a:pt x="225685" y="69879"/>
                    </a:lnTo>
                    <a:cubicBezTo>
                      <a:pt x="259051" y="77855"/>
                      <a:pt x="294165" y="71922"/>
                      <a:pt x="322956" y="53345"/>
                    </a:cubicBezTo>
                    <a:close/>
                    <a:moveTo>
                      <a:pt x="217905" y="159369"/>
                    </a:moveTo>
                    <a:lnTo>
                      <a:pt x="230551" y="152560"/>
                    </a:lnTo>
                    <a:cubicBezTo>
                      <a:pt x="264985" y="132911"/>
                      <a:pt x="293776" y="104800"/>
                      <a:pt x="314202" y="70853"/>
                    </a:cubicBezTo>
                    <a:cubicBezTo>
                      <a:pt x="279284" y="88070"/>
                      <a:pt x="238236" y="88070"/>
                      <a:pt x="203315" y="70853"/>
                    </a:cubicBezTo>
                    <a:lnTo>
                      <a:pt x="194561" y="70853"/>
                    </a:lnTo>
                    <a:lnTo>
                      <a:pt x="202341" y="65017"/>
                    </a:lnTo>
                    <a:cubicBezTo>
                      <a:pt x="211389" y="60057"/>
                      <a:pt x="221310" y="56750"/>
                      <a:pt x="231524" y="55289"/>
                    </a:cubicBezTo>
                    <a:cubicBezTo>
                      <a:pt x="194074" y="22022"/>
                      <a:pt x="145439" y="3929"/>
                      <a:pt x="95343" y="4710"/>
                    </a:cubicBezTo>
                    <a:cubicBezTo>
                      <a:pt x="42526" y="19009"/>
                      <a:pt x="7412" y="68909"/>
                      <a:pt x="11692" y="123380"/>
                    </a:cubicBezTo>
                    <a:cubicBezTo>
                      <a:pt x="15290" y="152851"/>
                      <a:pt x="30756" y="179504"/>
                      <a:pt x="54491" y="197303"/>
                    </a:cubicBezTo>
                    <a:cubicBezTo>
                      <a:pt x="73068" y="213354"/>
                      <a:pt x="96219" y="223274"/>
                      <a:pt x="120635" y="225513"/>
                    </a:cubicBezTo>
                    <a:cubicBezTo>
                      <a:pt x="116354" y="217732"/>
                      <a:pt x="112756" y="209560"/>
                      <a:pt x="109936" y="201195"/>
                    </a:cubicBezTo>
                    <a:lnTo>
                      <a:pt x="105071" y="187576"/>
                    </a:lnTo>
                    <a:lnTo>
                      <a:pt x="117717" y="194385"/>
                    </a:lnTo>
                    <a:cubicBezTo>
                      <a:pt x="144563" y="211504"/>
                      <a:pt x="176661" y="218412"/>
                      <a:pt x="208177" y="213841"/>
                    </a:cubicBezTo>
                    <a:lnTo>
                      <a:pt x="178998" y="201195"/>
                    </a:lnTo>
                    <a:lnTo>
                      <a:pt x="159542" y="191467"/>
                    </a:lnTo>
                    <a:lnTo>
                      <a:pt x="180942" y="191467"/>
                    </a:lnTo>
                    <a:cubicBezTo>
                      <a:pt x="207985" y="191176"/>
                      <a:pt x="234344" y="183102"/>
                      <a:pt x="256813" y="168123"/>
                    </a:cubicBezTo>
                    <a:cubicBezTo>
                      <a:pt x="248546" y="170166"/>
                      <a:pt x="239792" y="170166"/>
                      <a:pt x="231524" y="168123"/>
                    </a:cubicBezTo>
                    <a:close/>
                  </a:path>
                </a:pathLst>
              </a:custGeom>
              <a:solidFill>
                <a:srgbClr val="404B00"/>
              </a:solidFill>
              <a:ln w="971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IN" sz="135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p:grpSp>
        <p:pic>
          <p:nvPicPr>
            <p:cNvPr id="727" name="Picture 726" descr="A group of cartoon kids&#10;&#10;AI-generated content may be incorrect.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74" t="-1549" r="11198" b="50613"/>
            <a:stretch>
              <a:fillRect/>
            </a:stretch>
          </p:blipFill>
          <p:spPr>
            <a:xfrm>
              <a:off x="5845628" y="2367707"/>
              <a:ext cx="2475111" cy="3222102"/>
            </a:xfrm>
            <a:prstGeom prst="rect">
              <a:avLst/>
            </a:prstGeom>
          </p:spPr>
        </p:pic>
        <p:pic>
          <p:nvPicPr>
            <p:cNvPr id="729" name="Picture 728" descr="A group of cartoon kids&#10;&#10;AI-generated content may be incorrect.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89" t="50000" r="32222" b="4167"/>
            <a:stretch>
              <a:fillRect/>
            </a:stretch>
          </p:blipFill>
          <p:spPr>
            <a:xfrm>
              <a:off x="1991222" y="3172285"/>
              <a:ext cx="1728788" cy="2524335"/>
            </a:xfrm>
            <a:prstGeom prst="rect">
              <a:avLst/>
            </a:prstGeom>
          </p:spPr>
        </p:pic>
        <p:pic>
          <p:nvPicPr>
            <p:cNvPr id="766" name="Picture 76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72722" y="1913782"/>
              <a:ext cx="621846" cy="365792"/>
            </a:xfrm>
            <a:prstGeom prst="rect">
              <a:avLst/>
            </a:prstGeom>
          </p:spPr>
        </p:pic>
        <p:pic>
          <p:nvPicPr>
            <p:cNvPr id="767" name="Picture 76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01518" y="2304062"/>
              <a:ext cx="357206" cy="345954"/>
            </a:xfrm>
            <a:prstGeom prst="rect">
              <a:avLst/>
            </a:prstGeom>
          </p:spPr>
        </p:pic>
        <p:sp>
          <p:nvSpPr>
            <p:cNvPr id="786" name="Google Shape;1069;p43"/>
            <p:cNvSpPr/>
            <p:nvPr/>
          </p:nvSpPr>
          <p:spPr>
            <a:xfrm>
              <a:off x="3389658" y="1634544"/>
              <a:ext cx="221064" cy="230882"/>
            </a:xfrm>
            <a:custGeom>
              <a:avLst/>
              <a:gdLst/>
              <a:ahLst/>
              <a:cxnLst/>
              <a:rect l="l" t="t" r="r" b="b"/>
              <a:pathLst>
                <a:path w="4072" h="4253" extrusionOk="0">
                  <a:moveTo>
                    <a:pt x="3855" y="1517"/>
                  </a:moveTo>
                  <a:cubicBezTo>
                    <a:pt x="2595" y="1517"/>
                    <a:pt x="2595" y="1517"/>
                    <a:pt x="2595" y="1517"/>
                  </a:cubicBezTo>
                  <a:cubicBezTo>
                    <a:pt x="2435" y="1068"/>
                    <a:pt x="2274" y="619"/>
                    <a:pt x="2113" y="169"/>
                  </a:cubicBezTo>
                  <a:cubicBezTo>
                    <a:pt x="2056" y="10"/>
                    <a:pt x="1832" y="0"/>
                    <a:pt x="1779" y="169"/>
                  </a:cubicBezTo>
                  <a:cubicBezTo>
                    <a:pt x="1639" y="619"/>
                    <a:pt x="1499" y="1068"/>
                    <a:pt x="1359" y="1517"/>
                  </a:cubicBezTo>
                  <a:cubicBezTo>
                    <a:pt x="217" y="1517"/>
                    <a:pt x="217" y="1517"/>
                    <a:pt x="217" y="1517"/>
                  </a:cubicBezTo>
                  <a:cubicBezTo>
                    <a:pt x="30" y="1517"/>
                    <a:pt x="0" y="1742"/>
                    <a:pt x="130" y="1839"/>
                  </a:cubicBezTo>
                  <a:cubicBezTo>
                    <a:pt x="435" y="2069"/>
                    <a:pt x="740" y="2298"/>
                    <a:pt x="1045" y="2528"/>
                  </a:cubicBezTo>
                  <a:cubicBezTo>
                    <a:pt x="895" y="3010"/>
                    <a:pt x="745" y="3492"/>
                    <a:pt x="595" y="3974"/>
                  </a:cubicBezTo>
                  <a:cubicBezTo>
                    <a:pt x="571" y="4050"/>
                    <a:pt x="599" y="4109"/>
                    <a:pt x="647" y="4145"/>
                  </a:cubicBezTo>
                  <a:cubicBezTo>
                    <a:pt x="693" y="4203"/>
                    <a:pt x="771" y="4228"/>
                    <a:pt x="849" y="4169"/>
                  </a:cubicBezTo>
                  <a:cubicBezTo>
                    <a:pt x="1245" y="3871"/>
                    <a:pt x="1641" y="3573"/>
                    <a:pt x="2037" y="3274"/>
                  </a:cubicBezTo>
                  <a:cubicBezTo>
                    <a:pt x="2431" y="3570"/>
                    <a:pt x="2824" y="3866"/>
                    <a:pt x="3218" y="4162"/>
                  </a:cubicBezTo>
                  <a:cubicBezTo>
                    <a:pt x="3339" y="4253"/>
                    <a:pt x="3521" y="4103"/>
                    <a:pt x="3472" y="3968"/>
                  </a:cubicBezTo>
                  <a:cubicBezTo>
                    <a:pt x="3306" y="3502"/>
                    <a:pt x="3139" y="3036"/>
                    <a:pt x="2972" y="2570"/>
                  </a:cubicBezTo>
                  <a:cubicBezTo>
                    <a:pt x="3296" y="2326"/>
                    <a:pt x="3619" y="2083"/>
                    <a:pt x="3943" y="1839"/>
                  </a:cubicBezTo>
                  <a:cubicBezTo>
                    <a:pt x="4072" y="1741"/>
                    <a:pt x="4042" y="1517"/>
                    <a:pt x="3855" y="15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0" name="TextBox 749"/>
            <p:cNvSpPr txBox="1"/>
            <p:nvPr/>
          </p:nvSpPr>
          <p:spPr>
            <a:xfrm>
              <a:off x="2556521" y="2039152"/>
              <a:ext cx="4221459" cy="6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00"/>
              <a:endParaRPr lang="en-IN" sz="3300" b="1" dirty="0">
                <a:solidFill>
                  <a:prstClr val="black"/>
                </a:solidFill>
                <a:latin typeface="Congenial" panose="02000503040000020004" pitchFamily="2" charset="0"/>
              </a:endParaRPr>
            </a:p>
          </p:txBody>
        </p:sp>
      </p:grpSp>
      <p:sp>
        <p:nvSpPr>
          <p:cNvPr id="792" name="Google Shape;1069;p43"/>
          <p:cNvSpPr/>
          <p:nvPr/>
        </p:nvSpPr>
        <p:spPr>
          <a:xfrm>
            <a:off x="8110775" y="968716"/>
            <a:ext cx="221064" cy="230882"/>
          </a:xfrm>
          <a:custGeom>
            <a:avLst/>
            <a:gdLst/>
            <a:ahLst/>
            <a:cxnLst/>
            <a:rect l="l" t="t" r="r" b="b"/>
            <a:pathLst>
              <a:path w="4072" h="4253" extrusionOk="0">
                <a:moveTo>
                  <a:pt x="3855" y="1517"/>
                </a:moveTo>
                <a:cubicBezTo>
                  <a:pt x="2595" y="1517"/>
                  <a:pt x="2595" y="1517"/>
                  <a:pt x="2595" y="1517"/>
                </a:cubicBezTo>
                <a:cubicBezTo>
                  <a:pt x="2435" y="1068"/>
                  <a:pt x="2274" y="619"/>
                  <a:pt x="2113" y="169"/>
                </a:cubicBezTo>
                <a:cubicBezTo>
                  <a:pt x="2056" y="10"/>
                  <a:pt x="1832" y="0"/>
                  <a:pt x="1779" y="169"/>
                </a:cubicBezTo>
                <a:cubicBezTo>
                  <a:pt x="1639" y="619"/>
                  <a:pt x="1499" y="1068"/>
                  <a:pt x="1359" y="1517"/>
                </a:cubicBezTo>
                <a:cubicBezTo>
                  <a:pt x="217" y="1517"/>
                  <a:pt x="217" y="1517"/>
                  <a:pt x="217" y="1517"/>
                </a:cubicBezTo>
                <a:cubicBezTo>
                  <a:pt x="30" y="1517"/>
                  <a:pt x="0" y="1742"/>
                  <a:pt x="130" y="1839"/>
                </a:cubicBezTo>
                <a:cubicBezTo>
                  <a:pt x="435" y="2069"/>
                  <a:pt x="740" y="2298"/>
                  <a:pt x="1045" y="2528"/>
                </a:cubicBezTo>
                <a:cubicBezTo>
                  <a:pt x="895" y="3010"/>
                  <a:pt x="745" y="3492"/>
                  <a:pt x="595" y="3974"/>
                </a:cubicBezTo>
                <a:cubicBezTo>
                  <a:pt x="571" y="4050"/>
                  <a:pt x="599" y="4109"/>
                  <a:pt x="647" y="4145"/>
                </a:cubicBezTo>
                <a:cubicBezTo>
                  <a:pt x="693" y="4203"/>
                  <a:pt x="771" y="4228"/>
                  <a:pt x="849" y="4169"/>
                </a:cubicBezTo>
                <a:cubicBezTo>
                  <a:pt x="1245" y="3871"/>
                  <a:pt x="1641" y="3573"/>
                  <a:pt x="2037" y="3274"/>
                </a:cubicBezTo>
                <a:cubicBezTo>
                  <a:pt x="2431" y="3570"/>
                  <a:pt x="2824" y="3866"/>
                  <a:pt x="3218" y="4162"/>
                </a:cubicBezTo>
                <a:cubicBezTo>
                  <a:pt x="3339" y="4253"/>
                  <a:pt x="3521" y="4103"/>
                  <a:pt x="3472" y="3968"/>
                </a:cubicBezTo>
                <a:cubicBezTo>
                  <a:pt x="3306" y="3502"/>
                  <a:pt x="3139" y="3036"/>
                  <a:pt x="2972" y="2570"/>
                </a:cubicBezTo>
                <a:cubicBezTo>
                  <a:pt x="3296" y="2326"/>
                  <a:pt x="3619" y="2083"/>
                  <a:pt x="3943" y="1839"/>
                </a:cubicBezTo>
                <a:cubicBezTo>
                  <a:pt x="4072" y="1741"/>
                  <a:pt x="4042" y="1517"/>
                  <a:pt x="3855" y="151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defTabSz="685800"/>
            <a:endParaRPr sz="1350">
              <a:solidFill>
                <a:prstClr val="black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19" name="Picture 1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928" y="1552934"/>
            <a:ext cx="6899088" cy="240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71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101999104715756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59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520001696536940113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52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Google Shape;3073;p6"/>
          <p:cNvSpPr/>
          <p:nvPr/>
        </p:nvSpPr>
        <p:spPr>
          <a:xfrm>
            <a:off x="1182012" y="2048358"/>
            <a:ext cx="9443518" cy="2730500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74" name="Google Shape;3074;p6"/>
          <p:cNvGrpSpPr/>
          <p:nvPr/>
        </p:nvGrpSpPr>
        <p:grpSpPr>
          <a:xfrm>
            <a:off x="995882" y="1477770"/>
            <a:ext cx="2025471" cy="570588"/>
            <a:chOff x="1296327" y="1647588"/>
            <a:chExt cx="2025471" cy="570588"/>
          </a:xfrm>
        </p:grpSpPr>
        <p:sp>
          <p:nvSpPr>
            <p:cNvPr id="3075" name="Google Shape;3075;p6"/>
            <p:cNvSpPr txBox="1"/>
            <p:nvPr/>
          </p:nvSpPr>
          <p:spPr>
            <a:xfrm>
              <a:off x="1866915" y="1694956"/>
              <a:ext cx="1454883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Tính.</a:t>
              </a: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6" name="Google Shape;3076;p6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kumimoji="0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77" name="Google Shape;3077;p6"/>
          <p:cNvGrpSpPr/>
          <p:nvPr/>
        </p:nvGrpSpPr>
        <p:grpSpPr>
          <a:xfrm>
            <a:off x="1566470" y="2184626"/>
            <a:ext cx="1147790" cy="1384995"/>
            <a:chOff x="1566470" y="2095726"/>
            <a:chExt cx="1147790" cy="1384995"/>
          </a:xfrm>
        </p:grpSpPr>
        <p:grpSp>
          <p:nvGrpSpPr>
            <p:cNvPr id="3078" name="Google Shape;3078;p6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3079" name="Google Shape;3079;p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241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138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0" name="Google Shape;3080;p6"/>
              <p:cNvSpPr txBox="1"/>
              <p:nvPr/>
            </p:nvSpPr>
            <p:spPr>
              <a:xfrm>
                <a:off x="1697011" y="2418890"/>
                <a:ext cx="376630" cy="7386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3081" name="Google Shape;3081;p6"/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3082" name="Google Shape;3082;p6"/>
          <p:cNvGrpSpPr/>
          <p:nvPr/>
        </p:nvGrpSpPr>
        <p:grpSpPr>
          <a:xfrm>
            <a:off x="4077687" y="2184626"/>
            <a:ext cx="1147790" cy="1384995"/>
            <a:chOff x="1566470" y="2095726"/>
            <a:chExt cx="1147790" cy="1384995"/>
          </a:xfrm>
        </p:grpSpPr>
        <p:grpSp>
          <p:nvGrpSpPr>
            <p:cNvPr id="3083" name="Google Shape;3083;p6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3084" name="Google Shape;3084;p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424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207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5" name="Google Shape;3085;p6"/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3086" name="Google Shape;3086;p6"/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3087" name="Google Shape;3087;p6"/>
          <p:cNvGrpSpPr/>
          <p:nvPr/>
        </p:nvGrpSpPr>
        <p:grpSpPr>
          <a:xfrm>
            <a:off x="6588905" y="2184626"/>
            <a:ext cx="1147790" cy="1384995"/>
            <a:chOff x="1566470" y="2095726"/>
            <a:chExt cx="1147790" cy="1384995"/>
          </a:xfrm>
        </p:grpSpPr>
        <p:grpSp>
          <p:nvGrpSpPr>
            <p:cNvPr id="3088" name="Google Shape;3088;p6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3089" name="Google Shape;3089;p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623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617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0" name="Google Shape;3090;p6"/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3091" name="Google Shape;3091;p6"/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3092" name="Google Shape;3092;p6"/>
          <p:cNvGrpSpPr/>
          <p:nvPr/>
        </p:nvGrpSpPr>
        <p:grpSpPr>
          <a:xfrm>
            <a:off x="8932470" y="2184626"/>
            <a:ext cx="1147790" cy="1384995"/>
            <a:chOff x="1566470" y="2095726"/>
            <a:chExt cx="1147790" cy="1384995"/>
          </a:xfrm>
        </p:grpSpPr>
        <p:grpSp>
          <p:nvGrpSpPr>
            <p:cNvPr id="3093" name="Google Shape;3093;p6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3094" name="Google Shape;3094;p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562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338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5" name="Google Shape;3095;p6"/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3096" name="Google Shape;3096;p6"/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097" name="Google Shape;3097;p6"/>
          <p:cNvSpPr txBox="1"/>
          <p:nvPr/>
        </p:nvSpPr>
        <p:spPr>
          <a:xfrm>
            <a:off x="1786950" y="3340310"/>
            <a:ext cx="910030" cy="658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103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98" name="Google Shape;3098;p6"/>
          <p:cNvSpPr txBox="1"/>
          <p:nvPr/>
        </p:nvSpPr>
        <p:spPr>
          <a:xfrm>
            <a:off x="4305459" y="3340310"/>
            <a:ext cx="825342" cy="658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217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99" name="Google Shape;3099;p6"/>
          <p:cNvSpPr txBox="1"/>
          <p:nvPr/>
        </p:nvSpPr>
        <p:spPr>
          <a:xfrm>
            <a:off x="6826664" y="3340310"/>
            <a:ext cx="1145159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006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00" name="Google Shape;3100;p6"/>
          <p:cNvSpPr txBox="1"/>
          <p:nvPr/>
        </p:nvSpPr>
        <p:spPr>
          <a:xfrm>
            <a:off x="9179586" y="3340310"/>
            <a:ext cx="972636" cy="658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224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797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4277302764270599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05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5" name="Google Shape;3105;p7"/>
          <p:cNvSpPr/>
          <p:nvPr/>
        </p:nvSpPr>
        <p:spPr>
          <a:xfrm>
            <a:off x="1100429" y="2175147"/>
            <a:ext cx="9964218" cy="822157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06" name="Google Shape;3106;p7"/>
          <p:cNvGrpSpPr/>
          <p:nvPr/>
        </p:nvGrpSpPr>
        <p:grpSpPr>
          <a:xfrm>
            <a:off x="995882" y="1477770"/>
            <a:ext cx="3614218" cy="570588"/>
            <a:chOff x="1296327" y="1647588"/>
            <a:chExt cx="3614218" cy="570588"/>
          </a:xfrm>
        </p:grpSpPr>
        <p:sp>
          <p:nvSpPr>
            <p:cNvPr id="3107" name="Google Shape;3107;p7"/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Đặt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tính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rồi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tính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?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8" name="Google Shape;3108;p7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kumimoji="0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09" name="Google Shape;3109;p7"/>
          <p:cNvGrpSpPr/>
          <p:nvPr/>
        </p:nvGrpSpPr>
        <p:grpSpPr>
          <a:xfrm>
            <a:off x="1566470" y="3103664"/>
            <a:ext cx="1147790" cy="1384995"/>
            <a:chOff x="1566470" y="2095726"/>
            <a:chExt cx="1147790" cy="1384995"/>
          </a:xfrm>
        </p:grpSpPr>
        <p:grpSp>
          <p:nvGrpSpPr>
            <p:cNvPr id="3110" name="Google Shape;3110;p7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3111" name="Google Shape;3111;p7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362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 36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2" name="Google Shape;3112;p7"/>
              <p:cNvSpPr txBox="1"/>
              <p:nvPr/>
            </p:nvSpPr>
            <p:spPr>
              <a:xfrm>
                <a:off x="1697011" y="2418890"/>
                <a:ext cx="237760" cy="6588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3113" name="Google Shape;3113;p7"/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3114" name="Google Shape;3114;p7"/>
          <p:cNvGrpSpPr/>
          <p:nvPr/>
        </p:nvGrpSpPr>
        <p:grpSpPr>
          <a:xfrm>
            <a:off x="4077687" y="3103664"/>
            <a:ext cx="1147790" cy="1384995"/>
            <a:chOff x="1566470" y="2095726"/>
            <a:chExt cx="1147790" cy="1384995"/>
          </a:xfrm>
        </p:grpSpPr>
        <p:grpSp>
          <p:nvGrpSpPr>
            <p:cNvPr id="3115" name="Google Shape;3115;p7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3116" name="Google Shape;3116;p7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485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128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7" name="Google Shape;3117;p7"/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3118" name="Google Shape;3118;p7"/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3119" name="Google Shape;3119;p7"/>
          <p:cNvGrpSpPr/>
          <p:nvPr/>
        </p:nvGrpSpPr>
        <p:grpSpPr>
          <a:xfrm>
            <a:off x="6804805" y="3103664"/>
            <a:ext cx="1147790" cy="1384995"/>
            <a:chOff x="1566470" y="2095726"/>
            <a:chExt cx="1147790" cy="1384995"/>
          </a:xfrm>
        </p:grpSpPr>
        <p:grpSp>
          <p:nvGrpSpPr>
            <p:cNvPr id="3120" name="Google Shape;3120;p7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3121" name="Google Shape;3121;p7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651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635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2" name="Google Shape;3122;p7"/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3123" name="Google Shape;3123;p7"/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3124" name="Google Shape;3124;p7"/>
          <p:cNvGrpSpPr/>
          <p:nvPr/>
        </p:nvGrpSpPr>
        <p:grpSpPr>
          <a:xfrm>
            <a:off x="9249970" y="3103664"/>
            <a:ext cx="1147790" cy="1384995"/>
            <a:chOff x="1566470" y="2095726"/>
            <a:chExt cx="1147790" cy="1384995"/>
          </a:xfrm>
        </p:grpSpPr>
        <p:grpSp>
          <p:nvGrpSpPr>
            <p:cNvPr id="3125" name="Google Shape;3125;p7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3126" name="Google Shape;3126;p7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780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 68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7" name="Google Shape;3127;p7"/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3128" name="Google Shape;3128;p7"/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129" name="Google Shape;3129;p7"/>
          <p:cNvSpPr txBox="1"/>
          <p:nvPr/>
        </p:nvSpPr>
        <p:spPr>
          <a:xfrm>
            <a:off x="1786950" y="4259348"/>
            <a:ext cx="910030" cy="658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326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30" name="Google Shape;3130;p7"/>
          <p:cNvSpPr txBox="1"/>
          <p:nvPr/>
        </p:nvSpPr>
        <p:spPr>
          <a:xfrm>
            <a:off x="4305459" y="4259348"/>
            <a:ext cx="825342" cy="658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357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31" name="Google Shape;3131;p7"/>
          <p:cNvSpPr txBox="1"/>
          <p:nvPr/>
        </p:nvSpPr>
        <p:spPr>
          <a:xfrm>
            <a:off x="6968589" y="4259348"/>
            <a:ext cx="1039846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016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32" name="Google Shape;3132;p7"/>
          <p:cNvSpPr txBox="1"/>
          <p:nvPr/>
        </p:nvSpPr>
        <p:spPr>
          <a:xfrm>
            <a:off x="9497086" y="4259348"/>
            <a:ext cx="972636" cy="658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712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33" name="Google Shape;3133;p7"/>
          <p:cNvSpPr txBox="1"/>
          <p:nvPr/>
        </p:nvSpPr>
        <p:spPr>
          <a:xfrm>
            <a:off x="1281176" y="2396369"/>
            <a:ext cx="960272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362 – 36         485 – 128              651 - 635           780 - 68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922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76930140556551615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86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8" name="Google Shape;3138;p8"/>
          <p:cNvGrpSpPr/>
          <p:nvPr/>
        </p:nvGrpSpPr>
        <p:grpSpPr>
          <a:xfrm>
            <a:off x="783771" y="650711"/>
            <a:ext cx="10243488" cy="1432768"/>
            <a:chOff x="1296327" y="1647588"/>
            <a:chExt cx="10243488" cy="1432768"/>
          </a:xfrm>
        </p:grpSpPr>
        <p:sp>
          <p:nvSpPr>
            <p:cNvPr id="3139" name="Google Shape;3139;p8"/>
            <p:cNvSpPr txBox="1"/>
            <p:nvPr/>
          </p:nvSpPr>
          <p:spPr>
            <a:xfrm>
              <a:off x="1866915" y="1694956"/>
              <a:ext cx="9672900" cy="138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vườn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ươm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có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456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giống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.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Người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ta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lấy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148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giống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để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ồ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rừng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.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vườn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ươm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còn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lại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bao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nhiêu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giống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0" name="Google Shape;3140;p8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kumimoji="0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41" name="Google Shape;3141;p8"/>
          <p:cNvSpPr txBox="1"/>
          <p:nvPr/>
        </p:nvSpPr>
        <p:spPr>
          <a:xfrm>
            <a:off x="783771" y="2932101"/>
            <a:ext cx="3204029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Tóm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tắt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: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      : 456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cây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Lấy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 : 148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cây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Còn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lại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: ….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cây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?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42" name="Google Shape;3142;p8"/>
          <p:cNvSpPr txBox="1"/>
          <p:nvPr/>
        </p:nvSpPr>
        <p:spPr>
          <a:xfrm>
            <a:off x="4355405" y="2932101"/>
            <a:ext cx="6671854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giải</a:t>
            </a:r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:</a:t>
            </a:r>
            <a:endParaRPr kumimoji="0" sz="2800" b="1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vườn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ươm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còn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lại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cây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giống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: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           456 – 148 = 308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cây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)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                  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: 308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cây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giống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870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76708853685598163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27" name="PA_MakeIt Last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2409.1875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36593" y="350750"/>
            <a:ext cx="609459" cy="6094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0944"/>
            <a:ext cx="12192000" cy="29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9742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2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585" y="0"/>
            <a:ext cx="12590585" cy="7082204"/>
          </a:xfrm>
          <a:prstGeom prst="rect">
            <a:avLst/>
          </a:prstGeom>
        </p:spPr>
      </p:pic>
      <p:pic>
        <p:nvPicPr>
          <p:cNvPr id="5" name="Hình ảnh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9577" y="889634"/>
            <a:ext cx="3854259" cy="342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3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ond in a forest&#10;&#10;Description automatically generate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5" r="12965"/>
          <a:stretch>
            <a:fillRect/>
          </a:stretch>
        </p:blipFill>
        <p:spPr>
          <a:xfrm>
            <a:off x="-126609" y="-1143001"/>
            <a:ext cx="12318609" cy="9238957"/>
          </a:xfrm>
          <a:prstGeom prst="rect">
            <a:avLst/>
          </a:prstGeom>
        </p:spPr>
      </p:pic>
      <p:pic>
        <p:nvPicPr>
          <p:cNvPr id="7" name="Graphic 6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46809" y="2235099"/>
            <a:ext cx="5313191" cy="35920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11172" y="2786959"/>
            <a:ext cx="544118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en-IN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NHANH</a:t>
            </a:r>
          </a:p>
          <a:p>
            <a:pPr algn="ctr" defTabSz="685800"/>
            <a:r>
              <a:rPr lang="en-IN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ĐÚNG</a:t>
            </a:r>
          </a:p>
        </p:txBody>
      </p:sp>
      <p:grpSp>
        <p:nvGrpSpPr>
          <p:cNvPr id="10" name="Graphic 4"/>
          <p:cNvGrpSpPr/>
          <p:nvPr/>
        </p:nvGrpSpPr>
        <p:grpSpPr>
          <a:xfrm flipH="1">
            <a:off x="3320014" y="3335324"/>
            <a:ext cx="2712681" cy="2417475"/>
            <a:chOff x="3300102" y="850511"/>
            <a:chExt cx="5598793" cy="5148474"/>
          </a:xfrm>
        </p:grpSpPr>
        <p:sp>
          <p:nvSpPr>
            <p:cNvPr id="11" name="Freeform: Shape 10"/>
            <p:cNvSpPr/>
            <p:nvPr/>
          </p:nvSpPr>
          <p:spPr>
            <a:xfrm>
              <a:off x="3300102" y="850511"/>
              <a:ext cx="5598793" cy="5148474"/>
            </a:xfrm>
            <a:custGeom>
              <a:avLst/>
              <a:gdLst>
                <a:gd name="connsiteX0" fmla="*/ 113694 w 5598793"/>
                <a:gd name="connsiteY0" fmla="*/ 1747882 h 5148474"/>
                <a:gd name="connsiteX1" fmla="*/ 713795 w 5598793"/>
                <a:gd name="connsiteY1" fmla="*/ 2241710 h 5148474"/>
                <a:gd name="connsiteX2" fmla="*/ 1038283 w 5598793"/>
                <a:gd name="connsiteY2" fmla="*/ 2344614 h 5148474"/>
                <a:gd name="connsiteX3" fmla="*/ 1146772 w 5598793"/>
                <a:gd name="connsiteY3" fmla="*/ 2524208 h 5148474"/>
                <a:gd name="connsiteX4" fmla="*/ 1151692 w 5598793"/>
                <a:gd name="connsiteY4" fmla="*/ 2704505 h 5148474"/>
                <a:gd name="connsiteX5" fmla="*/ 1255711 w 5598793"/>
                <a:gd name="connsiteY5" fmla="*/ 3259111 h 5148474"/>
                <a:gd name="connsiteX6" fmla="*/ 1340253 w 5598793"/>
                <a:gd name="connsiteY6" fmla="*/ 3445272 h 5148474"/>
                <a:gd name="connsiteX7" fmla="*/ 954948 w 5598793"/>
                <a:gd name="connsiteY7" fmla="*/ 4026556 h 5148474"/>
                <a:gd name="connsiteX8" fmla="*/ 1002970 w 5598793"/>
                <a:gd name="connsiteY8" fmla="*/ 4649022 h 5148474"/>
                <a:gd name="connsiteX9" fmla="*/ 1066763 w 5598793"/>
                <a:gd name="connsiteY9" fmla="*/ 4788548 h 5148474"/>
                <a:gd name="connsiteX10" fmla="*/ 1070209 w 5598793"/>
                <a:gd name="connsiteY10" fmla="*/ 4881028 h 5148474"/>
                <a:gd name="connsiteX11" fmla="*/ 1118517 w 5598793"/>
                <a:gd name="connsiteY11" fmla="*/ 4905066 h 5148474"/>
                <a:gd name="connsiteX12" fmla="*/ 1661156 w 5598793"/>
                <a:gd name="connsiteY12" fmla="*/ 4838886 h 5148474"/>
                <a:gd name="connsiteX13" fmla="*/ 1835658 w 5598793"/>
                <a:gd name="connsiteY13" fmla="*/ 4656995 h 5148474"/>
                <a:gd name="connsiteX14" fmla="*/ 1828234 w 5598793"/>
                <a:gd name="connsiteY14" fmla="*/ 4562834 h 5148474"/>
                <a:gd name="connsiteX15" fmla="*/ 1722586 w 5598793"/>
                <a:gd name="connsiteY15" fmla="*/ 4296144 h 5148474"/>
                <a:gd name="connsiteX16" fmla="*/ 1593776 w 5598793"/>
                <a:gd name="connsiteY16" fmla="*/ 4006410 h 5148474"/>
                <a:gd name="connsiteX17" fmla="*/ 1721609 w 5598793"/>
                <a:gd name="connsiteY17" fmla="*/ 3909987 h 5148474"/>
                <a:gd name="connsiteX18" fmla="*/ 2126814 w 5598793"/>
                <a:gd name="connsiteY18" fmla="*/ 4141804 h 5148474"/>
                <a:gd name="connsiteX19" fmla="*/ 2159561 w 5598793"/>
                <a:gd name="connsiteY19" fmla="*/ 4928743 h 5148474"/>
                <a:gd name="connsiteX20" fmla="*/ 2096690 w 5598793"/>
                <a:gd name="connsiteY20" fmla="*/ 5078385 h 5148474"/>
                <a:gd name="connsiteX21" fmla="*/ 2115190 w 5598793"/>
                <a:gd name="connsiteY21" fmla="*/ 5099387 h 5148474"/>
                <a:gd name="connsiteX22" fmla="*/ 2263768 w 5598793"/>
                <a:gd name="connsiteY22" fmla="*/ 5134311 h 5148474"/>
                <a:gd name="connsiteX23" fmla="*/ 2817312 w 5598793"/>
                <a:gd name="connsiteY23" fmla="*/ 5104273 h 5148474"/>
                <a:gd name="connsiteX24" fmla="*/ 2992859 w 5598793"/>
                <a:gd name="connsiteY24" fmla="*/ 4999260 h 5148474"/>
                <a:gd name="connsiteX25" fmla="*/ 2924040 w 5598793"/>
                <a:gd name="connsiteY25" fmla="*/ 4262231 h 5148474"/>
                <a:gd name="connsiteX26" fmla="*/ 3100170 w 5598793"/>
                <a:gd name="connsiteY26" fmla="*/ 4273427 h 5148474"/>
                <a:gd name="connsiteX27" fmla="*/ 3403225 w 5598793"/>
                <a:gd name="connsiteY27" fmla="*/ 4258699 h 5148474"/>
                <a:gd name="connsiteX28" fmla="*/ 3913512 w 5598793"/>
                <a:gd name="connsiteY28" fmla="*/ 4161007 h 5148474"/>
                <a:gd name="connsiteX29" fmla="*/ 3957215 w 5598793"/>
                <a:gd name="connsiteY29" fmla="*/ 4366112 h 5148474"/>
                <a:gd name="connsiteX30" fmla="*/ 4002357 w 5598793"/>
                <a:gd name="connsiteY30" fmla="*/ 4667350 h 5148474"/>
                <a:gd name="connsiteX31" fmla="*/ 3931960 w 5598793"/>
                <a:gd name="connsiteY31" fmla="*/ 4819152 h 5148474"/>
                <a:gd name="connsiteX32" fmla="*/ 3946276 w 5598793"/>
                <a:gd name="connsiteY32" fmla="*/ 4829593 h 5148474"/>
                <a:gd name="connsiteX33" fmla="*/ 4497659 w 5598793"/>
                <a:gd name="connsiteY33" fmla="*/ 4853562 h 5148474"/>
                <a:gd name="connsiteX34" fmla="*/ 4513810 w 5598793"/>
                <a:gd name="connsiteY34" fmla="*/ 4920410 h 5148474"/>
                <a:gd name="connsiteX35" fmla="*/ 4452362 w 5598793"/>
                <a:gd name="connsiteY35" fmla="*/ 5073807 h 5148474"/>
                <a:gd name="connsiteX36" fmla="*/ 4465872 w 5598793"/>
                <a:gd name="connsiteY36" fmla="*/ 5097964 h 5148474"/>
                <a:gd name="connsiteX37" fmla="*/ 4787170 w 5598793"/>
                <a:gd name="connsiteY37" fmla="*/ 5125276 h 5148474"/>
                <a:gd name="connsiteX38" fmla="*/ 5285043 w 5598793"/>
                <a:gd name="connsiteY38" fmla="*/ 4908306 h 5148474"/>
                <a:gd name="connsiteX39" fmla="*/ 5291044 w 5598793"/>
                <a:gd name="connsiteY39" fmla="*/ 4861277 h 5148474"/>
                <a:gd name="connsiteX40" fmla="*/ 5262566 w 5598793"/>
                <a:gd name="connsiteY40" fmla="*/ 4619207 h 5148474"/>
                <a:gd name="connsiteX41" fmla="*/ 5249707 w 5598793"/>
                <a:gd name="connsiteY41" fmla="*/ 4561034 h 5148474"/>
                <a:gd name="connsiteX42" fmla="*/ 5234894 w 5598793"/>
                <a:gd name="connsiteY42" fmla="*/ 4503324 h 5148474"/>
                <a:gd name="connsiteX43" fmla="*/ 5218092 w 5598793"/>
                <a:gd name="connsiteY43" fmla="*/ 4446163 h 5148474"/>
                <a:gd name="connsiteX44" fmla="*/ 5199370 w 5598793"/>
                <a:gd name="connsiteY44" fmla="*/ 4389601 h 5148474"/>
                <a:gd name="connsiteX45" fmla="*/ 5178727 w 5598793"/>
                <a:gd name="connsiteY45" fmla="*/ 4333726 h 5148474"/>
                <a:gd name="connsiteX46" fmla="*/ 5156164 w 5598793"/>
                <a:gd name="connsiteY46" fmla="*/ 4278570 h 5148474"/>
                <a:gd name="connsiteX47" fmla="*/ 5131733 w 5598793"/>
                <a:gd name="connsiteY47" fmla="*/ 4224237 h 5148474"/>
                <a:gd name="connsiteX48" fmla="*/ 5105467 w 5598793"/>
                <a:gd name="connsiteY48" fmla="*/ 4170762 h 5148474"/>
                <a:gd name="connsiteX49" fmla="*/ 5077400 w 5598793"/>
                <a:gd name="connsiteY49" fmla="*/ 4118213 h 5148474"/>
                <a:gd name="connsiteX50" fmla="*/ 5047534 w 5598793"/>
                <a:gd name="connsiteY50" fmla="*/ 4066658 h 5148474"/>
                <a:gd name="connsiteX51" fmla="*/ 5015918 w 5598793"/>
                <a:gd name="connsiteY51" fmla="*/ 4016149 h 5148474"/>
                <a:gd name="connsiteX52" fmla="*/ 4982623 w 5598793"/>
                <a:gd name="connsiteY52" fmla="*/ 3966754 h 5148474"/>
                <a:gd name="connsiteX53" fmla="*/ 4947630 w 5598793"/>
                <a:gd name="connsiteY53" fmla="*/ 3918525 h 5148474"/>
                <a:gd name="connsiteX54" fmla="*/ 4911025 w 5598793"/>
                <a:gd name="connsiteY54" fmla="*/ 3871530 h 5148474"/>
                <a:gd name="connsiteX55" fmla="*/ 4872826 w 5598793"/>
                <a:gd name="connsiteY55" fmla="*/ 3825805 h 5148474"/>
                <a:gd name="connsiteX56" fmla="*/ 4833084 w 5598793"/>
                <a:gd name="connsiteY56" fmla="*/ 3781399 h 5148474"/>
                <a:gd name="connsiteX57" fmla="*/ 4856967 w 5598793"/>
                <a:gd name="connsiteY57" fmla="*/ 3729467 h 5148474"/>
                <a:gd name="connsiteX58" fmla="*/ 5292656 w 5598793"/>
                <a:gd name="connsiteY58" fmla="*/ 3807271 h 5148474"/>
                <a:gd name="connsiteX59" fmla="*/ 5593413 w 5598793"/>
                <a:gd name="connsiteY59" fmla="*/ 3676729 h 5148474"/>
                <a:gd name="connsiteX60" fmla="*/ 5597734 w 5598793"/>
                <a:gd name="connsiteY60" fmla="*/ 3652897 h 5148474"/>
                <a:gd name="connsiteX61" fmla="*/ 5586607 w 5598793"/>
                <a:gd name="connsiteY61" fmla="*/ 3645028 h 5148474"/>
                <a:gd name="connsiteX62" fmla="*/ 5542750 w 5598793"/>
                <a:gd name="connsiteY62" fmla="*/ 3642645 h 5148474"/>
                <a:gd name="connsiteX63" fmla="*/ 5439263 w 5598793"/>
                <a:gd name="connsiteY63" fmla="*/ 3623648 h 5148474"/>
                <a:gd name="connsiteX64" fmla="*/ 5264709 w 5598793"/>
                <a:gd name="connsiteY64" fmla="*/ 3515241 h 5148474"/>
                <a:gd name="connsiteX65" fmla="*/ 5207051 w 5598793"/>
                <a:gd name="connsiteY65" fmla="*/ 3479270 h 5148474"/>
                <a:gd name="connsiteX66" fmla="*/ 5147163 w 5598793"/>
                <a:gd name="connsiteY66" fmla="*/ 3447140 h 5148474"/>
                <a:gd name="connsiteX67" fmla="*/ 5085287 w 5598793"/>
                <a:gd name="connsiteY67" fmla="*/ 3418988 h 5148474"/>
                <a:gd name="connsiteX68" fmla="*/ 5021730 w 5598793"/>
                <a:gd name="connsiteY68" fmla="*/ 3394951 h 5148474"/>
                <a:gd name="connsiteX69" fmla="*/ 5065827 w 5598793"/>
                <a:gd name="connsiteY69" fmla="*/ 3274147 h 5148474"/>
                <a:gd name="connsiteX70" fmla="*/ 5066290 w 5598793"/>
                <a:gd name="connsiteY70" fmla="*/ 3263226 h 5148474"/>
                <a:gd name="connsiteX71" fmla="*/ 5066239 w 5598793"/>
                <a:gd name="connsiteY71" fmla="*/ 3252287 h 5148474"/>
                <a:gd name="connsiteX72" fmla="*/ 5065639 w 5598793"/>
                <a:gd name="connsiteY72" fmla="*/ 3241383 h 5148474"/>
                <a:gd name="connsiteX73" fmla="*/ 5064507 w 5598793"/>
                <a:gd name="connsiteY73" fmla="*/ 3230513 h 5148474"/>
                <a:gd name="connsiteX74" fmla="*/ 5062861 w 5598793"/>
                <a:gd name="connsiteY74" fmla="*/ 3219712 h 5148474"/>
                <a:gd name="connsiteX75" fmla="*/ 5060667 w 5598793"/>
                <a:gd name="connsiteY75" fmla="*/ 3208996 h 5148474"/>
                <a:gd name="connsiteX76" fmla="*/ 5057975 w 5598793"/>
                <a:gd name="connsiteY76" fmla="*/ 3198401 h 5148474"/>
                <a:gd name="connsiteX77" fmla="*/ 5054752 w 5598793"/>
                <a:gd name="connsiteY77" fmla="*/ 3187959 h 5148474"/>
                <a:gd name="connsiteX78" fmla="*/ 5051031 w 5598793"/>
                <a:gd name="connsiteY78" fmla="*/ 3177690 h 5148474"/>
                <a:gd name="connsiteX79" fmla="*/ 5046814 w 5598793"/>
                <a:gd name="connsiteY79" fmla="*/ 3167608 h 5148474"/>
                <a:gd name="connsiteX80" fmla="*/ 5042099 w 5598793"/>
                <a:gd name="connsiteY80" fmla="*/ 3157750 h 5148474"/>
                <a:gd name="connsiteX81" fmla="*/ 5036904 w 5598793"/>
                <a:gd name="connsiteY81" fmla="*/ 3148132 h 5148474"/>
                <a:gd name="connsiteX82" fmla="*/ 5031263 w 5598793"/>
                <a:gd name="connsiteY82" fmla="*/ 3138770 h 5148474"/>
                <a:gd name="connsiteX83" fmla="*/ 5025159 w 5598793"/>
                <a:gd name="connsiteY83" fmla="*/ 3129701 h 5148474"/>
                <a:gd name="connsiteX84" fmla="*/ 5018627 w 5598793"/>
                <a:gd name="connsiteY84" fmla="*/ 3120939 h 5148474"/>
                <a:gd name="connsiteX85" fmla="*/ 5011667 w 5598793"/>
                <a:gd name="connsiteY85" fmla="*/ 3112521 h 5148474"/>
                <a:gd name="connsiteX86" fmla="*/ 4892611 w 5598793"/>
                <a:gd name="connsiteY86" fmla="*/ 3048296 h 5148474"/>
                <a:gd name="connsiteX87" fmla="*/ 4843885 w 5598793"/>
                <a:gd name="connsiteY87" fmla="*/ 2852912 h 5148474"/>
                <a:gd name="connsiteX88" fmla="*/ 4052952 w 5598793"/>
                <a:gd name="connsiteY88" fmla="*/ 1909491 h 5148474"/>
                <a:gd name="connsiteX89" fmla="*/ 2975218 w 5598793"/>
                <a:gd name="connsiteY89" fmla="*/ 1748928 h 5148474"/>
                <a:gd name="connsiteX90" fmla="*/ 2612978 w 5598793"/>
                <a:gd name="connsiteY90" fmla="*/ 1839557 h 5148474"/>
                <a:gd name="connsiteX91" fmla="*/ 2700417 w 5598793"/>
                <a:gd name="connsiteY91" fmla="*/ 1720485 h 5148474"/>
                <a:gd name="connsiteX92" fmla="*/ 2803922 w 5598793"/>
                <a:gd name="connsiteY92" fmla="*/ 1327178 h 5148474"/>
                <a:gd name="connsiteX93" fmla="*/ 2621619 w 5598793"/>
                <a:gd name="connsiteY93" fmla="*/ 1107345 h 5148474"/>
                <a:gd name="connsiteX94" fmla="*/ 2342687 w 5598793"/>
                <a:gd name="connsiteY94" fmla="*/ 382808 h 5148474"/>
                <a:gd name="connsiteX95" fmla="*/ 1461828 w 5598793"/>
                <a:gd name="connsiteY95" fmla="*/ 3169 h 5148474"/>
                <a:gd name="connsiteX96" fmla="*/ 817015 w 5598793"/>
                <a:gd name="connsiteY96" fmla="*/ 132261 h 5148474"/>
                <a:gd name="connsiteX97" fmla="*/ 687090 w 5598793"/>
                <a:gd name="connsiteY97" fmla="*/ 208788 h 5148474"/>
                <a:gd name="connsiteX98" fmla="*/ 588861 w 5598793"/>
                <a:gd name="connsiteY98" fmla="*/ 238428 h 5148474"/>
                <a:gd name="connsiteX99" fmla="*/ 473506 w 5598793"/>
                <a:gd name="connsiteY99" fmla="*/ 356709 h 5148474"/>
                <a:gd name="connsiteX100" fmla="*/ 248811 w 5598793"/>
                <a:gd name="connsiteY100" fmla="*/ 867521 h 5148474"/>
                <a:gd name="connsiteX101" fmla="*/ 206948 w 5598793"/>
                <a:gd name="connsiteY101" fmla="*/ 1094898 h 5148474"/>
                <a:gd name="connsiteX102" fmla="*/ 6379 w 5598793"/>
                <a:gd name="connsiteY102" fmla="*/ 1364108 h 5148474"/>
                <a:gd name="connsiteX103" fmla="*/ 113694 w 5598793"/>
                <a:gd name="connsiteY103" fmla="*/ 1747882 h 5148474"/>
                <a:gd name="connsiteX104" fmla="*/ 2891378 w 5598793"/>
                <a:gd name="connsiteY104" fmla="*/ 1795683 h 5148474"/>
                <a:gd name="connsiteX105" fmla="*/ 2879754 w 5598793"/>
                <a:gd name="connsiteY105" fmla="*/ 2028615 h 5148474"/>
                <a:gd name="connsiteX106" fmla="*/ 2703246 w 5598793"/>
                <a:gd name="connsiteY106" fmla="*/ 2134914 h 5148474"/>
                <a:gd name="connsiteX107" fmla="*/ 2437859 w 5598793"/>
                <a:gd name="connsiteY107" fmla="*/ 2308404 h 5148474"/>
                <a:gd name="connsiteX108" fmla="*/ 2148828 w 5598793"/>
                <a:gd name="connsiteY108" fmla="*/ 2288087 h 5148474"/>
                <a:gd name="connsiteX109" fmla="*/ 2140427 w 5598793"/>
                <a:gd name="connsiteY109" fmla="*/ 2286372 h 5148474"/>
                <a:gd name="connsiteX110" fmla="*/ 2126231 w 5598793"/>
                <a:gd name="connsiteY110" fmla="*/ 2199207 h 5148474"/>
                <a:gd name="connsiteX111" fmla="*/ 2424400 w 5598793"/>
                <a:gd name="connsiteY111" fmla="*/ 2015156 h 5148474"/>
                <a:gd name="connsiteX112" fmla="*/ 2575619 w 5598793"/>
                <a:gd name="connsiteY112" fmla="*/ 1891386 h 5148474"/>
                <a:gd name="connsiteX113" fmla="*/ 2891378 w 5598793"/>
                <a:gd name="connsiteY113" fmla="*/ 1795683 h 5148474"/>
                <a:gd name="connsiteX114" fmla="*/ 3812288 w 5598793"/>
                <a:gd name="connsiteY114" fmla="*/ 2036776 h 5148474"/>
                <a:gd name="connsiteX115" fmla="*/ 3618806 w 5598793"/>
                <a:gd name="connsiteY115" fmla="*/ 2133216 h 5148474"/>
                <a:gd name="connsiteX116" fmla="*/ 3460627 w 5598793"/>
                <a:gd name="connsiteY116" fmla="*/ 2212752 h 5148474"/>
                <a:gd name="connsiteX117" fmla="*/ 3365712 w 5598793"/>
                <a:gd name="connsiteY117" fmla="*/ 2214244 h 5148474"/>
                <a:gd name="connsiteX118" fmla="*/ 3199062 w 5598793"/>
                <a:gd name="connsiteY118" fmla="*/ 2137897 h 5148474"/>
                <a:gd name="connsiteX119" fmla="*/ 2973400 w 5598793"/>
                <a:gd name="connsiteY119" fmla="*/ 2019939 h 5148474"/>
                <a:gd name="connsiteX120" fmla="*/ 2983293 w 5598793"/>
                <a:gd name="connsiteY120" fmla="*/ 1779532 h 5148474"/>
                <a:gd name="connsiteX121" fmla="*/ 3303407 w 5598793"/>
                <a:gd name="connsiteY121" fmla="*/ 1762353 h 5148474"/>
                <a:gd name="connsiteX122" fmla="*/ 3808773 w 5598793"/>
                <a:gd name="connsiteY122" fmla="*/ 1843431 h 5148474"/>
                <a:gd name="connsiteX123" fmla="*/ 3812288 w 5598793"/>
                <a:gd name="connsiteY123" fmla="*/ 2036776 h 5148474"/>
                <a:gd name="connsiteX124" fmla="*/ 4477908 w 5598793"/>
                <a:gd name="connsiteY124" fmla="*/ 2282875 h 5148474"/>
                <a:gd name="connsiteX125" fmla="*/ 4454025 w 5598793"/>
                <a:gd name="connsiteY125" fmla="*/ 2289527 h 5148474"/>
                <a:gd name="connsiteX126" fmla="*/ 4312167 w 5598793"/>
                <a:gd name="connsiteY126" fmla="*/ 2289579 h 5148474"/>
                <a:gd name="connsiteX127" fmla="*/ 4056827 w 5598793"/>
                <a:gd name="connsiteY127" fmla="*/ 2117408 h 5148474"/>
                <a:gd name="connsiteX128" fmla="*/ 3915672 w 5598793"/>
                <a:gd name="connsiteY128" fmla="*/ 2017384 h 5148474"/>
                <a:gd name="connsiteX129" fmla="*/ 3910031 w 5598793"/>
                <a:gd name="connsiteY129" fmla="*/ 1879470 h 5148474"/>
                <a:gd name="connsiteX130" fmla="*/ 4477908 w 5598793"/>
                <a:gd name="connsiteY130" fmla="*/ 2282875 h 5148474"/>
                <a:gd name="connsiteX131" fmla="*/ 4839273 w 5598793"/>
                <a:gd name="connsiteY131" fmla="*/ 2959280 h 5148474"/>
                <a:gd name="connsiteX132" fmla="*/ 4747256 w 5598793"/>
                <a:gd name="connsiteY132" fmla="*/ 2990912 h 5148474"/>
                <a:gd name="connsiteX133" fmla="*/ 4692032 w 5598793"/>
                <a:gd name="connsiteY133" fmla="*/ 2961491 h 5148474"/>
                <a:gd name="connsiteX134" fmla="*/ 4505151 w 5598793"/>
                <a:gd name="connsiteY134" fmla="*/ 2832801 h 5148474"/>
                <a:gd name="connsiteX135" fmla="*/ 4357293 w 5598793"/>
                <a:gd name="connsiteY135" fmla="*/ 2718375 h 5148474"/>
                <a:gd name="connsiteX136" fmla="*/ 4364700 w 5598793"/>
                <a:gd name="connsiteY136" fmla="*/ 2543650 h 5148474"/>
                <a:gd name="connsiteX137" fmla="*/ 4376941 w 5598793"/>
                <a:gd name="connsiteY137" fmla="*/ 2408856 h 5148474"/>
                <a:gd name="connsiteX138" fmla="*/ 4526857 w 5598793"/>
                <a:gd name="connsiteY138" fmla="*/ 2339676 h 5148474"/>
                <a:gd name="connsiteX139" fmla="*/ 4839273 w 5598793"/>
                <a:gd name="connsiteY139" fmla="*/ 2959280 h 5148474"/>
                <a:gd name="connsiteX140" fmla="*/ 4852904 w 5598793"/>
                <a:gd name="connsiteY140" fmla="*/ 3021241 h 5148474"/>
                <a:gd name="connsiteX141" fmla="*/ 4813213 w 5598793"/>
                <a:gd name="connsiteY141" fmla="*/ 3055120 h 5148474"/>
                <a:gd name="connsiteX142" fmla="*/ 4807590 w 5598793"/>
                <a:gd name="connsiteY142" fmla="*/ 3128363 h 5148474"/>
                <a:gd name="connsiteX143" fmla="*/ 4736712 w 5598793"/>
                <a:gd name="connsiteY143" fmla="*/ 3176712 h 5148474"/>
                <a:gd name="connsiteX144" fmla="*/ 4698616 w 5598793"/>
                <a:gd name="connsiteY144" fmla="*/ 3035575 h 5148474"/>
                <a:gd name="connsiteX145" fmla="*/ 4338125 w 5598793"/>
                <a:gd name="connsiteY145" fmla="*/ 2789904 h 5148474"/>
                <a:gd name="connsiteX146" fmla="*/ 3894498 w 5598793"/>
                <a:gd name="connsiteY146" fmla="*/ 3032711 h 5148474"/>
                <a:gd name="connsiteX147" fmla="*/ 3882839 w 5598793"/>
                <a:gd name="connsiteY147" fmla="*/ 3138273 h 5148474"/>
                <a:gd name="connsiteX148" fmla="*/ 3896555 w 5598793"/>
                <a:gd name="connsiteY148" fmla="*/ 3417823 h 5148474"/>
                <a:gd name="connsiteX149" fmla="*/ 3865660 w 5598793"/>
                <a:gd name="connsiteY149" fmla="*/ 3422383 h 5148474"/>
                <a:gd name="connsiteX150" fmla="*/ 3856162 w 5598793"/>
                <a:gd name="connsiteY150" fmla="*/ 3231319 h 5148474"/>
                <a:gd name="connsiteX151" fmla="*/ 3839943 w 5598793"/>
                <a:gd name="connsiteY151" fmla="*/ 3069076 h 5148474"/>
                <a:gd name="connsiteX152" fmla="*/ 3802069 w 5598793"/>
                <a:gd name="connsiteY152" fmla="*/ 3007457 h 5148474"/>
                <a:gd name="connsiteX153" fmla="*/ 3628013 w 5598793"/>
                <a:gd name="connsiteY153" fmla="*/ 2902169 h 5148474"/>
                <a:gd name="connsiteX154" fmla="*/ 3463507 w 5598793"/>
                <a:gd name="connsiteY154" fmla="*/ 2807512 h 5148474"/>
                <a:gd name="connsiteX155" fmla="*/ 3412123 w 5598793"/>
                <a:gd name="connsiteY155" fmla="*/ 2793333 h 5148474"/>
                <a:gd name="connsiteX156" fmla="*/ 3008393 w 5598793"/>
                <a:gd name="connsiteY156" fmla="*/ 3014332 h 5148474"/>
                <a:gd name="connsiteX157" fmla="*/ 2916444 w 5598793"/>
                <a:gd name="connsiteY157" fmla="*/ 3383515 h 5148474"/>
                <a:gd name="connsiteX158" fmla="*/ 2880869 w 5598793"/>
                <a:gd name="connsiteY158" fmla="*/ 3375423 h 5148474"/>
                <a:gd name="connsiteX159" fmla="*/ 2908146 w 5598793"/>
                <a:gd name="connsiteY159" fmla="*/ 3003325 h 5148474"/>
                <a:gd name="connsiteX160" fmla="*/ 2860980 w 5598793"/>
                <a:gd name="connsiteY160" fmla="*/ 2960411 h 5148474"/>
                <a:gd name="connsiteX161" fmla="*/ 2681746 w 5598793"/>
                <a:gd name="connsiteY161" fmla="*/ 2855295 h 5148474"/>
                <a:gd name="connsiteX162" fmla="*/ 2548735 w 5598793"/>
                <a:gd name="connsiteY162" fmla="*/ 2771747 h 5148474"/>
                <a:gd name="connsiteX163" fmla="*/ 2513365 w 5598793"/>
                <a:gd name="connsiteY163" fmla="*/ 2755991 h 5148474"/>
                <a:gd name="connsiteX164" fmla="*/ 2305791 w 5598793"/>
                <a:gd name="connsiteY164" fmla="*/ 2830178 h 5148474"/>
                <a:gd name="connsiteX165" fmla="*/ 2292332 w 5598793"/>
                <a:gd name="connsiteY165" fmla="*/ 2795750 h 5148474"/>
                <a:gd name="connsiteX166" fmla="*/ 2452552 w 5598793"/>
                <a:gd name="connsiteY166" fmla="*/ 2709888 h 5148474"/>
                <a:gd name="connsiteX167" fmla="*/ 2434430 w 5598793"/>
                <a:gd name="connsiteY167" fmla="*/ 2398312 h 5148474"/>
                <a:gd name="connsiteX168" fmla="*/ 2405986 w 5598793"/>
                <a:gd name="connsiteY168" fmla="*/ 2377841 h 5148474"/>
                <a:gd name="connsiteX169" fmla="*/ 2278273 w 5598793"/>
                <a:gd name="connsiteY169" fmla="*/ 2360644 h 5148474"/>
                <a:gd name="connsiteX170" fmla="*/ 2147577 w 5598793"/>
                <a:gd name="connsiteY170" fmla="*/ 2345797 h 5148474"/>
                <a:gd name="connsiteX171" fmla="*/ 2140376 w 5598793"/>
                <a:gd name="connsiteY171" fmla="*/ 2307821 h 5148474"/>
                <a:gd name="connsiteX172" fmla="*/ 2458433 w 5598793"/>
                <a:gd name="connsiteY172" fmla="*/ 2325223 h 5148474"/>
                <a:gd name="connsiteX173" fmla="*/ 2656492 w 5598793"/>
                <a:gd name="connsiteY173" fmla="*/ 2192607 h 5148474"/>
                <a:gd name="connsiteX174" fmla="*/ 2902643 w 5598793"/>
                <a:gd name="connsiteY174" fmla="*/ 2040805 h 5148474"/>
                <a:gd name="connsiteX175" fmla="*/ 2912329 w 5598793"/>
                <a:gd name="connsiteY175" fmla="*/ 1791808 h 5148474"/>
                <a:gd name="connsiteX176" fmla="*/ 2957746 w 5598793"/>
                <a:gd name="connsiteY176" fmla="*/ 1783287 h 5148474"/>
                <a:gd name="connsiteX177" fmla="*/ 2957918 w 5598793"/>
                <a:gd name="connsiteY177" fmla="*/ 2035455 h 5148474"/>
                <a:gd name="connsiteX178" fmla="*/ 2965067 w 5598793"/>
                <a:gd name="connsiteY178" fmla="*/ 2041868 h 5148474"/>
                <a:gd name="connsiteX179" fmla="*/ 2968634 w 5598793"/>
                <a:gd name="connsiteY179" fmla="*/ 2044594 h 5148474"/>
                <a:gd name="connsiteX180" fmla="*/ 3416615 w 5598793"/>
                <a:gd name="connsiteY180" fmla="*/ 2248431 h 5148474"/>
                <a:gd name="connsiteX181" fmla="*/ 3474189 w 5598793"/>
                <a:gd name="connsiteY181" fmla="*/ 2229760 h 5148474"/>
                <a:gd name="connsiteX182" fmla="*/ 3832450 w 5598793"/>
                <a:gd name="connsiteY182" fmla="*/ 2042656 h 5148474"/>
                <a:gd name="connsiteX183" fmla="*/ 3829141 w 5598793"/>
                <a:gd name="connsiteY183" fmla="*/ 1848935 h 5148474"/>
                <a:gd name="connsiteX184" fmla="*/ 3886046 w 5598793"/>
                <a:gd name="connsiteY184" fmla="*/ 1869766 h 5148474"/>
                <a:gd name="connsiteX185" fmla="*/ 3903962 w 5598793"/>
                <a:gd name="connsiteY185" fmla="*/ 2035404 h 5148474"/>
                <a:gd name="connsiteX186" fmla="*/ 4038910 w 5598793"/>
                <a:gd name="connsiteY186" fmla="*/ 2131433 h 5148474"/>
                <a:gd name="connsiteX187" fmla="*/ 4209126 w 5598793"/>
                <a:gd name="connsiteY187" fmla="*/ 2248276 h 5148474"/>
                <a:gd name="connsiteX188" fmla="*/ 4311482 w 5598793"/>
                <a:gd name="connsiteY188" fmla="*/ 2314045 h 5148474"/>
                <a:gd name="connsiteX189" fmla="*/ 4366054 w 5598793"/>
                <a:gd name="connsiteY189" fmla="*/ 2329732 h 5148474"/>
                <a:gd name="connsiteX190" fmla="*/ 4492859 w 5598793"/>
                <a:gd name="connsiteY190" fmla="*/ 2300106 h 5148474"/>
                <a:gd name="connsiteX191" fmla="*/ 4513467 w 5598793"/>
                <a:gd name="connsiteY191" fmla="*/ 2322051 h 5148474"/>
                <a:gd name="connsiteX192" fmla="*/ 4359608 w 5598793"/>
                <a:gd name="connsiteY192" fmla="*/ 2395072 h 5148474"/>
                <a:gd name="connsiteX193" fmla="*/ 4336496 w 5598793"/>
                <a:gd name="connsiteY193" fmla="*/ 2720570 h 5148474"/>
                <a:gd name="connsiteX194" fmla="*/ 4380233 w 5598793"/>
                <a:gd name="connsiteY194" fmla="*/ 2768250 h 5148474"/>
                <a:gd name="connsiteX195" fmla="*/ 4734517 w 5598793"/>
                <a:gd name="connsiteY195" fmla="*/ 3006925 h 5148474"/>
                <a:gd name="connsiteX196" fmla="*/ 4845394 w 5598793"/>
                <a:gd name="connsiteY196" fmla="*/ 2982168 h 5148474"/>
                <a:gd name="connsiteX197" fmla="*/ 4852904 w 5598793"/>
                <a:gd name="connsiteY197" fmla="*/ 3021241 h 5148474"/>
                <a:gd name="connsiteX198" fmla="*/ 2154109 w 5598793"/>
                <a:gd name="connsiteY198" fmla="*/ 2368926 h 5148474"/>
                <a:gd name="connsiteX199" fmla="*/ 2163933 w 5598793"/>
                <a:gd name="connsiteY199" fmla="*/ 2369063 h 5148474"/>
                <a:gd name="connsiteX200" fmla="*/ 2411096 w 5598793"/>
                <a:gd name="connsiteY200" fmla="*/ 2403850 h 5148474"/>
                <a:gd name="connsiteX201" fmla="*/ 2434893 w 5598793"/>
                <a:gd name="connsiteY201" fmla="*/ 2691183 h 5148474"/>
                <a:gd name="connsiteX202" fmla="*/ 2419068 w 5598793"/>
                <a:gd name="connsiteY202" fmla="*/ 2716918 h 5148474"/>
                <a:gd name="connsiteX203" fmla="*/ 2384006 w 5598793"/>
                <a:gd name="connsiteY203" fmla="*/ 2734594 h 5148474"/>
                <a:gd name="connsiteX204" fmla="*/ 2284325 w 5598793"/>
                <a:gd name="connsiteY204" fmla="*/ 2775931 h 5148474"/>
                <a:gd name="connsiteX205" fmla="*/ 2152000 w 5598793"/>
                <a:gd name="connsiteY205" fmla="*/ 2374704 h 5148474"/>
                <a:gd name="connsiteX206" fmla="*/ 2154109 w 5598793"/>
                <a:gd name="connsiteY206" fmla="*/ 2368926 h 5148474"/>
                <a:gd name="connsiteX207" fmla="*/ 2511085 w 5598793"/>
                <a:gd name="connsiteY207" fmla="*/ 2776857 h 5148474"/>
                <a:gd name="connsiteX208" fmla="*/ 2673637 w 5598793"/>
                <a:gd name="connsiteY208" fmla="*/ 2874137 h 5148474"/>
                <a:gd name="connsiteX209" fmla="*/ 2848722 w 5598793"/>
                <a:gd name="connsiteY209" fmla="*/ 2977728 h 5148474"/>
                <a:gd name="connsiteX210" fmla="*/ 2889510 w 5598793"/>
                <a:gd name="connsiteY210" fmla="*/ 3014126 h 5148474"/>
                <a:gd name="connsiteX211" fmla="*/ 2860963 w 5598793"/>
                <a:gd name="connsiteY211" fmla="*/ 3370605 h 5148474"/>
                <a:gd name="connsiteX212" fmla="*/ 2729341 w 5598793"/>
                <a:gd name="connsiteY212" fmla="*/ 3327725 h 5148474"/>
                <a:gd name="connsiteX213" fmla="*/ 2320758 w 5598793"/>
                <a:gd name="connsiteY213" fmla="*/ 2870417 h 5148474"/>
                <a:gd name="connsiteX214" fmla="*/ 2313129 w 5598793"/>
                <a:gd name="connsiteY214" fmla="*/ 2850974 h 5148474"/>
                <a:gd name="connsiteX215" fmla="*/ 2511085 w 5598793"/>
                <a:gd name="connsiteY215" fmla="*/ 2776857 h 5148474"/>
                <a:gd name="connsiteX216" fmla="*/ 3006473 w 5598793"/>
                <a:gd name="connsiteY216" fmla="*/ 3056029 h 5148474"/>
                <a:gd name="connsiteX217" fmla="*/ 3053038 w 5598793"/>
                <a:gd name="connsiteY217" fmla="*/ 3001490 h 5148474"/>
                <a:gd name="connsiteX218" fmla="*/ 3419907 w 5598793"/>
                <a:gd name="connsiteY218" fmla="*/ 2811987 h 5148474"/>
                <a:gd name="connsiteX219" fmla="*/ 3630242 w 5598793"/>
                <a:gd name="connsiteY219" fmla="*/ 2926824 h 5148474"/>
                <a:gd name="connsiteX220" fmla="*/ 3777072 w 5598793"/>
                <a:gd name="connsiteY220" fmla="*/ 3012858 h 5148474"/>
                <a:gd name="connsiteX221" fmla="*/ 3815442 w 5598793"/>
                <a:gd name="connsiteY221" fmla="*/ 3063949 h 5148474"/>
                <a:gd name="connsiteX222" fmla="*/ 3834730 w 5598793"/>
                <a:gd name="connsiteY222" fmla="*/ 3254705 h 5148474"/>
                <a:gd name="connsiteX223" fmla="*/ 3843937 w 5598793"/>
                <a:gd name="connsiteY223" fmla="*/ 3424183 h 5148474"/>
                <a:gd name="connsiteX224" fmla="*/ 3647302 w 5598793"/>
                <a:gd name="connsiteY224" fmla="*/ 3436425 h 5148474"/>
                <a:gd name="connsiteX225" fmla="*/ 3367324 w 5598793"/>
                <a:gd name="connsiteY225" fmla="*/ 3435859 h 5148474"/>
                <a:gd name="connsiteX226" fmla="*/ 2937995 w 5598793"/>
                <a:gd name="connsiteY226" fmla="*/ 3387802 h 5148474"/>
                <a:gd name="connsiteX227" fmla="*/ 3006473 w 5598793"/>
                <a:gd name="connsiteY227" fmla="*/ 3056029 h 5148474"/>
                <a:gd name="connsiteX228" fmla="*/ 3904065 w 5598793"/>
                <a:gd name="connsiteY228" fmla="*/ 3079277 h 5148474"/>
                <a:gd name="connsiteX229" fmla="*/ 3914900 w 5598793"/>
                <a:gd name="connsiteY229" fmla="*/ 3045604 h 5148474"/>
                <a:gd name="connsiteX230" fmla="*/ 4342428 w 5598793"/>
                <a:gd name="connsiteY230" fmla="*/ 2811507 h 5148474"/>
                <a:gd name="connsiteX231" fmla="*/ 4706245 w 5598793"/>
                <a:gd name="connsiteY231" fmla="*/ 3088313 h 5148474"/>
                <a:gd name="connsiteX232" fmla="*/ 4712469 w 5598793"/>
                <a:gd name="connsiteY232" fmla="*/ 3188319 h 5148474"/>
                <a:gd name="connsiteX233" fmla="*/ 4226168 w 5598793"/>
                <a:gd name="connsiteY233" fmla="*/ 3364759 h 5148474"/>
                <a:gd name="connsiteX234" fmla="*/ 4027234 w 5598793"/>
                <a:gd name="connsiteY234" fmla="*/ 3401158 h 5148474"/>
                <a:gd name="connsiteX235" fmla="*/ 3918501 w 5598793"/>
                <a:gd name="connsiteY235" fmla="*/ 3416605 h 5148474"/>
                <a:gd name="connsiteX236" fmla="*/ 3907151 w 5598793"/>
                <a:gd name="connsiteY236" fmla="*/ 3201830 h 5148474"/>
                <a:gd name="connsiteX237" fmla="*/ 3904065 w 5598793"/>
                <a:gd name="connsiteY237" fmla="*/ 3079277 h 5148474"/>
                <a:gd name="connsiteX238" fmla="*/ 4863928 w 5598793"/>
                <a:gd name="connsiteY238" fmla="*/ 3079552 h 5148474"/>
                <a:gd name="connsiteX239" fmla="*/ 4826637 w 5598793"/>
                <a:gd name="connsiteY239" fmla="*/ 3113379 h 5148474"/>
                <a:gd name="connsiteX240" fmla="*/ 4839325 w 5598793"/>
                <a:gd name="connsiteY240" fmla="*/ 3053526 h 5148474"/>
                <a:gd name="connsiteX241" fmla="*/ 4858236 w 5598793"/>
                <a:gd name="connsiteY241" fmla="*/ 3040495 h 5148474"/>
                <a:gd name="connsiteX242" fmla="*/ 4863928 w 5598793"/>
                <a:gd name="connsiteY242" fmla="*/ 3079552 h 5148474"/>
                <a:gd name="connsiteX243" fmla="*/ 4995224 w 5598793"/>
                <a:gd name="connsiteY243" fmla="*/ 3377394 h 5148474"/>
                <a:gd name="connsiteX244" fmla="*/ 4033098 w 5598793"/>
                <a:gd name="connsiteY244" fmla="*/ 3781896 h 5148474"/>
                <a:gd name="connsiteX245" fmla="*/ 3904596 w 5598793"/>
                <a:gd name="connsiteY245" fmla="*/ 3798321 h 5148474"/>
                <a:gd name="connsiteX246" fmla="*/ 3775563 w 5598793"/>
                <a:gd name="connsiteY246" fmla="*/ 3809894 h 5148474"/>
                <a:gd name="connsiteX247" fmla="*/ 3646187 w 5598793"/>
                <a:gd name="connsiteY247" fmla="*/ 3816598 h 5148474"/>
                <a:gd name="connsiteX248" fmla="*/ 3516656 w 5598793"/>
                <a:gd name="connsiteY248" fmla="*/ 3818415 h 5148474"/>
                <a:gd name="connsiteX249" fmla="*/ 3387143 w 5598793"/>
                <a:gd name="connsiteY249" fmla="*/ 3815363 h 5148474"/>
                <a:gd name="connsiteX250" fmla="*/ 3257835 w 5598793"/>
                <a:gd name="connsiteY250" fmla="*/ 3807425 h 5148474"/>
                <a:gd name="connsiteX251" fmla="*/ 3128922 w 5598793"/>
                <a:gd name="connsiteY251" fmla="*/ 3794618 h 5148474"/>
                <a:gd name="connsiteX252" fmla="*/ 3000575 w 5598793"/>
                <a:gd name="connsiteY252" fmla="*/ 3776959 h 5148474"/>
                <a:gd name="connsiteX253" fmla="*/ 2717974 w 5598793"/>
                <a:gd name="connsiteY253" fmla="*/ 3710402 h 5148474"/>
                <a:gd name="connsiteX254" fmla="*/ 2593793 w 5598793"/>
                <a:gd name="connsiteY254" fmla="*/ 3642062 h 5148474"/>
                <a:gd name="connsiteX255" fmla="*/ 2360449 w 5598793"/>
                <a:gd name="connsiteY255" fmla="*/ 3520469 h 5148474"/>
                <a:gd name="connsiteX256" fmla="*/ 1995878 w 5598793"/>
                <a:gd name="connsiteY256" fmla="*/ 2930476 h 5148474"/>
                <a:gd name="connsiteX257" fmla="*/ 1926818 w 5598793"/>
                <a:gd name="connsiteY257" fmla="*/ 2694098 h 5148474"/>
                <a:gd name="connsiteX258" fmla="*/ 1878554 w 5598793"/>
                <a:gd name="connsiteY258" fmla="*/ 2452610 h 5148474"/>
                <a:gd name="connsiteX259" fmla="*/ 1857929 w 5598793"/>
                <a:gd name="connsiteY259" fmla="*/ 2301992 h 5148474"/>
                <a:gd name="connsiteX260" fmla="*/ 2095850 w 5598793"/>
                <a:gd name="connsiteY260" fmla="*/ 2214123 h 5148474"/>
                <a:gd name="connsiteX261" fmla="*/ 2109618 w 5598793"/>
                <a:gd name="connsiteY261" fmla="*/ 2307735 h 5148474"/>
                <a:gd name="connsiteX262" fmla="*/ 2435081 w 5598793"/>
                <a:gd name="connsiteY262" fmla="*/ 3139885 h 5148474"/>
                <a:gd name="connsiteX263" fmla="*/ 2466217 w 5598793"/>
                <a:gd name="connsiteY263" fmla="*/ 3178547 h 5148474"/>
                <a:gd name="connsiteX264" fmla="*/ 2500266 w 5598793"/>
                <a:gd name="connsiteY264" fmla="*/ 3214671 h 5148474"/>
                <a:gd name="connsiteX265" fmla="*/ 2537008 w 5598793"/>
                <a:gd name="connsiteY265" fmla="*/ 3248053 h 5148474"/>
                <a:gd name="connsiteX266" fmla="*/ 2576219 w 5598793"/>
                <a:gd name="connsiteY266" fmla="*/ 3278485 h 5148474"/>
                <a:gd name="connsiteX267" fmla="*/ 3821735 w 5598793"/>
                <a:gd name="connsiteY267" fmla="*/ 3456244 h 5148474"/>
                <a:gd name="connsiteX268" fmla="*/ 4109273 w 5598793"/>
                <a:gd name="connsiteY268" fmla="*/ 3418663 h 5148474"/>
                <a:gd name="connsiteX269" fmla="*/ 4854790 w 5598793"/>
                <a:gd name="connsiteY269" fmla="*/ 3127609 h 5148474"/>
                <a:gd name="connsiteX270" fmla="*/ 4898492 w 5598793"/>
                <a:gd name="connsiteY270" fmla="*/ 3076208 h 5148474"/>
                <a:gd name="connsiteX271" fmla="*/ 5016518 w 5598793"/>
                <a:gd name="connsiteY271" fmla="*/ 3177655 h 5148474"/>
                <a:gd name="connsiteX272" fmla="*/ 5029652 w 5598793"/>
                <a:gd name="connsiteY272" fmla="*/ 3305060 h 5148474"/>
                <a:gd name="connsiteX273" fmla="*/ 4995224 w 5598793"/>
                <a:gd name="connsiteY273" fmla="*/ 3377394 h 5148474"/>
                <a:gd name="connsiteX274" fmla="*/ 2915347 w 5598793"/>
                <a:gd name="connsiteY274" fmla="*/ 3805660 h 5148474"/>
                <a:gd name="connsiteX275" fmla="*/ 2883543 w 5598793"/>
                <a:gd name="connsiteY275" fmla="*/ 3980573 h 5148474"/>
                <a:gd name="connsiteX276" fmla="*/ 2871542 w 5598793"/>
                <a:gd name="connsiteY276" fmla="*/ 4008193 h 5148474"/>
                <a:gd name="connsiteX277" fmla="*/ 2856917 w 5598793"/>
                <a:gd name="connsiteY277" fmla="*/ 4022921 h 5148474"/>
                <a:gd name="connsiteX278" fmla="*/ 2828765 w 5598793"/>
                <a:gd name="connsiteY278" fmla="*/ 3960410 h 5148474"/>
                <a:gd name="connsiteX279" fmla="*/ 2734313 w 5598793"/>
                <a:gd name="connsiteY279" fmla="*/ 3760877 h 5148474"/>
                <a:gd name="connsiteX280" fmla="*/ 2915347 w 5598793"/>
                <a:gd name="connsiteY280" fmla="*/ 3805660 h 5148474"/>
                <a:gd name="connsiteX281" fmla="*/ 4274329 w 5598793"/>
                <a:gd name="connsiteY281" fmla="*/ 3955764 h 5148474"/>
                <a:gd name="connsiteX282" fmla="*/ 4274809 w 5598793"/>
                <a:gd name="connsiteY282" fmla="*/ 3995112 h 5148474"/>
                <a:gd name="connsiteX283" fmla="*/ 4139037 w 5598793"/>
                <a:gd name="connsiteY283" fmla="*/ 4051090 h 5148474"/>
                <a:gd name="connsiteX284" fmla="*/ 4174339 w 5598793"/>
                <a:gd name="connsiteY284" fmla="*/ 3973252 h 5148474"/>
                <a:gd name="connsiteX285" fmla="*/ 4240227 w 5598793"/>
                <a:gd name="connsiteY285" fmla="*/ 3790743 h 5148474"/>
                <a:gd name="connsiteX286" fmla="*/ 4308944 w 5598793"/>
                <a:gd name="connsiteY286" fmla="*/ 3771284 h 5148474"/>
                <a:gd name="connsiteX287" fmla="*/ 4274329 w 5598793"/>
                <a:gd name="connsiteY287" fmla="*/ 3955764 h 5148474"/>
                <a:gd name="connsiteX288" fmla="*/ 4869294 w 5598793"/>
                <a:gd name="connsiteY288" fmla="*/ 3688148 h 5148474"/>
                <a:gd name="connsiteX289" fmla="*/ 4894806 w 5598793"/>
                <a:gd name="connsiteY289" fmla="*/ 3613858 h 5148474"/>
                <a:gd name="connsiteX290" fmla="*/ 4984989 w 5598793"/>
                <a:gd name="connsiteY290" fmla="*/ 3444243 h 5148474"/>
                <a:gd name="connsiteX291" fmla="*/ 5003934 w 5598793"/>
                <a:gd name="connsiteY291" fmla="*/ 3418594 h 5148474"/>
                <a:gd name="connsiteX292" fmla="*/ 5221195 w 5598793"/>
                <a:gd name="connsiteY292" fmla="*/ 3522167 h 5148474"/>
                <a:gd name="connsiteX293" fmla="*/ 5517787 w 5598793"/>
                <a:gd name="connsiteY293" fmla="*/ 3680535 h 5148474"/>
                <a:gd name="connsiteX294" fmla="*/ 5533594 w 5598793"/>
                <a:gd name="connsiteY294" fmla="*/ 3683519 h 5148474"/>
                <a:gd name="connsiteX295" fmla="*/ 5390074 w 5598793"/>
                <a:gd name="connsiteY295" fmla="*/ 3747401 h 5148474"/>
                <a:gd name="connsiteX296" fmla="*/ 4869294 w 5598793"/>
                <a:gd name="connsiteY296" fmla="*/ 3688148 h 5148474"/>
                <a:gd name="connsiteX297" fmla="*/ 4808155 w 5598793"/>
                <a:gd name="connsiteY297" fmla="*/ 3754379 h 5148474"/>
                <a:gd name="connsiteX298" fmla="*/ 4751559 w 5598793"/>
                <a:gd name="connsiteY298" fmla="*/ 3699035 h 5148474"/>
                <a:gd name="connsiteX299" fmla="*/ 4691723 w 5598793"/>
                <a:gd name="connsiteY299" fmla="*/ 3640176 h 5148474"/>
                <a:gd name="connsiteX300" fmla="*/ 4826123 w 5598793"/>
                <a:gd name="connsiteY300" fmla="*/ 3566864 h 5148474"/>
                <a:gd name="connsiteX301" fmla="*/ 4899744 w 5598793"/>
                <a:gd name="connsiteY301" fmla="*/ 3518378 h 5148474"/>
                <a:gd name="connsiteX302" fmla="*/ 4808155 w 5598793"/>
                <a:gd name="connsiteY302" fmla="*/ 3754379 h 5148474"/>
                <a:gd name="connsiteX303" fmla="*/ 4688106 w 5598793"/>
                <a:gd name="connsiteY303" fmla="*/ 5099233 h 5148474"/>
                <a:gd name="connsiteX304" fmla="*/ 4769493 w 5598793"/>
                <a:gd name="connsiteY304" fmla="*/ 4928126 h 5148474"/>
                <a:gd name="connsiteX305" fmla="*/ 4837404 w 5598793"/>
                <a:gd name="connsiteY305" fmla="*/ 4909197 h 5148474"/>
                <a:gd name="connsiteX306" fmla="*/ 4923592 w 5598793"/>
                <a:gd name="connsiteY306" fmla="*/ 4959261 h 5148474"/>
                <a:gd name="connsiteX307" fmla="*/ 4949824 w 5598793"/>
                <a:gd name="connsiteY307" fmla="*/ 5057124 h 5148474"/>
                <a:gd name="connsiteX308" fmla="*/ 4787101 w 5598793"/>
                <a:gd name="connsiteY308" fmla="*/ 5090883 h 5148474"/>
                <a:gd name="connsiteX309" fmla="*/ 4688106 w 5598793"/>
                <a:gd name="connsiteY309" fmla="*/ 5099233 h 5148474"/>
                <a:gd name="connsiteX310" fmla="*/ 4589556 w 5598793"/>
                <a:gd name="connsiteY310" fmla="*/ 4890561 h 5148474"/>
                <a:gd name="connsiteX311" fmla="*/ 4633156 w 5598793"/>
                <a:gd name="connsiteY311" fmla="*/ 4879262 h 5148474"/>
                <a:gd name="connsiteX312" fmla="*/ 4702748 w 5598793"/>
                <a:gd name="connsiteY312" fmla="*/ 4933098 h 5148474"/>
                <a:gd name="connsiteX313" fmla="*/ 4711200 w 5598793"/>
                <a:gd name="connsiteY313" fmla="*/ 4949403 h 5148474"/>
                <a:gd name="connsiteX314" fmla="*/ 4666538 w 5598793"/>
                <a:gd name="connsiteY314" fmla="*/ 5099524 h 5148474"/>
                <a:gd name="connsiteX315" fmla="*/ 4563616 w 5598793"/>
                <a:gd name="connsiteY315" fmla="*/ 5094021 h 5148474"/>
                <a:gd name="connsiteX316" fmla="*/ 4486618 w 5598793"/>
                <a:gd name="connsiteY316" fmla="*/ 5069864 h 5148474"/>
                <a:gd name="connsiteX317" fmla="*/ 4482709 w 5598793"/>
                <a:gd name="connsiteY317" fmla="*/ 5048603 h 5148474"/>
                <a:gd name="connsiteX318" fmla="*/ 4589556 w 5598793"/>
                <a:gd name="connsiteY318" fmla="*/ 4890561 h 5148474"/>
                <a:gd name="connsiteX319" fmla="*/ 4416460 w 5598793"/>
                <a:gd name="connsiteY319" fmla="*/ 4449146 h 5148474"/>
                <a:gd name="connsiteX320" fmla="*/ 4317002 w 5598793"/>
                <a:gd name="connsiteY320" fmla="*/ 4052102 h 5148474"/>
                <a:gd name="connsiteX321" fmla="*/ 4340919 w 5598793"/>
                <a:gd name="connsiteY321" fmla="*/ 3763809 h 5148474"/>
                <a:gd name="connsiteX322" fmla="*/ 4531401 w 5598793"/>
                <a:gd name="connsiteY322" fmla="*/ 3704315 h 5148474"/>
                <a:gd name="connsiteX323" fmla="*/ 4660914 w 5598793"/>
                <a:gd name="connsiteY323" fmla="*/ 3656378 h 5148474"/>
                <a:gd name="connsiteX324" fmla="*/ 4704359 w 5598793"/>
                <a:gd name="connsiteY324" fmla="*/ 3698623 h 5148474"/>
                <a:gd name="connsiteX325" fmla="*/ 4907630 w 5598793"/>
                <a:gd name="connsiteY325" fmla="*/ 3914890 h 5148474"/>
                <a:gd name="connsiteX326" fmla="*/ 5230814 w 5598793"/>
                <a:gd name="connsiteY326" fmla="*/ 4628088 h 5148474"/>
                <a:gd name="connsiteX327" fmla="*/ 5257303 w 5598793"/>
                <a:gd name="connsiteY327" fmla="*/ 4833245 h 5148474"/>
                <a:gd name="connsiteX328" fmla="*/ 5257269 w 5598793"/>
                <a:gd name="connsiteY328" fmla="*/ 4891589 h 5148474"/>
                <a:gd name="connsiteX329" fmla="*/ 4975679 w 5598793"/>
                <a:gd name="connsiteY329" fmla="*/ 5051552 h 5148474"/>
                <a:gd name="connsiteX330" fmla="*/ 4910974 w 5598793"/>
                <a:gd name="connsiteY330" fmla="*/ 4911803 h 5148474"/>
                <a:gd name="connsiteX331" fmla="*/ 4808138 w 5598793"/>
                <a:gd name="connsiteY331" fmla="*/ 4883446 h 5148474"/>
                <a:gd name="connsiteX332" fmla="*/ 4727025 w 5598793"/>
                <a:gd name="connsiteY332" fmla="*/ 4930200 h 5148474"/>
                <a:gd name="connsiteX333" fmla="*/ 4657656 w 5598793"/>
                <a:gd name="connsiteY333" fmla="*/ 4859837 h 5148474"/>
                <a:gd name="connsiteX334" fmla="*/ 4576526 w 5598793"/>
                <a:gd name="connsiteY334" fmla="*/ 4866404 h 5148474"/>
                <a:gd name="connsiteX335" fmla="*/ 4538842 w 5598793"/>
                <a:gd name="connsiteY335" fmla="*/ 4896304 h 5148474"/>
                <a:gd name="connsiteX336" fmla="*/ 4416460 w 5598793"/>
                <a:gd name="connsiteY336" fmla="*/ 4449146 h 5148474"/>
                <a:gd name="connsiteX337" fmla="*/ 4193489 w 5598793"/>
                <a:gd name="connsiteY337" fmla="*/ 4842743 h 5148474"/>
                <a:gd name="connsiteX338" fmla="*/ 4230232 w 5598793"/>
                <a:gd name="connsiteY338" fmla="*/ 4718700 h 5148474"/>
                <a:gd name="connsiteX339" fmla="*/ 4276986 w 5598793"/>
                <a:gd name="connsiteY339" fmla="*/ 4698948 h 5148474"/>
                <a:gd name="connsiteX340" fmla="*/ 4368043 w 5598793"/>
                <a:gd name="connsiteY340" fmla="*/ 4753384 h 5148474"/>
                <a:gd name="connsiteX341" fmla="*/ 4398390 w 5598793"/>
                <a:gd name="connsiteY341" fmla="*/ 4833211 h 5148474"/>
                <a:gd name="connsiteX342" fmla="*/ 4313351 w 5598793"/>
                <a:gd name="connsiteY342" fmla="*/ 4840035 h 5148474"/>
                <a:gd name="connsiteX343" fmla="*/ 4193489 w 5598793"/>
                <a:gd name="connsiteY343" fmla="*/ 4842743 h 5148474"/>
                <a:gd name="connsiteX344" fmla="*/ 4048340 w 5598793"/>
                <a:gd name="connsiteY344" fmla="*/ 4663784 h 5148474"/>
                <a:gd name="connsiteX345" fmla="*/ 4096912 w 5598793"/>
                <a:gd name="connsiteY345" fmla="*/ 4651526 h 5148474"/>
                <a:gd name="connsiteX346" fmla="*/ 4174099 w 5598793"/>
                <a:gd name="connsiteY346" fmla="*/ 4697268 h 5148474"/>
                <a:gd name="connsiteX347" fmla="*/ 4191415 w 5598793"/>
                <a:gd name="connsiteY347" fmla="*/ 4730821 h 5148474"/>
                <a:gd name="connsiteX348" fmla="*/ 4173533 w 5598793"/>
                <a:gd name="connsiteY348" fmla="*/ 4842023 h 5148474"/>
                <a:gd name="connsiteX349" fmla="*/ 4063719 w 5598793"/>
                <a:gd name="connsiteY349" fmla="*/ 4830519 h 5148474"/>
                <a:gd name="connsiteX350" fmla="*/ 3963712 w 5598793"/>
                <a:gd name="connsiteY350" fmla="*/ 4805230 h 5148474"/>
                <a:gd name="connsiteX351" fmla="*/ 4048340 w 5598793"/>
                <a:gd name="connsiteY351" fmla="*/ 4663784 h 5148474"/>
                <a:gd name="connsiteX352" fmla="*/ 3941938 w 5598793"/>
                <a:gd name="connsiteY352" fmla="*/ 4153000 h 5148474"/>
                <a:gd name="connsiteX353" fmla="*/ 4278906 w 5598793"/>
                <a:gd name="connsiteY353" fmla="*/ 4028527 h 5148474"/>
                <a:gd name="connsiteX354" fmla="*/ 4490270 w 5598793"/>
                <a:gd name="connsiteY354" fmla="*/ 4818329 h 5148474"/>
                <a:gd name="connsiteX355" fmla="*/ 4420867 w 5598793"/>
                <a:gd name="connsiteY355" fmla="*/ 4830588 h 5148474"/>
                <a:gd name="connsiteX356" fmla="*/ 4346303 w 5598793"/>
                <a:gd name="connsiteY356" fmla="*/ 4699857 h 5148474"/>
                <a:gd name="connsiteX357" fmla="*/ 4262533 w 5598793"/>
                <a:gd name="connsiteY357" fmla="*/ 4674277 h 5148474"/>
                <a:gd name="connsiteX358" fmla="*/ 4206109 w 5598793"/>
                <a:gd name="connsiteY358" fmla="*/ 4710847 h 5148474"/>
                <a:gd name="connsiteX359" fmla="*/ 4121978 w 5598793"/>
                <a:gd name="connsiteY359" fmla="*/ 4632940 h 5148474"/>
                <a:gd name="connsiteX360" fmla="*/ 4037161 w 5598793"/>
                <a:gd name="connsiteY360" fmla="*/ 4642404 h 5148474"/>
                <a:gd name="connsiteX361" fmla="*/ 3941938 w 5598793"/>
                <a:gd name="connsiteY361" fmla="*/ 4153000 h 5148474"/>
                <a:gd name="connsiteX362" fmla="*/ 3743999 w 5598793"/>
                <a:gd name="connsiteY362" fmla="*/ 4170180 h 5148474"/>
                <a:gd name="connsiteX363" fmla="*/ 3784153 w 5598793"/>
                <a:gd name="connsiteY363" fmla="*/ 4071973 h 5148474"/>
                <a:gd name="connsiteX364" fmla="*/ 3864803 w 5598793"/>
                <a:gd name="connsiteY364" fmla="*/ 3854385 h 5148474"/>
                <a:gd name="connsiteX365" fmla="*/ 4026429 w 5598793"/>
                <a:gd name="connsiteY365" fmla="*/ 3831703 h 5148474"/>
                <a:gd name="connsiteX366" fmla="*/ 4223356 w 5598793"/>
                <a:gd name="connsiteY366" fmla="*/ 3793830 h 5148474"/>
                <a:gd name="connsiteX367" fmla="*/ 4150490 w 5598793"/>
                <a:gd name="connsiteY367" fmla="*/ 3986934 h 5148474"/>
                <a:gd name="connsiteX368" fmla="*/ 4117023 w 5598793"/>
                <a:gd name="connsiteY368" fmla="*/ 4059285 h 5148474"/>
                <a:gd name="connsiteX369" fmla="*/ 3743999 w 5598793"/>
                <a:gd name="connsiteY369" fmla="*/ 4170180 h 5148474"/>
                <a:gd name="connsiteX370" fmla="*/ 3236336 w 5598793"/>
                <a:gd name="connsiteY370" fmla="*/ 4233770 h 5148474"/>
                <a:gd name="connsiteX371" fmla="*/ 3327564 w 5598793"/>
                <a:gd name="connsiteY371" fmla="*/ 4073962 h 5148474"/>
                <a:gd name="connsiteX372" fmla="*/ 3368627 w 5598793"/>
                <a:gd name="connsiteY372" fmla="*/ 3868410 h 5148474"/>
                <a:gd name="connsiteX373" fmla="*/ 3853178 w 5598793"/>
                <a:gd name="connsiteY373" fmla="*/ 3856169 h 5148474"/>
                <a:gd name="connsiteX374" fmla="*/ 3769099 w 5598793"/>
                <a:gd name="connsiteY374" fmla="*/ 4074099 h 5148474"/>
                <a:gd name="connsiteX375" fmla="*/ 3725808 w 5598793"/>
                <a:gd name="connsiteY375" fmla="*/ 4174585 h 5148474"/>
                <a:gd name="connsiteX376" fmla="*/ 3236336 w 5598793"/>
                <a:gd name="connsiteY376" fmla="*/ 4233770 h 5148474"/>
                <a:gd name="connsiteX377" fmla="*/ 2916324 w 5598793"/>
                <a:gd name="connsiteY377" fmla="*/ 4224015 h 5148474"/>
                <a:gd name="connsiteX378" fmla="*/ 2859883 w 5598793"/>
                <a:gd name="connsiteY378" fmla="*/ 4046650 h 5148474"/>
                <a:gd name="connsiteX379" fmla="*/ 2893110 w 5598793"/>
                <a:gd name="connsiteY379" fmla="*/ 3990397 h 5148474"/>
                <a:gd name="connsiteX380" fmla="*/ 2930126 w 5598793"/>
                <a:gd name="connsiteY380" fmla="*/ 3808403 h 5148474"/>
                <a:gd name="connsiteX381" fmla="*/ 3140478 w 5598793"/>
                <a:gd name="connsiteY381" fmla="*/ 3846345 h 5148474"/>
                <a:gd name="connsiteX382" fmla="*/ 3353179 w 5598793"/>
                <a:gd name="connsiteY382" fmla="*/ 3867244 h 5148474"/>
                <a:gd name="connsiteX383" fmla="*/ 3310093 w 5598793"/>
                <a:gd name="connsiteY383" fmla="*/ 4073619 h 5148474"/>
                <a:gd name="connsiteX384" fmla="*/ 3208904 w 5598793"/>
                <a:gd name="connsiteY384" fmla="*/ 4233170 h 5148474"/>
                <a:gd name="connsiteX385" fmla="*/ 2916324 w 5598793"/>
                <a:gd name="connsiteY385" fmla="*/ 4224015 h 5148474"/>
                <a:gd name="connsiteX386" fmla="*/ 2318890 w 5598793"/>
                <a:gd name="connsiteY386" fmla="*/ 5108559 h 5148474"/>
                <a:gd name="connsiteX387" fmla="*/ 2420885 w 5598793"/>
                <a:gd name="connsiteY387" fmla="*/ 4954717 h 5148474"/>
                <a:gd name="connsiteX388" fmla="*/ 2493563 w 5598793"/>
                <a:gd name="connsiteY388" fmla="*/ 4935292 h 5148474"/>
                <a:gd name="connsiteX389" fmla="*/ 2552936 w 5598793"/>
                <a:gd name="connsiteY389" fmla="*/ 4990379 h 5148474"/>
                <a:gd name="connsiteX390" fmla="*/ 2574573 w 5598793"/>
                <a:gd name="connsiteY390" fmla="*/ 5113806 h 5148474"/>
                <a:gd name="connsiteX391" fmla="*/ 2394705 w 5598793"/>
                <a:gd name="connsiteY391" fmla="*/ 5115281 h 5148474"/>
                <a:gd name="connsiteX392" fmla="*/ 2318890 w 5598793"/>
                <a:gd name="connsiteY392" fmla="*/ 5108559 h 5148474"/>
                <a:gd name="connsiteX393" fmla="*/ 2242491 w 5598793"/>
                <a:gd name="connsiteY393" fmla="*/ 4883189 h 5148474"/>
                <a:gd name="connsiteX394" fmla="*/ 2270867 w 5598793"/>
                <a:gd name="connsiteY394" fmla="*/ 4875353 h 5148474"/>
                <a:gd name="connsiteX395" fmla="*/ 2337903 w 5598793"/>
                <a:gd name="connsiteY395" fmla="*/ 4946196 h 5148474"/>
                <a:gd name="connsiteX396" fmla="*/ 2349099 w 5598793"/>
                <a:gd name="connsiteY396" fmla="*/ 4981721 h 5148474"/>
                <a:gd name="connsiteX397" fmla="*/ 2294287 w 5598793"/>
                <a:gd name="connsiteY397" fmla="*/ 5105165 h 5148474"/>
                <a:gd name="connsiteX398" fmla="*/ 2215505 w 5598793"/>
                <a:gd name="connsiteY398" fmla="*/ 5094192 h 5148474"/>
                <a:gd name="connsiteX399" fmla="*/ 2124860 w 5598793"/>
                <a:gd name="connsiteY399" fmla="*/ 5071509 h 5148474"/>
                <a:gd name="connsiteX400" fmla="*/ 2242491 w 5598793"/>
                <a:gd name="connsiteY400" fmla="*/ 4883189 h 5148474"/>
                <a:gd name="connsiteX401" fmla="*/ 2192342 w 5598793"/>
                <a:gd name="connsiteY401" fmla="*/ 3967337 h 5148474"/>
                <a:gd name="connsiteX402" fmla="*/ 2445265 w 5598793"/>
                <a:gd name="connsiteY402" fmla="*/ 3611647 h 5148474"/>
                <a:gd name="connsiteX403" fmla="*/ 2606806 w 5598793"/>
                <a:gd name="connsiteY403" fmla="*/ 3679370 h 5148474"/>
                <a:gd name="connsiteX404" fmla="*/ 2713036 w 5598793"/>
                <a:gd name="connsiteY404" fmla="*/ 3770306 h 5148474"/>
                <a:gd name="connsiteX405" fmla="*/ 2852442 w 5598793"/>
                <a:gd name="connsiteY405" fmla="*/ 4138187 h 5148474"/>
                <a:gd name="connsiteX406" fmla="*/ 2989705 w 5598793"/>
                <a:gd name="connsiteY406" fmla="*/ 4871376 h 5148474"/>
                <a:gd name="connsiteX407" fmla="*/ 2969594 w 5598793"/>
                <a:gd name="connsiteY407" fmla="*/ 4977863 h 5148474"/>
                <a:gd name="connsiteX408" fmla="*/ 2829725 w 5598793"/>
                <a:gd name="connsiteY408" fmla="*/ 5067000 h 5148474"/>
                <a:gd name="connsiteX409" fmla="*/ 2596244 w 5598793"/>
                <a:gd name="connsiteY409" fmla="*/ 5110737 h 5148474"/>
                <a:gd name="connsiteX410" fmla="*/ 2595610 w 5598793"/>
                <a:gd name="connsiteY410" fmla="*/ 5073875 h 5148474"/>
                <a:gd name="connsiteX411" fmla="*/ 2547055 w 5598793"/>
                <a:gd name="connsiteY411" fmla="*/ 4938053 h 5148474"/>
                <a:gd name="connsiteX412" fmla="*/ 2479744 w 5598793"/>
                <a:gd name="connsiteY412" fmla="*/ 4908083 h 5148474"/>
                <a:gd name="connsiteX413" fmla="*/ 2366535 w 5598793"/>
                <a:gd name="connsiteY413" fmla="*/ 4963684 h 5148474"/>
                <a:gd name="connsiteX414" fmla="*/ 2344950 w 5598793"/>
                <a:gd name="connsiteY414" fmla="*/ 4906454 h 5148474"/>
                <a:gd name="connsiteX415" fmla="*/ 2265363 w 5598793"/>
                <a:gd name="connsiteY415" fmla="*/ 4847664 h 5148474"/>
                <a:gd name="connsiteX416" fmla="*/ 2175558 w 5598793"/>
                <a:gd name="connsiteY416" fmla="*/ 4907997 h 5148474"/>
                <a:gd name="connsiteX417" fmla="*/ 2160727 w 5598793"/>
                <a:gd name="connsiteY417" fmla="*/ 4781484 h 5148474"/>
                <a:gd name="connsiteX418" fmla="*/ 2192342 w 5598793"/>
                <a:gd name="connsiteY418" fmla="*/ 3967337 h 5148474"/>
                <a:gd name="connsiteX419" fmla="*/ 1934910 w 5598793"/>
                <a:gd name="connsiteY419" fmla="*/ 4018532 h 5148474"/>
                <a:gd name="connsiteX420" fmla="*/ 2106926 w 5598793"/>
                <a:gd name="connsiteY420" fmla="*/ 3866473 h 5148474"/>
                <a:gd name="connsiteX421" fmla="*/ 2149308 w 5598793"/>
                <a:gd name="connsiteY421" fmla="*/ 3805865 h 5148474"/>
                <a:gd name="connsiteX422" fmla="*/ 2231141 w 5598793"/>
                <a:gd name="connsiteY422" fmla="*/ 3493397 h 5148474"/>
                <a:gd name="connsiteX423" fmla="*/ 2373942 w 5598793"/>
                <a:gd name="connsiteY423" fmla="*/ 3620219 h 5148474"/>
                <a:gd name="connsiteX424" fmla="*/ 2267317 w 5598793"/>
                <a:gd name="connsiteY424" fmla="*/ 3748961 h 5148474"/>
                <a:gd name="connsiteX425" fmla="*/ 2189685 w 5598793"/>
                <a:gd name="connsiteY425" fmla="*/ 3901380 h 5148474"/>
                <a:gd name="connsiteX426" fmla="*/ 2131083 w 5598793"/>
                <a:gd name="connsiteY426" fmla="*/ 4118847 h 5148474"/>
                <a:gd name="connsiteX427" fmla="*/ 1934910 w 5598793"/>
                <a:gd name="connsiteY427" fmla="*/ 4018532 h 5148474"/>
                <a:gd name="connsiteX428" fmla="*/ 1712865 w 5598793"/>
                <a:gd name="connsiteY428" fmla="*/ 3854385 h 5148474"/>
                <a:gd name="connsiteX429" fmla="*/ 1667311 w 5598793"/>
                <a:gd name="connsiteY429" fmla="*/ 3811471 h 5148474"/>
                <a:gd name="connsiteX430" fmla="*/ 1623711 w 5598793"/>
                <a:gd name="connsiteY430" fmla="*/ 3766603 h 5148474"/>
                <a:gd name="connsiteX431" fmla="*/ 1582135 w 5598793"/>
                <a:gd name="connsiteY431" fmla="*/ 3719832 h 5148474"/>
                <a:gd name="connsiteX432" fmla="*/ 1542684 w 5598793"/>
                <a:gd name="connsiteY432" fmla="*/ 3671260 h 5148474"/>
                <a:gd name="connsiteX433" fmla="*/ 1702904 w 5598793"/>
                <a:gd name="connsiteY433" fmla="*/ 3648371 h 5148474"/>
                <a:gd name="connsiteX434" fmla="*/ 2097633 w 5598793"/>
                <a:gd name="connsiteY434" fmla="*/ 3286955 h 5148474"/>
                <a:gd name="connsiteX435" fmla="*/ 2150971 w 5598793"/>
                <a:gd name="connsiteY435" fmla="*/ 3378698 h 5148474"/>
                <a:gd name="connsiteX436" fmla="*/ 2204772 w 5598793"/>
                <a:gd name="connsiteY436" fmla="*/ 3467714 h 5148474"/>
                <a:gd name="connsiteX437" fmla="*/ 2189908 w 5598793"/>
                <a:gd name="connsiteY437" fmla="*/ 3658847 h 5148474"/>
                <a:gd name="connsiteX438" fmla="*/ 2089798 w 5598793"/>
                <a:gd name="connsiteY438" fmla="*/ 3851334 h 5148474"/>
                <a:gd name="connsiteX439" fmla="*/ 1912690 w 5598793"/>
                <a:gd name="connsiteY439" fmla="*/ 4004610 h 5148474"/>
                <a:gd name="connsiteX440" fmla="*/ 1860278 w 5598793"/>
                <a:gd name="connsiteY440" fmla="*/ 3970406 h 5148474"/>
                <a:gd name="connsiteX441" fmla="*/ 1809443 w 5598793"/>
                <a:gd name="connsiteY441" fmla="*/ 3933921 h 5148474"/>
                <a:gd name="connsiteX442" fmla="*/ 1760271 w 5598793"/>
                <a:gd name="connsiteY442" fmla="*/ 3895225 h 5148474"/>
                <a:gd name="connsiteX443" fmla="*/ 1712865 w 5598793"/>
                <a:gd name="connsiteY443" fmla="*/ 3854385 h 5148474"/>
                <a:gd name="connsiteX444" fmla="*/ 1311278 w 5598793"/>
                <a:gd name="connsiteY444" fmla="*/ 4888384 h 5148474"/>
                <a:gd name="connsiteX445" fmla="*/ 1350729 w 5598793"/>
                <a:gd name="connsiteY445" fmla="*/ 4699051 h 5148474"/>
                <a:gd name="connsiteX446" fmla="*/ 1396609 w 5598793"/>
                <a:gd name="connsiteY446" fmla="*/ 4683432 h 5148474"/>
                <a:gd name="connsiteX447" fmla="*/ 1399832 w 5598793"/>
                <a:gd name="connsiteY447" fmla="*/ 4683723 h 5148474"/>
                <a:gd name="connsiteX448" fmla="*/ 1529157 w 5598793"/>
                <a:gd name="connsiteY448" fmla="*/ 4806396 h 5148474"/>
                <a:gd name="connsiteX449" fmla="*/ 1546936 w 5598793"/>
                <a:gd name="connsiteY449" fmla="*/ 4852242 h 5148474"/>
                <a:gd name="connsiteX450" fmla="*/ 1445626 w 5598793"/>
                <a:gd name="connsiteY450" fmla="*/ 4874822 h 5148474"/>
                <a:gd name="connsiteX451" fmla="*/ 1311278 w 5598793"/>
                <a:gd name="connsiteY451" fmla="*/ 4888384 h 5148474"/>
                <a:gd name="connsiteX452" fmla="*/ 1093811 w 5598793"/>
                <a:gd name="connsiteY452" fmla="*/ 4861432 h 5148474"/>
                <a:gd name="connsiteX453" fmla="*/ 1140016 w 5598793"/>
                <a:gd name="connsiteY453" fmla="*/ 4705292 h 5148474"/>
                <a:gd name="connsiteX454" fmla="*/ 1163540 w 5598793"/>
                <a:gd name="connsiteY454" fmla="*/ 4689673 h 5148474"/>
                <a:gd name="connsiteX455" fmla="*/ 1204722 w 5598793"/>
                <a:gd name="connsiteY455" fmla="*/ 4689587 h 5148474"/>
                <a:gd name="connsiteX456" fmla="*/ 1290721 w 5598793"/>
                <a:gd name="connsiteY456" fmla="*/ 4751327 h 5148474"/>
                <a:gd name="connsiteX457" fmla="*/ 1283349 w 5598793"/>
                <a:gd name="connsiteY457" fmla="*/ 4890578 h 5148474"/>
                <a:gd name="connsiteX458" fmla="*/ 1185074 w 5598793"/>
                <a:gd name="connsiteY458" fmla="*/ 4884046 h 5148474"/>
                <a:gd name="connsiteX459" fmla="*/ 1093811 w 5598793"/>
                <a:gd name="connsiteY459" fmla="*/ 4861432 h 5148474"/>
                <a:gd name="connsiteX460" fmla="*/ 1349391 w 5598793"/>
                <a:gd name="connsiteY460" fmla="*/ 3462211 h 5148474"/>
                <a:gd name="connsiteX461" fmla="*/ 1695035 w 5598793"/>
                <a:gd name="connsiteY461" fmla="*/ 3892979 h 5148474"/>
                <a:gd name="connsiteX462" fmla="*/ 1411696 w 5598793"/>
                <a:gd name="connsiteY462" fmla="*/ 4135066 h 5148474"/>
                <a:gd name="connsiteX463" fmla="*/ 1581260 w 5598793"/>
                <a:gd name="connsiteY463" fmla="*/ 4021327 h 5148474"/>
                <a:gd name="connsiteX464" fmla="*/ 1732153 w 5598793"/>
                <a:gd name="connsiteY464" fmla="*/ 4392773 h 5148474"/>
                <a:gd name="connsiteX465" fmla="*/ 1811072 w 5598793"/>
                <a:gd name="connsiteY465" fmla="*/ 4599353 h 5148474"/>
                <a:gd name="connsiteX466" fmla="*/ 1805534 w 5598793"/>
                <a:gd name="connsiteY466" fmla="*/ 4660818 h 5148474"/>
                <a:gd name="connsiteX467" fmla="*/ 1636433 w 5598793"/>
                <a:gd name="connsiteY467" fmla="*/ 4811591 h 5148474"/>
                <a:gd name="connsiteX468" fmla="*/ 1574008 w 5598793"/>
                <a:gd name="connsiteY468" fmla="*/ 4843892 h 5148474"/>
                <a:gd name="connsiteX469" fmla="*/ 1440277 w 5598793"/>
                <a:gd name="connsiteY469" fmla="*/ 4668962 h 5148474"/>
                <a:gd name="connsiteX470" fmla="*/ 1365490 w 5598793"/>
                <a:gd name="connsiteY470" fmla="*/ 4659498 h 5148474"/>
                <a:gd name="connsiteX471" fmla="*/ 1300991 w 5598793"/>
                <a:gd name="connsiteY471" fmla="*/ 4719488 h 5148474"/>
                <a:gd name="connsiteX472" fmla="*/ 1175935 w 5598793"/>
                <a:gd name="connsiteY472" fmla="*/ 4656223 h 5148474"/>
                <a:gd name="connsiteX473" fmla="*/ 1108881 w 5598793"/>
                <a:gd name="connsiteY473" fmla="*/ 4689793 h 5148474"/>
                <a:gd name="connsiteX474" fmla="*/ 1076054 w 5598793"/>
                <a:gd name="connsiteY474" fmla="*/ 4748360 h 5148474"/>
                <a:gd name="connsiteX475" fmla="*/ 1055132 w 5598793"/>
                <a:gd name="connsiteY475" fmla="*/ 3833074 h 5148474"/>
                <a:gd name="connsiteX476" fmla="*/ 1349391 w 5598793"/>
                <a:gd name="connsiteY476" fmla="*/ 3462211 h 5148474"/>
                <a:gd name="connsiteX477" fmla="*/ 1273508 w 5598793"/>
                <a:gd name="connsiteY477" fmla="*/ 3190994 h 5148474"/>
                <a:gd name="connsiteX478" fmla="*/ 1396077 w 5598793"/>
                <a:gd name="connsiteY478" fmla="*/ 3196395 h 5148474"/>
                <a:gd name="connsiteX479" fmla="*/ 1880698 w 5598793"/>
                <a:gd name="connsiteY479" fmla="*/ 3062561 h 5148474"/>
                <a:gd name="connsiteX480" fmla="*/ 1974327 w 5598793"/>
                <a:gd name="connsiteY480" fmla="*/ 2984551 h 5148474"/>
                <a:gd name="connsiteX481" fmla="*/ 2083660 w 5598793"/>
                <a:gd name="connsiteY481" fmla="*/ 3259814 h 5148474"/>
                <a:gd name="connsiteX482" fmla="*/ 1729256 w 5598793"/>
                <a:gd name="connsiteY482" fmla="*/ 3615059 h 5148474"/>
                <a:gd name="connsiteX483" fmla="*/ 1687954 w 5598793"/>
                <a:gd name="connsiteY483" fmla="*/ 3631775 h 5148474"/>
                <a:gd name="connsiteX484" fmla="*/ 1524082 w 5598793"/>
                <a:gd name="connsiteY484" fmla="*/ 3649794 h 5148474"/>
                <a:gd name="connsiteX485" fmla="*/ 1273508 w 5598793"/>
                <a:gd name="connsiteY485" fmla="*/ 3190994 h 5148474"/>
                <a:gd name="connsiteX486" fmla="*/ 1192189 w 5598793"/>
                <a:gd name="connsiteY486" fmla="*/ 2789287 h 5148474"/>
                <a:gd name="connsiteX487" fmla="*/ 1367976 w 5598793"/>
                <a:gd name="connsiteY487" fmla="*/ 2806397 h 5148474"/>
                <a:gd name="connsiteX488" fmla="*/ 1882224 w 5598793"/>
                <a:gd name="connsiteY488" fmla="*/ 2660271 h 5148474"/>
                <a:gd name="connsiteX489" fmla="*/ 1966800 w 5598793"/>
                <a:gd name="connsiteY489" fmla="*/ 2963463 h 5148474"/>
                <a:gd name="connsiteX490" fmla="*/ 1532071 w 5598793"/>
                <a:gd name="connsiteY490" fmla="*/ 3162516 h 5148474"/>
                <a:gd name="connsiteX491" fmla="*/ 1416120 w 5598793"/>
                <a:gd name="connsiteY491" fmla="*/ 3173643 h 5148474"/>
                <a:gd name="connsiteX492" fmla="*/ 1408662 w 5598793"/>
                <a:gd name="connsiteY492" fmla="*/ 3173626 h 5148474"/>
                <a:gd name="connsiteX493" fmla="*/ 1268141 w 5598793"/>
                <a:gd name="connsiteY493" fmla="*/ 3173129 h 5148474"/>
                <a:gd name="connsiteX494" fmla="*/ 1192189 w 5598793"/>
                <a:gd name="connsiteY494" fmla="*/ 2789287 h 5148474"/>
                <a:gd name="connsiteX495" fmla="*/ 1186291 w 5598793"/>
                <a:gd name="connsiteY495" fmla="*/ 2535009 h 5148474"/>
                <a:gd name="connsiteX496" fmla="*/ 1362662 w 5598793"/>
                <a:gd name="connsiteY496" fmla="*/ 2549188 h 5148474"/>
                <a:gd name="connsiteX497" fmla="*/ 1843647 w 5598793"/>
                <a:gd name="connsiteY497" fmla="*/ 2441209 h 5148474"/>
                <a:gd name="connsiteX498" fmla="*/ 1877303 w 5598793"/>
                <a:gd name="connsiteY498" fmla="*/ 2635702 h 5148474"/>
                <a:gd name="connsiteX499" fmla="*/ 1312290 w 5598793"/>
                <a:gd name="connsiteY499" fmla="*/ 2784229 h 5148474"/>
                <a:gd name="connsiteX500" fmla="*/ 1306580 w 5598793"/>
                <a:gd name="connsiteY500" fmla="*/ 2783903 h 5148474"/>
                <a:gd name="connsiteX501" fmla="*/ 1191691 w 5598793"/>
                <a:gd name="connsiteY501" fmla="*/ 2762283 h 5148474"/>
                <a:gd name="connsiteX502" fmla="*/ 1186291 w 5598793"/>
                <a:gd name="connsiteY502" fmla="*/ 2535009 h 5148474"/>
                <a:gd name="connsiteX503" fmla="*/ 1075911 w 5598793"/>
                <a:gd name="connsiteY503" fmla="*/ 2349655 h 5148474"/>
                <a:gd name="connsiteX504" fmla="*/ 1831766 w 5598793"/>
                <a:gd name="connsiteY504" fmla="*/ 2307872 h 5148474"/>
                <a:gd name="connsiteX505" fmla="*/ 1845499 w 5598793"/>
                <a:gd name="connsiteY505" fmla="*/ 2422075 h 5148474"/>
                <a:gd name="connsiteX506" fmla="*/ 1304711 w 5598793"/>
                <a:gd name="connsiteY506" fmla="*/ 2532283 h 5148474"/>
                <a:gd name="connsiteX507" fmla="*/ 1192977 w 5598793"/>
                <a:gd name="connsiteY507" fmla="*/ 2521139 h 5148474"/>
                <a:gd name="connsiteX508" fmla="*/ 1134667 w 5598793"/>
                <a:gd name="connsiteY508" fmla="*/ 2456656 h 5148474"/>
                <a:gd name="connsiteX509" fmla="*/ 1075911 w 5598793"/>
                <a:gd name="connsiteY509" fmla="*/ 2349655 h 5148474"/>
                <a:gd name="connsiteX510" fmla="*/ 167034 w 5598793"/>
                <a:gd name="connsiteY510" fmla="*/ 1168193 h 5148474"/>
                <a:gd name="connsiteX511" fmla="*/ 235463 w 5598793"/>
                <a:gd name="connsiteY511" fmla="*/ 1100881 h 5148474"/>
                <a:gd name="connsiteX512" fmla="*/ 269469 w 5598793"/>
                <a:gd name="connsiteY512" fmla="*/ 922951 h 5148474"/>
                <a:gd name="connsiteX513" fmla="*/ 408928 w 5598793"/>
                <a:gd name="connsiteY513" fmla="*/ 505797 h 5148474"/>
                <a:gd name="connsiteX514" fmla="*/ 634623 w 5598793"/>
                <a:gd name="connsiteY514" fmla="*/ 308592 h 5148474"/>
                <a:gd name="connsiteX515" fmla="*/ 894210 w 5598793"/>
                <a:gd name="connsiteY515" fmla="*/ 350361 h 5148474"/>
                <a:gd name="connsiteX516" fmla="*/ 891090 w 5598793"/>
                <a:gd name="connsiteY516" fmla="*/ 344562 h 5148474"/>
                <a:gd name="connsiteX517" fmla="*/ 721985 w 5598793"/>
                <a:gd name="connsiteY517" fmla="*/ 221650 h 5148474"/>
                <a:gd name="connsiteX518" fmla="*/ 880608 w 5598793"/>
                <a:gd name="connsiteY518" fmla="*/ 136741 h 5148474"/>
                <a:gd name="connsiteX519" fmla="*/ 1918262 w 5598793"/>
                <a:gd name="connsiteY519" fmla="*/ 131374 h 5148474"/>
                <a:gd name="connsiteX520" fmla="*/ 2487597 w 5598793"/>
                <a:gd name="connsiteY520" fmla="*/ 678010 h 5148474"/>
                <a:gd name="connsiteX521" fmla="*/ 2507450 w 5598793"/>
                <a:gd name="connsiteY521" fmla="*/ 727062 h 5148474"/>
                <a:gd name="connsiteX522" fmla="*/ 2525332 w 5598793"/>
                <a:gd name="connsiteY522" fmla="*/ 776867 h 5148474"/>
                <a:gd name="connsiteX523" fmla="*/ 2541192 w 5598793"/>
                <a:gd name="connsiteY523" fmla="*/ 827347 h 5148474"/>
                <a:gd name="connsiteX524" fmla="*/ 2555028 w 5598793"/>
                <a:gd name="connsiteY524" fmla="*/ 878425 h 5148474"/>
                <a:gd name="connsiteX525" fmla="*/ 2566806 w 5598793"/>
                <a:gd name="connsiteY525" fmla="*/ 930014 h 5148474"/>
                <a:gd name="connsiteX526" fmla="*/ 2576493 w 5598793"/>
                <a:gd name="connsiteY526" fmla="*/ 982049 h 5148474"/>
                <a:gd name="connsiteX527" fmla="*/ 2584106 w 5598793"/>
                <a:gd name="connsiteY527" fmla="*/ 1034410 h 5148474"/>
                <a:gd name="connsiteX528" fmla="*/ 2589592 w 5598793"/>
                <a:gd name="connsiteY528" fmla="*/ 1087045 h 5148474"/>
                <a:gd name="connsiteX529" fmla="*/ 2511445 w 5598793"/>
                <a:gd name="connsiteY529" fmla="*/ 1049841 h 5148474"/>
                <a:gd name="connsiteX530" fmla="*/ 2419719 w 5598793"/>
                <a:gd name="connsiteY530" fmla="*/ 1027038 h 5148474"/>
                <a:gd name="connsiteX531" fmla="*/ 2453272 w 5598793"/>
                <a:gd name="connsiteY531" fmla="*/ 1045726 h 5148474"/>
                <a:gd name="connsiteX532" fmla="*/ 2764677 w 5598793"/>
                <a:gd name="connsiteY532" fmla="*/ 1311113 h 5148474"/>
                <a:gd name="connsiteX533" fmla="*/ 2719740 w 5598793"/>
                <a:gd name="connsiteY533" fmla="*/ 1620581 h 5148474"/>
                <a:gd name="connsiteX534" fmla="*/ 2703366 w 5598793"/>
                <a:gd name="connsiteY534" fmla="*/ 1651510 h 5148474"/>
                <a:gd name="connsiteX535" fmla="*/ 2698669 w 5598793"/>
                <a:gd name="connsiteY535" fmla="*/ 1662963 h 5148474"/>
                <a:gd name="connsiteX536" fmla="*/ 1858889 w 5598793"/>
                <a:gd name="connsiteY536" fmla="*/ 2266330 h 5148474"/>
                <a:gd name="connsiteX537" fmla="*/ 617289 w 5598793"/>
                <a:gd name="connsiteY537" fmla="*/ 2156259 h 5148474"/>
                <a:gd name="connsiteX538" fmla="*/ 47712 w 5598793"/>
                <a:gd name="connsiteY538" fmla="*/ 1531478 h 5148474"/>
                <a:gd name="connsiteX539" fmla="*/ 167034 w 5598793"/>
                <a:gd name="connsiteY539" fmla="*/ 1168193 h 5148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</a:cxnLst>
              <a:rect l="l" t="t" r="r" b="b"/>
              <a:pathLst>
                <a:path w="5598793" h="5148474">
                  <a:moveTo>
                    <a:pt x="113694" y="1747882"/>
                  </a:moveTo>
                  <a:cubicBezTo>
                    <a:pt x="250263" y="1961595"/>
                    <a:pt x="483154" y="2140297"/>
                    <a:pt x="713795" y="2241710"/>
                  </a:cubicBezTo>
                  <a:cubicBezTo>
                    <a:pt x="819480" y="2288173"/>
                    <a:pt x="925863" y="2319617"/>
                    <a:pt x="1038283" y="2344614"/>
                  </a:cubicBezTo>
                  <a:cubicBezTo>
                    <a:pt x="1060201" y="2413348"/>
                    <a:pt x="1100274" y="2470150"/>
                    <a:pt x="1146772" y="2524208"/>
                  </a:cubicBezTo>
                  <a:cubicBezTo>
                    <a:pt x="1149395" y="2584267"/>
                    <a:pt x="1148555" y="2644446"/>
                    <a:pt x="1151692" y="2704505"/>
                  </a:cubicBezTo>
                  <a:cubicBezTo>
                    <a:pt x="1161414" y="2891402"/>
                    <a:pt x="1188691" y="3083426"/>
                    <a:pt x="1255711" y="3259111"/>
                  </a:cubicBezTo>
                  <a:cubicBezTo>
                    <a:pt x="1280091" y="3323028"/>
                    <a:pt x="1311775" y="3383173"/>
                    <a:pt x="1340253" y="3445272"/>
                  </a:cubicBezTo>
                  <a:cubicBezTo>
                    <a:pt x="1126146" y="3595170"/>
                    <a:pt x="1002419" y="3766380"/>
                    <a:pt x="954948" y="4026556"/>
                  </a:cubicBezTo>
                  <a:cubicBezTo>
                    <a:pt x="917989" y="4229158"/>
                    <a:pt x="937489" y="4454101"/>
                    <a:pt x="1002970" y="4649022"/>
                  </a:cubicBezTo>
                  <a:cubicBezTo>
                    <a:pt x="1019203" y="4697354"/>
                    <a:pt x="1037632" y="4746406"/>
                    <a:pt x="1066763" y="4788548"/>
                  </a:cubicBezTo>
                  <a:cubicBezTo>
                    <a:pt x="1064241" y="4811728"/>
                    <a:pt x="1057383" y="4861363"/>
                    <a:pt x="1070209" y="4881028"/>
                  </a:cubicBezTo>
                  <a:cubicBezTo>
                    <a:pt x="1078056" y="4893064"/>
                    <a:pt x="1104646" y="4901139"/>
                    <a:pt x="1118517" y="4905066"/>
                  </a:cubicBezTo>
                  <a:cubicBezTo>
                    <a:pt x="1268364" y="4947551"/>
                    <a:pt x="1527614" y="4913072"/>
                    <a:pt x="1661156" y="4838886"/>
                  </a:cubicBezTo>
                  <a:cubicBezTo>
                    <a:pt x="1730250" y="4800481"/>
                    <a:pt x="1814621" y="4737765"/>
                    <a:pt x="1835658" y="4656995"/>
                  </a:cubicBezTo>
                  <a:cubicBezTo>
                    <a:pt x="1843459" y="4627025"/>
                    <a:pt x="1836326" y="4592152"/>
                    <a:pt x="1828234" y="4562834"/>
                  </a:cubicBezTo>
                  <a:cubicBezTo>
                    <a:pt x="1803305" y="4472360"/>
                    <a:pt x="1758865" y="4382692"/>
                    <a:pt x="1722586" y="4296144"/>
                  </a:cubicBezTo>
                  <a:cubicBezTo>
                    <a:pt x="1682467" y="4200423"/>
                    <a:pt x="1646068" y="4095976"/>
                    <a:pt x="1593776" y="4006410"/>
                  </a:cubicBezTo>
                  <a:cubicBezTo>
                    <a:pt x="1635593" y="3973372"/>
                    <a:pt x="1679724" y="3943145"/>
                    <a:pt x="1721609" y="3909987"/>
                  </a:cubicBezTo>
                  <a:cubicBezTo>
                    <a:pt x="1846716" y="4005896"/>
                    <a:pt x="1979916" y="4084128"/>
                    <a:pt x="2126814" y="4141804"/>
                  </a:cubicBezTo>
                  <a:cubicBezTo>
                    <a:pt x="2093193" y="4415610"/>
                    <a:pt x="2106429" y="4658949"/>
                    <a:pt x="2159561" y="4928743"/>
                  </a:cubicBezTo>
                  <a:cubicBezTo>
                    <a:pt x="2139347" y="4957992"/>
                    <a:pt x="2088889" y="5043254"/>
                    <a:pt x="2096690" y="5078385"/>
                  </a:cubicBezTo>
                  <a:cubicBezTo>
                    <a:pt x="2099073" y="5089117"/>
                    <a:pt x="2105846" y="5094261"/>
                    <a:pt x="2115190" y="5099387"/>
                  </a:cubicBezTo>
                  <a:cubicBezTo>
                    <a:pt x="2156492" y="5122053"/>
                    <a:pt x="2217477" y="5128688"/>
                    <a:pt x="2263768" y="5134311"/>
                  </a:cubicBezTo>
                  <a:cubicBezTo>
                    <a:pt x="2445643" y="5156480"/>
                    <a:pt x="2640341" y="5156908"/>
                    <a:pt x="2817312" y="5104273"/>
                  </a:cubicBezTo>
                  <a:cubicBezTo>
                    <a:pt x="2876582" y="5086648"/>
                    <a:pt x="2962273" y="5058171"/>
                    <a:pt x="2992859" y="4999260"/>
                  </a:cubicBezTo>
                  <a:cubicBezTo>
                    <a:pt x="3075258" y="4840481"/>
                    <a:pt x="2977858" y="4428229"/>
                    <a:pt x="2924040" y="4262231"/>
                  </a:cubicBezTo>
                  <a:cubicBezTo>
                    <a:pt x="2982761" y="4264683"/>
                    <a:pt x="3041277" y="4271781"/>
                    <a:pt x="3100170" y="4273427"/>
                  </a:cubicBezTo>
                  <a:cubicBezTo>
                    <a:pt x="3200948" y="4276256"/>
                    <a:pt x="3303030" y="4269226"/>
                    <a:pt x="3403225" y="4258699"/>
                  </a:cubicBezTo>
                  <a:cubicBezTo>
                    <a:pt x="3577161" y="4241177"/>
                    <a:pt x="3744634" y="4204864"/>
                    <a:pt x="3913512" y="4161007"/>
                  </a:cubicBezTo>
                  <a:cubicBezTo>
                    <a:pt x="3931685" y="4228010"/>
                    <a:pt x="3943756" y="4297961"/>
                    <a:pt x="3957215" y="4366112"/>
                  </a:cubicBezTo>
                  <a:cubicBezTo>
                    <a:pt x="3976486" y="4463702"/>
                    <a:pt x="4001346" y="4567721"/>
                    <a:pt x="4002357" y="4667350"/>
                  </a:cubicBezTo>
                  <a:cubicBezTo>
                    <a:pt x="3963901" y="4713436"/>
                    <a:pt x="3942967" y="4760585"/>
                    <a:pt x="3931960" y="4819152"/>
                  </a:cubicBezTo>
                  <a:cubicBezTo>
                    <a:pt x="3936606" y="4822804"/>
                    <a:pt x="3941304" y="4826387"/>
                    <a:pt x="3946276" y="4829593"/>
                  </a:cubicBezTo>
                  <a:cubicBezTo>
                    <a:pt x="4052369" y="4898036"/>
                    <a:pt x="4371335" y="4880223"/>
                    <a:pt x="4497659" y="4853562"/>
                  </a:cubicBezTo>
                  <a:cubicBezTo>
                    <a:pt x="4502014" y="4876142"/>
                    <a:pt x="4507843" y="4898208"/>
                    <a:pt x="4513810" y="4920410"/>
                  </a:cubicBezTo>
                  <a:cubicBezTo>
                    <a:pt x="4489893" y="4957392"/>
                    <a:pt x="4448059" y="5028115"/>
                    <a:pt x="4452362" y="5073807"/>
                  </a:cubicBezTo>
                  <a:cubicBezTo>
                    <a:pt x="4453322" y="5083974"/>
                    <a:pt x="4458140" y="5091620"/>
                    <a:pt x="4465872" y="5097964"/>
                  </a:cubicBezTo>
                  <a:cubicBezTo>
                    <a:pt x="4524217" y="5145730"/>
                    <a:pt x="4711132" y="5133643"/>
                    <a:pt x="4787170" y="5125276"/>
                  </a:cubicBezTo>
                  <a:cubicBezTo>
                    <a:pt x="4951522" y="5107188"/>
                    <a:pt x="5179001" y="5040580"/>
                    <a:pt x="5285043" y="4908306"/>
                  </a:cubicBezTo>
                  <a:cubicBezTo>
                    <a:pt x="5288404" y="4892807"/>
                    <a:pt x="5290410" y="4877136"/>
                    <a:pt x="5291044" y="4861277"/>
                  </a:cubicBezTo>
                  <a:cubicBezTo>
                    <a:pt x="5294319" y="4781193"/>
                    <a:pt x="5278957" y="4697337"/>
                    <a:pt x="5262566" y="4619207"/>
                  </a:cubicBezTo>
                  <a:cubicBezTo>
                    <a:pt x="5258606" y="4599747"/>
                    <a:pt x="5254319" y="4580357"/>
                    <a:pt x="5249707" y="4561034"/>
                  </a:cubicBezTo>
                  <a:cubicBezTo>
                    <a:pt x="5245096" y="4541712"/>
                    <a:pt x="5240158" y="4522475"/>
                    <a:pt x="5234894" y="4503324"/>
                  </a:cubicBezTo>
                  <a:cubicBezTo>
                    <a:pt x="5229614" y="4484173"/>
                    <a:pt x="5224024" y="4465125"/>
                    <a:pt x="5218092" y="4446163"/>
                  </a:cubicBezTo>
                  <a:cubicBezTo>
                    <a:pt x="5212177" y="4427200"/>
                    <a:pt x="5205936" y="4408358"/>
                    <a:pt x="5199370" y="4389601"/>
                  </a:cubicBezTo>
                  <a:cubicBezTo>
                    <a:pt x="5192803" y="4370862"/>
                    <a:pt x="5185928" y="4352225"/>
                    <a:pt x="5178727" y="4333726"/>
                  </a:cubicBezTo>
                  <a:cubicBezTo>
                    <a:pt x="5171509" y="4315209"/>
                    <a:pt x="5164000" y="4296830"/>
                    <a:pt x="5156164" y="4278570"/>
                  </a:cubicBezTo>
                  <a:cubicBezTo>
                    <a:pt x="5148329" y="4260328"/>
                    <a:pt x="5140185" y="4242205"/>
                    <a:pt x="5131733" y="4224237"/>
                  </a:cubicBezTo>
                  <a:cubicBezTo>
                    <a:pt x="5123280" y="4206252"/>
                    <a:pt x="5114537" y="4188439"/>
                    <a:pt x="5105467" y="4170762"/>
                  </a:cubicBezTo>
                  <a:cubicBezTo>
                    <a:pt x="5096414" y="4153086"/>
                    <a:pt x="5087053" y="4135563"/>
                    <a:pt x="5077400" y="4118213"/>
                  </a:cubicBezTo>
                  <a:cubicBezTo>
                    <a:pt x="5067731" y="4100862"/>
                    <a:pt x="5057769" y="4083666"/>
                    <a:pt x="5047534" y="4066658"/>
                  </a:cubicBezTo>
                  <a:cubicBezTo>
                    <a:pt x="5037281" y="4049633"/>
                    <a:pt x="5026754" y="4032814"/>
                    <a:pt x="5015918" y="4016149"/>
                  </a:cubicBezTo>
                  <a:cubicBezTo>
                    <a:pt x="5005100" y="3999501"/>
                    <a:pt x="4993990" y="3983024"/>
                    <a:pt x="4982623" y="3966754"/>
                  </a:cubicBezTo>
                  <a:cubicBezTo>
                    <a:pt x="4971221" y="3950483"/>
                    <a:pt x="4959563" y="3934401"/>
                    <a:pt x="4947630" y="3918525"/>
                  </a:cubicBezTo>
                  <a:cubicBezTo>
                    <a:pt x="4935697" y="3902649"/>
                    <a:pt x="4923489" y="3886978"/>
                    <a:pt x="4911025" y="3871530"/>
                  </a:cubicBezTo>
                  <a:cubicBezTo>
                    <a:pt x="4898543" y="3856066"/>
                    <a:pt x="4885822" y="3840824"/>
                    <a:pt x="4872826" y="3825805"/>
                  </a:cubicBezTo>
                  <a:cubicBezTo>
                    <a:pt x="4859830" y="3810769"/>
                    <a:pt x="4846577" y="3795973"/>
                    <a:pt x="4833084" y="3781399"/>
                  </a:cubicBezTo>
                  <a:cubicBezTo>
                    <a:pt x="4840371" y="3763860"/>
                    <a:pt x="4848943" y="3746698"/>
                    <a:pt x="4856967" y="3729467"/>
                  </a:cubicBezTo>
                  <a:cubicBezTo>
                    <a:pt x="5005871" y="3797841"/>
                    <a:pt x="5126178" y="3832989"/>
                    <a:pt x="5292656" y="3807271"/>
                  </a:cubicBezTo>
                  <a:cubicBezTo>
                    <a:pt x="5365591" y="3795990"/>
                    <a:pt x="5549368" y="3741109"/>
                    <a:pt x="5593413" y="3676729"/>
                  </a:cubicBezTo>
                  <a:cubicBezTo>
                    <a:pt x="5599002" y="3668551"/>
                    <a:pt x="5599843" y="3662721"/>
                    <a:pt x="5597734" y="3652897"/>
                  </a:cubicBezTo>
                  <a:cubicBezTo>
                    <a:pt x="5593928" y="3648406"/>
                    <a:pt x="5592625" y="3646502"/>
                    <a:pt x="5586607" y="3645028"/>
                  </a:cubicBezTo>
                  <a:cubicBezTo>
                    <a:pt x="5573560" y="3641839"/>
                    <a:pt x="5556466" y="3643176"/>
                    <a:pt x="5542750" y="3642645"/>
                  </a:cubicBezTo>
                  <a:cubicBezTo>
                    <a:pt x="5506437" y="3641205"/>
                    <a:pt x="5473415" y="3636627"/>
                    <a:pt x="5439263" y="3623648"/>
                  </a:cubicBezTo>
                  <a:cubicBezTo>
                    <a:pt x="5374575" y="3599097"/>
                    <a:pt x="5321648" y="3553234"/>
                    <a:pt x="5264709" y="3515241"/>
                  </a:cubicBezTo>
                  <a:cubicBezTo>
                    <a:pt x="5245884" y="3502622"/>
                    <a:pt x="5226665" y="3490637"/>
                    <a:pt x="5207051" y="3479270"/>
                  </a:cubicBezTo>
                  <a:cubicBezTo>
                    <a:pt x="5187437" y="3467920"/>
                    <a:pt x="5167463" y="3457205"/>
                    <a:pt x="5147163" y="3447140"/>
                  </a:cubicBezTo>
                  <a:cubicBezTo>
                    <a:pt x="5126847" y="3437093"/>
                    <a:pt x="5106221" y="3427698"/>
                    <a:pt x="5085287" y="3418988"/>
                  </a:cubicBezTo>
                  <a:cubicBezTo>
                    <a:pt x="5064370" y="3410278"/>
                    <a:pt x="5043179" y="3402272"/>
                    <a:pt x="5021730" y="3394951"/>
                  </a:cubicBezTo>
                  <a:cubicBezTo>
                    <a:pt x="5046316" y="3357884"/>
                    <a:pt x="5062536" y="3318913"/>
                    <a:pt x="5065827" y="3274147"/>
                  </a:cubicBezTo>
                  <a:cubicBezTo>
                    <a:pt x="5066068" y="3270512"/>
                    <a:pt x="5066222" y="3266861"/>
                    <a:pt x="5066290" y="3263226"/>
                  </a:cubicBezTo>
                  <a:cubicBezTo>
                    <a:pt x="5066359" y="3259574"/>
                    <a:pt x="5066342" y="3255939"/>
                    <a:pt x="5066239" y="3252287"/>
                  </a:cubicBezTo>
                  <a:cubicBezTo>
                    <a:pt x="5066119" y="3248653"/>
                    <a:pt x="5065930" y="3245018"/>
                    <a:pt x="5065639" y="3241383"/>
                  </a:cubicBezTo>
                  <a:cubicBezTo>
                    <a:pt x="5065347" y="3237749"/>
                    <a:pt x="5064970" y="3234131"/>
                    <a:pt x="5064507" y="3230513"/>
                  </a:cubicBezTo>
                  <a:cubicBezTo>
                    <a:pt x="5064044" y="3226896"/>
                    <a:pt x="5063496" y="3223295"/>
                    <a:pt x="5062861" y="3219712"/>
                  </a:cubicBezTo>
                  <a:cubicBezTo>
                    <a:pt x="5062210" y="3216129"/>
                    <a:pt x="5061490" y="3212545"/>
                    <a:pt x="5060667" y="3208996"/>
                  </a:cubicBezTo>
                  <a:cubicBezTo>
                    <a:pt x="5059861" y="3205447"/>
                    <a:pt x="5058952" y="3201916"/>
                    <a:pt x="5057975" y="3198401"/>
                  </a:cubicBezTo>
                  <a:cubicBezTo>
                    <a:pt x="5056981" y="3194903"/>
                    <a:pt x="5055917" y="3191423"/>
                    <a:pt x="5054752" y="3187959"/>
                  </a:cubicBezTo>
                  <a:cubicBezTo>
                    <a:pt x="5053586" y="3184513"/>
                    <a:pt x="5052352" y="3181084"/>
                    <a:pt x="5051031" y="3177690"/>
                  </a:cubicBezTo>
                  <a:cubicBezTo>
                    <a:pt x="5049694" y="3174295"/>
                    <a:pt x="5048305" y="3170935"/>
                    <a:pt x="5046814" y="3167608"/>
                  </a:cubicBezTo>
                  <a:cubicBezTo>
                    <a:pt x="5045322" y="3164282"/>
                    <a:pt x="5043745" y="3160990"/>
                    <a:pt x="5042099" y="3157750"/>
                  </a:cubicBezTo>
                  <a:cubicBezTo>
                    <a:pt x="5040435" y="3154492"/>
                    <a:pt x="5038721" y="3151286"/>
                    <a:pt x="5036904" y="3148132"/>
                  </a:cubicBezTo>
                  <a:cubicBezTo>
                    <a:pt x="5035104" y="3144960"/>
                    <a:pt x="5033217" y="3141840"/>
                    <a:pt x="5031263" y="3138770"/>
                  </a:cubicBezTo>
                  <a:cubicBezTo>
                    <a:pt x="5029291" y="3135701"/>
                    <a:pt x="5027268" y="3132667"/>
                    <a:pt x="5025159" y="3129701"/>
                  </a:cubicBezTo>
                  <a:cubicBezTo>
                    <a:pt x="5023051" y="3126735"/>
                    <a:pt x="5020873" y="3123803"/>
                    <a:pt x="5018627" y="3120939"/>
                  </a:cubicBezTo>
                  <a:cubicBezTo>
                    <a:pt x="5016364" y="3118076"/>
                    <a:pt x="5014049" y="3115265"/>
                    <a:pt x="5011667" y="3112521"/>
                  </a:cubicBezTo>
                  <a:cubicBezTo>
                    <a:pt x="4982263" y="3079020"/>
                    <a:pt x="4937634" y="3051502"/>
                    <a:pt x="4892611" y="3048296"/>
                  </a:cubicBezTo>
                  <a:cubicBezTo>
                    <a:pt x="4880781" y="2982065"/>
                    <a:pt x="4864528" y="2916948"/>
                    <a:pt x="4843885" y="2852912"/>
                  </a:cubicBezTo>
                  <a:cubicBezTo>
                    <a:pt x="4716258" y="2453656"/>
                    <a:pt x="4426593" y="2102064"/>
                    <a:pt x="4052952" y="1909491"/>
                  </a:cubicBezTo>
                  <a:cubicBezTo>
                    <a:pt x="3727677" y="1741847"/>
                    <a:pt x="3335211" y="1692435"/>
                    <a:pt x="2975218" y="1748928"/>
                  </a:cubicBezTo>
                  <a:cubicBezTo>
                    <a:pt x="2850247" y="1768542"/>
                    <a:pt x="2733130" y="1801100"/>
                    <a:pt x="2612978" y="1839557"/>
                  </a:cubicBezTo>
                  <a:cubicBezTo>
                    <a:pt x="2643547" y="1800963"/>
                    <a:pt x="2674854" y="1762696"/>
                    <a:pt x="2700417" y="1720485"/>
                  </a:cubicBezTo>
                  <a:cubicBezTo>
                    <a:pt x="2767986" y="1608939"/>
                    <a:pt x="2837355" y="1460361"/>
                    <a:pt x="2803922" y="1327178"/>
                  </a:cubicBezTo>
                  <a:cubicBezTo>
                    <a:pt x="2780347" y="1233309"/>
                    <a:pt x="2702252" y="1155985"/>
                    <a:pt x="2621619" y="1107345"/>
                  </a:cubicBezTo>
                  <a:cubicBezTo>
                    <a:pt x="2606034" y="852479"/>
                    <a:pt x="2512697" y="576594"/>
                    <a:pt x="2342687" y="382808"/>
                  </a:cubicBezTo>
                  <a:cubicBezTo>
                    <a:pt x="2119870" y="128839"/>
                    <a:pt x="1789984" y="24503"/>
                    <a:pt x="1461828" y="3169"/>
                  </a:cubicBezTo>
                  <a:cubicBezTo>
                    <a:pt x="1244601" y="-13545"/>
                    <a:pt x="1011887" y="36780"/>
                    <a:pt x="817015" y="132261"/>
                  </a:cubicBezTo>
                  <a:cubicBezTo>
                    <a:pt x="771605" y="154512"/>
                    <a:pt x="731986" y="186561"/>
                    <a:pt x="687090" y="208788"/>
                  </a:cubicBezTo>
                  <a:cubicBezTo>
                    <a:pt x="655951" y="224196"/>
                    <a:pt x="618181" y="220098"/>
                    <a:pt x="588861" y="238428"/>
                  </a:cubicBezTo>
                  <a:cubicBezTo>
                    <a:pt x="544771" y="266000"/>
                    <a:pt x="505934" y="316096"/>
                    <a:pt x="473506" y="356709"/>
                  </a:cubicBezTo>
                  <a:cubicBezTo>
                    <a:pt x="353673" y="506810"/>
                    <a:pt x="286214" y="680452"/>
                    <a:pt x="248811" y="867521"/>
                  </a:cubicBezTo>
                  <a:cubicBezTo>
                    <a:pt x="233697" y="943096"/>
                    <a:pt x="223589" y="1019597"/>
                    <a:pt x="206948" y="1094898"/>
                  </a:cubicBezTo>
                  <a:cubicBezTo>
                    <a:pt x="118495" y="1165895"/>
                    <a:pt x="31832" y="1248740"/>
                    <a:pt x="6379" y="1364108"/>
                  </a:cubicBezTo>
                  <a:cubicBezTo>
                    <a:pt x="-21518" y="1490587"/>
                    <a:pt x="47179" y="1643795"/>
                    <a:pt x="113694" y="1747882"/>
                  </a:cubicBezTo>
                  <a:close/>
                  <a:moveTo>
                    <a:pt x="2891378" y="1795683"/>
                  </a:moveTo>
                  <a:cubicBezTo>
                    <a:pt x="2884486" y="1873435"/>
                    <a:pt x="2881829" y="1950639"/>
                    <a:pt x="2879754" y="2028615"/>
                  </a:cubicBezTo>
                  <a:cubicBezTo>
                    <a:pt x="2820004" y="2062510"/>
                    <a:pt x="2761162" y="2097949"/>
                    <a:pt x="2703246" y="2134914"/>
                  </a:cubicBezTo>
                  <a:cubicBezTo>
                    <a:pt x="2660881" y="2162088"/>
                    <a:pt x="2470914" y="2303003"/>
                    <a:pt x="2437859" y="2308404"/>
                  </a:cubicBezTo>
                  <a:cubicBezTo>
                    <a:pt x="2376737" y="2318399"/>
                    <a:pt x="2216945" y="2296385"/>
                    <a:pt x="2148828" y="2288087"/>
                  </a:cubicBezTo>
                  <a:lnTo>
                    <a:pt x="2140427" y="2286372"/>
                  </a:lnTo>
                  <a:cubicBezTo>
                    <a:pt x="2127140" y="2265164"/>
                    <a:pt x="2128289" y="2224187"/>
                    <a:pt x="2126231" y="2199207"/>
                  </a:cubicBezTo>
                  <a:cubicBezTo>
                    <a:pt x="2231347" y="2146143"/>
                    <a:pt x="2331320" y="2087679"/>
                    <a:pt x="2424400" y="2015156"/>
                  </a:cubicBezTo>
                  <a:cubicBezTo>
                    <a:pt x="2468771" y="1980591"/>
                    <a:pt x="2530733" y="1915783"/>
                    <a:pt x="2575619" y="1891386"/>
                  </a:cubicBezTo>
                  <a:cubicBezTo>
                    <a:pt x="2650954" y="1850444"/>
                    <a:pt x="2805362" y="1814388"/>
                    <a:pt x="2891378" y="1795683"/>
                  </a:cubicBezTo>
                  <a:close/>
                  <a:moveTo>
                    <a:pt x="3812288" y="2036776"/>
                  </a:moveTo>
                  <a:lnTo>
                    <a:pt x="3618806" y="2133216"/>
                  </a:lnTo>
                  <a:cubicBezTo>
                    <a:pt x="3566206" y="2159825"/>
                    <a:pt x="3514325" y="2188423"/>
                    <a:pt x="3460627" y="2212752"/>
                  </a:cubicBezTo>
                  <a:cubicBezTo>
                    <a:pt x="3424588" y="2229125"/>
                    <a:pt x="3402796" y="2228028"/>
                    <a:pt x="3365712" y="2214244"/>
                  </a:cubicBezTo>
                  <a:cubicBezTo>
                    <a:pt x="3308979" y="2193138"/>
                    <a:pt x="3253738" y="2163854"/>
                    <a:pt x="3199062" y="2137897"/>
                  </a:cubicBezTo>
                  <a:cubicBezTo>
                    <a:pt x="3136929" y="2108407"/>
                    <a:pt x="3024561" y="2060590"/>
                    <a:pt x="2973400" y="2019939"/>
                  </a:cubicBezTo>
                  <a:cubicBezTo>
                    <a:pt x="2961810" y="1943575"/>
                    <a:pt x="2967193" y="1855090"/>
                    <a:pt x="2983293" y="1779532"/>
                  </a:cubicBezTo>
                  <a:cubicBezTo>
                    <a:pt x="3090141" y="1766313"/>
                    <a:pt x="3195753" y="1759541"/>
                    <a:pt x="3303407" y="1762353"/>
                  </a:cubicBezTo>
                  <a:cubicBezTo>
                    <a:pt x="3469371" y="1767085"/>
                    <a:pt x="3651279" y="1788893"/>
                    <a:pt x="3808773" y="1843431"/>
                  </a:cubicBezTo>
                  <a:cubicBezTo>
                    <a:pt x="3811293" y="1907862"/>
                    <a:pt x="3812459" y="1972310"/>
                    <a:pt x="3812288" y="2036776"/>
                  </a:cubicBezTo>
                  <a:close/>
                  <a:moveTo>
                    <a:pt x="4477908" y="2282875"/>
                  </a:moveTo>
                  <a:lnTo>
                    <a:pt x="4454025" y="2289527"/>
                  </a:lnTo>
                  <a:cubicBezTo>
                    <a:pt x="4399212" y="2303895"/>
                    <a:pt x="4365249" y="2320251"/>
                    <a:pt x="4312167" y="2289579"/>
                  </a:cubicBezTo>
                  <a:cubicBezTo>
                    <a:pt x="4224145" y="2238726"/>
                    <a:pt x="4140443" y="2175273"/>
                    <a:pt x="4056827" y="2117408"/>
                  </a:cubicBezTo>
                  <a:cubicBezTo>
                    <a:pt x="4011924" y="2086342"/>
                    <a:pt x="3955277" y="2053903"/>
                    <a:pt x="3915672" y="2017384"/>
                  </a:cubicBezTo>
                  <a:cubicBezTo>
                    <a:pt x="3911317" y="1991993"/>
                    <a:pt x="3898887" y="1898415"/>
                    <a:pt x="3910031" y="1879470"/>
                  </a:cubicBezTo>
                  <a:cubicBezTo>
                    <a:pt x="4134356" y="1977077"/>
                    <a:pt x="4313985" y="2100401"/>
                    <a:pt x="4477908" y="2282875"/>
                  </a:cubicBezTo>
                  <a:close/>
                  <a:moveTo>
                    <a:pt x="4839273" y="2959280"/>
                  </a:moveTo>
                  <a:cubicBezTo>
                    <a:pt x="4809132" y="2973698"/>
                    <a:pt x="4779849" y="2983557"/>
                    <a:pt x="4747256" y="2990912"/>
                  </a:cubicBezTo>
                  <a:cubicBezTo>
                    <a:pt x="4727368" y="2983419"/>
                    <a:pt x="4709709" y="2973253"/>
                    <a:pt x="4692032" y="2961491"/>
                  </a:cubicBezTo>
                  <a:cubicBezTo>
                    <a:pt x="4629350" y="2919177"/>
                    <a:pt x="4567045" y="2876280"/>
                    <a:pt x="4505151" y="2832801"/>
                  </a:cubicBezTo>
                  <a:cubicBezTo>
                    <a:pt x="4455448" y="2798065"/>
                    <a:pt x="4399247" y="2762421"/>
                    <a:pt x="4357293" y="2718375"/>
                  </a:cubicBezTo>
                  <a:cubicBezTo>
                    <a:pt x="4355476" y="2660202"/>
                    <a:pt x="4360911" y="2601669"/>
                    <a:pt x="4364700" y="2543650"/>
                  </a:cubicBezTo>
                  <a:cubicBezTo>
                    <a:pt x="4367597" y="2499090"/>
                    <a:pt x="4368472" y="2452748"/>
                    <a:pt x="4376941" y="2408856"/>
                  </a:cubicBezTo>
                  <a:cubicBezTo>
                    <a:pt x="4419478" y="2379607"/>
                    <a:pt x="4478200" y="2356307"/>
                    <a:pt x="4526857" y="2339676"/>
                  </a:cubicBezTo>
                  <a:cubicBezTo>
                    <a:pt x="4672573" y="2526557"/>
                    <a:pt x="4784375" y="2726776"/>
                    <a:pt x="4839273" y="2959280"/>
                  </a:cubicBezTo>
                  <a:close/>
                  <a:moveTo>
                    <a:pt x="4852904" y="3021241"/>
                  </a:moveTo>
                  <a:cubicBezTo>
                    <a:pt x="4834096" y="3028425"/>
                    <a:pt x="4821614" y="3036089"/>
                    <a:pt x="4813213" y="3055120"/>
                  </a:cubicBezTo>
                  <a:cubicBezTo>
                    <a:pt x="4803509" y="3077117"/>
                    <a:pt x="4805858" y="3104892"/>
                    <a:pt x="4807590" y="3128363"/>
                  </a:cubicBezTo>
                  <a:cubicBezTo>
                    <a:pt x="4784375" y="3145080"/>
                    <a:pt x="4760749" y="3161179"/>
                    <a:pt x="4736712" y="3176712"/>
                  </a:cubicBezTo>
                  <a:cubicBezTo>
                    <a:pt x="4738632" y="3124797"/>
                    <a:pt x="4736369" y="3075660"/>
                    <a:pt x="4698616" y="3035575"/>
                  </a:cubicBezTo>
                  <a:cubicBezTo>
                    <a:pt x="4655719" y="2990003"/>
                    <a:pt x="4390812" y="2790195"/>
                    <a:pt x="4338125" y="2789904"/>
                  </a:cubicBezTo>
                  <a:cubicBezTo>
                    <a:pt x="4298777" y="2789681"/>
                    <a:pt x="3919530" y="2999742"/>
                    <a:pt x="3894498" y="3032711"/>
                  </a:cubicBezTo>
                  <a:cubicBezTo>
                    <a:pt x="3874833" y="3058618"/>
                    <a:pt x="3881519" y="3107464"/>
                    <a:pt x="3882839" y="3138273"/>
                  </a:cubicBezTo>
                  <a:cubicBezTo>
                    <a:pt x="3884571" y="3231508"/>
                    <a:pt x="3892475" y="3324656"/>
                    <a:pt x="3896555" y="3417823"/>
                  </a:cubicBezTo>
                  <a:lnTo>
                    <a:pt x="3865660" y="3422383"/>
                  </a:lnTo>
                  <a:cubicBezTo>
                    <a:pt x="3863020" y="3358672"/>
                    <a:pt x="3859848" y="3294978"/>
                    <a:pt x="3856162" y="3231319"/>
                  </a:cubicBezTo>
                  <a:cubicBezTo>
                    <a:pt x="3853316" y="3178547"/>
                    <a:pt x="3855270" y="3119774"/>
                    <a:pt x="3839943" y="3069076"/>
                  </a:cubicBezTo>
                  <a:cubicBezTo>
                    <a:pt x="3832604" y="3044850"/>
                    <a:pt x="3820500" y="3024910"/>
                    <a:pt x="3802069" y="3007457"/>
                  </a:cubicBezTo>
                  <a:cubicBezTo>
                    <a:pt x="3754355" y="2962297"/>
                    <a:pt x="3684626" y="2934951"/>
                    <a:pt x="3628013" y="2902169"/>
                  </a:cubicBezTo>
                  <a:cubicBezTo>
                    <a:pt x="3573904" y="2870846"/>
                    <a:pt x="3520120" y="2833881"/>
                    <a:pt x="3463507" y="2807512"/>
                  </a:cubicBezTo>
                  <a:cubicBezTo>
                    <a:pt x="3448214" y="2800379"/>
                    <a:pt x="3429234" y="2792527"/>
                    <a:pt x="3412123" y="2793333"/>
                  </a:cubicBezTo>
                  <a:cubicBezTo>
                    <a:pt x="3347693" y="2796333"/>
                    <a:pt x="3055044" y="2958988"/>
                    <a:pt x="3008393" y="3014332"/>
                  </a:cubicBezTo>
                  <a:cubicBezTo>
                    <a:pt x="2943585" y="3091227"/>
                    <a:pt x="2926423" y="3283577"/>
                    <a:pt x="2916444" y="3383515"/>
                  </a:cubicBezTo>
                  <a:lnTo>
                    <a:pt x="2880869" y="3375423"/>
                  </a:lnTo>
                  <a:cubicBezTo>
                    <a:pt x="2890693" y="3324022"/>
                    <a:pt x="2926646" y="3035918"/>
                    <a:pt x="2908146" y="3003325"/>
                  </a:cubicBezTo>
                  <a:cubicBezTo>
                    <a:pt x="2898871" y="2986986"/>
                    <a:pt x="2876462" y="2970887"/>
                    <a:pt x="2860980" y="2960411"/>
                  </a:cubicBezTo>
                  <a:cubicBezTo>
                    <a:pt x="2803887" y="2921835"/>
                    <a:pt x="2741017" y="2890562"/>
                    <a:pt x="2681746" y="2855295"/>
                  </a:cubicBezTo>
                  <a:cubicBezTo>
                    <a:pt x="2636809" y="2828583"/>
                    <a:pt x="2594101" y="2797499"/>
                    <a:pt x="2548735" y="2771747"/>
                  </a:cubicBezTo>
                  <a:cubicBezTo>
                    <a:pt x="2538380" y="2765867"/>
                    <a:pt x="2525075" y="2757792"/>
                    <a:pt x="2513365" y="2755991"/>
                  </a:cubicBezTo>
                  <a:cubicBezTo>
                    <a:pt x="2477772" y="2750505"/>
                    <a:pt x="2344230" y="2814301"/>
                    <a:pt x="2305791" y="2830178"/>
                  </a:cubicBezTo>
                  <a:lnTo>
                    <a:pt x="2292332" y="2795750"/>
                  </a:lnTo>
                  <a:cubicBezTo>
                    <a:pt x="2329948" y="2778434"/>
                    <a:pt x="2439453" y="2748687"/>
                    <a:pt x="2452552" y="2709888"/>
                  </a:cubicBezTo>
                  <a:cubicBezTo>
                    <a:pt x="2470143" y="2657802"/>
                    <a:pt x="2460147" y="2446507"/>
                    <a:pt x="2434430" y="2398312"/>
                  </a:cubicBezTo>
                  <a:cubicBezTo>
                    <a:pt x="2427520" y="2385368"/>
                    <a:pt x="2419668" y="2381596"/>
                    <a:pt x="2405986" y="2377841"/>
                  </a:cubicBezTo>
                  <a:cubicBezTo>
                    <a:pt x="2366004" y="2366885"/>
                    <a:pt x="2319610" y="2365377"/>
                    <a:pt x="2278273" y="2360644"/>
                  </a:cubicBezTo>
                  <a:cubicBezTo>
                    <a:pt x="2234914" y="2355690"/>
                    <a:pt x="2191074" y="2348454"/>
                    <a:pt x="2147577" y="2345797"/>
                  </a:cubicBezTo>
                  <a:lnTo>
                    <a:pt x="2140376" y="2307821"/>
                  </a:lnTo>
                  <a:cubicBezTo>
                    <a:pt x="2197812" y="2314113"/>
                    <a:pt x="2414644" y="2346569"/>
                    <a:pt x="2458433" y="2325223"/>
                  </a:cubicBezTo>
                  <a:cubicBezTo>
                    <a:pt x="2527853" y="2291379"/>
                    <a:pt x="2592027" y="2235640"/>
                    <a:pt x="2656492" y="2192607"/>
                  </a:cubicBezTo>
                  <a:cubicBezTo>
                    <a:pt x="2737039" y="2138857"/>
                    <a:pt x="2820347" y="2091485"/>
                    <a:pt x="2902643" y="2040805"/>
                  </a:cubicBezTo>
                  <a:cubicBezTo>
                    <a:pt x="2903380" y="1957463"/>
                    <a:pt x="2910221" y="1874892"/>
                    <a:pt x="2912329" y="1791808"/>
                  </a:cubicBezTo>
                  <a:lnTo>
                    <a:pt x="2957746" y="1783287"/>
                  </a:lnTo>
                  <a:cubicBezTo>
                    <a:pt x="2951489" y="1834396"/>
                    <a:pt x="2928789" y="1994650"/>
                    <a:pt x="2957918" y="2035455"/>
                  </a:cubicBezTo>
                  <a:cubicBezTo>
                    <a:pt x="2959855" y="2038147"/>
                    <a:pt x="2962461" y="2039896"/>
                    <a:pt x="2965067" y="2041868"/>
                  </a:cubicBezTo>
                  <a:cubicBezTo>
                    <a:pt x="2966268" y="2042776"/>
                    <a:pt x="2967434" y="2043719"/>
                    <a:pt x="2968634" y="2044594"/>
                  </a:cubicBezTo>
                  <a:cubicBezTo>
                    <a:pt x="3013091" y="2077272"/>
                    <a:pt x="3375776" y="2254243"/>
                    <a:pt x="3416615" y="2248431"/>
                  </a:cubicBezTo>
                  <a:cubicBezTo>
                    <a:pt x="3436041" y="2245653"/>
                    <a:pt x="3456272" y="2237441"/>
                    <a:pt x="3474189" y="2229760"/>
                  </a:cubicBezTo>
                  <a:cubicBezTo>
                    <a:pt x="3518131" y="2210900"/>
                    <a:pt x="3811259" y="2067534"/>
                    <a:pt x="3832450" y="2042656"/>
                  </a:cubicBezTo>
                  <a:cubicBezTo>
                    <a:pt x="3840989" y="1996879"/>
                    <a:pt x="3830050" y="1900558"/>
                    <a:pt x="3829141" y="1848935"/>
                  </a:cubicBezTo>
                  <a:lnTo>
                    <a:pt x="3886046" y="1869766"/>
                  </a:lnTo>
                  <a:cubicBezTo>
                    <a:pt x="3886303" y="1903182"/>
                    <a:pt x="3880799" y="2011487"/>
                    <a:pt x="3903962" y="2035404"/>
                  </a:cubicBezTo>
                  <a:cubicBezTo>
                    <a:pt x="3936726" y="2069197"/>
                    <a:pt x="3998620" y="2103624"/>
                    <a:pt x="4038910" y="2131433"/>
                  </a:cubicBezTo>
                  <a:cubicBezTo>
                    <a:pt x="4095420" y="2170712"/>
                    <a:pt x="4152153" y="2209666"/>
                    <a:pt x="4209126" y="2248276"/>
                  </a:cubicBezTo>
                  <a:cubicBezTo>
                    <a:pt x="4242456" y="2270788"/>
                    <a:pt x="4275923" y="2295236"/>
                    <a:pt x="4311482" y="2314045"/>
                  </a:cubicBezTo>
                  <a:cubicBezTo>
                    <a:pt x="4329655" y="2323663"/>
                    <a:pt x="4344983" y="2330367"/>
                    <a:pt x="4366054" y="2329732"/>
                  </a:cubicBezTo>
                  <a:cubicBezTo>
                    <a:pt x="4408574" y="2328446"/>
                    <a:pt x="4452637" y="2312896"/>
                    <a:pt x="4492859" y="2300106"/>
                  </a:cubicBezTo>
                  <a:lnTo>
                    <a:pt x="4513467" y="2322051"/>
                  </a:lnTo>
                  <a:cubicBezTo>
                    <a:pt x="4463558" y="2342128"/>
                    <a:pt x="4402110" y="2361913"/>
                    <a:pt x="4359608" y="2395072"/>
                  </a:cubicBezTo>
                  <a:cubicBezTo>
                    <a:pt x="4342634" y="2450159"/>
                    <a:pt x="4332896" y="2656807"/>
                    <a:pt x="4336496" y="2720570"/>
                  </a:cubicBezTo>
                  <a:cubicBezTo>
                    <a:pt x="4348464" y="2740012"/>
                    <a:pt x="4362934" y="2753642"/>
                    <a:pt x="4380233" y="2768250"/>
                  </a:cubicBezTo>
                  <a:cubicBezTo>
                    <a:pt x="4426302" y="2807152"/>
                    <a:pt x="4690918" y="2997478"/>
                    <a:pt x="4734517" y="3006925"/>
                  </a:cubicBezTo>
                  <a:cubicBezTo>
                    <a:pt x="4771448" y="3014932"/>
                    <a:pt x="4812801" y="2998850"/>
                    <a:pt x="4845394" y="2982168"/>
                  </a:cubicBezTo>
                  <a:lnTo>
                    <a:pt x="4852904" y="3021241"/>
                  </a:lnTo>
                  <a:close/>
                  <a:moveTo>
                    <a:pt x="2154109" y="2368926"/>
                  </a:moveTo>
                  <a:cubicBezTo>
                    <a:pt x="2157384" y="2368806"/>
                    <a:pt x="2160710" y="2368343"/>
                    <a:pt x="2163933" y="2369063"/>
                  </a:cubicBezTo>
                  <a:cubicBezTo>
                    <a:pt x="2203264" y="2373298"/>
                    <a:pt x="2391619" y="2385333"/>
                    <a:pt x="2411096" y="2403850"/>
                  </a:cubicBezTo>
                  <a:cubicBezTo>
                    <a:pt x="2439573" y="2430939"/>
                    <a:pt x="2442265" y="2647686"/>
                    <a:pt x="2434893" y="2691183"/>
                  </a:cubicBezTo>
                  <a:cubicBezTo>
                    <a:pt x="2432921" y="2702773"/>
                    <a:pt x="2428823" y="2709991"/>
                    <a:pt x="2419068" y="2716918"/>
                  </a:cubicBezTo>
                  <a:cubicBezTo>
                    <a:pt x="2408592" y="2724342"/>
                    <a:pt x="2395699" y="2729365"/>
                    <a:pt x="2384006" y="2734594"/>
                  </a:cubicBezTo>
                  <a:lnTo>
                    <a:pt x="2284325" y="2775931"/>
                  </a:lnTo>
                  <a:cubicBezTo>
                    <a:pt x="2224078" y="2648801"/>
                    <a:pt x="2185861" y="2510715"/>
                    <a:pt x="2152000" y="2374704"/>
                  </a:cubicBezTo>
                  <a:lnTo>
                    <a:pt x="2154109" y="2368926"/>
                  </a:lnTo>
                  <a:close/>
                  <a:moveTo>
                    <a:pt x="2511085" y="2776857"/>
                  </a:moveTo>
                  <a:cubicBezTo>
                    <a:pt x="2557308" y="2792373"/>
                    <a:pt x="2628305" y="2846843"/>
                    <a:pt x="2673637" y="2874137"/>
                  </a:cubicBezTo>
                  <a:cubicBezTo>
                    <a:pt x="2731381" y="2908907"/>
                    <a:pt x="2793172" y="2939683"/>
                    <a:pt x="2848722" y="2977728"/>
                  </a:cubicBezTo>
                  <a:cubicBezTo>
                    <a:pt x="2861649" y="2986591"/>
                    <a:pt x="2881743" y="3000462"/>
                    <a:pt x="2889510" y="3014126"/>
                  </a:cubicBezTo>
                  <a:cubicBezTo>
                    <a:pt x="2904117" y="3039827"/>
                    <a:pt x="2869810" y="3320559"/>
                    <a:pt x="2860963" y="3370605"/>
                  </a:cubicBezTo>
                  <a:cubicBezTo>
                    <a:pt x="2816695" y="3357523"/>
                    <a:pt x="2772426" y="3344390"/>
                    <a:pt x="2729341" y="3327725"/>
                  </a:cubicBezTo>
                  <a:cubicBezTo>
                    <a:pt x="2513211" y="3237303"/>
                    <a:pt x="2406312" y="3078900"/>
                    <a:pt x="2320758" y="2870417"/>
                  </a:cubicBezTo>
                  <a:cubicBezTo>
                    <a:pt x="2318101" y="2863970"/>
                    <a:pt x="2315512" y="2857524"/>
                    <a:pt x="2313129" y="2850974"/>
                  </a:cubicBezTo>
                  <a:cubicBezTo>
                    <a:pt x="2361032" y="2830777"/>
                    <a:pt x="2464039" y="2779411"/>
                    <a:pt x="2511085" y="2776857"/>
                  </a:cubicBezTo>
                  <a:close/>
                  <a:moveTo>
                    <a:pt x="3006473" y="3056029"/>
                  </a:moveTo>
                  <a:cubicBezTo>
                    <a:pt x="3018183" y="3034477"/>
                    <a:pt x="3034025" y="3016766"/>
                    <a:pt x="3053038" y="3001490"/>
                  </a:cubicBezTo>
                  <a:cubicBezTo>
                    <a:pt x="3123693" y="2944723"/>
                    <a:pt x="3335177" y="2833710"/>
                    <a:pt x="3419907" y="2811987"/>
                  </a:cubicBezTo>
                  <a:cubicBezTo>
                    <a:pt x="3492670" y="2843688"/>
                    <a:pt x="3561062" y="2887991"/>
                    <a:pt x="3630242" y="2926824"/>
                  </a:cubicBezTo>
                  <a:cubicBezTo>
                    <a:pt x="3678094" y="2953673"/>
                    <a:pt x="3734826" y="2978088"/>
                    <a:pt x="3777072" y="3012858"/>
                  </a:cubicBezTo>
                  <a:cubicBezTo>
                    <a:pt x="3794062" y="3026848"/>
                    <a:pt x="3807007" y="3043547"/>
                    <a:pt x="3815442" y="3063949"/>
                  </a:cubicBezTo>
                  <a:cubicBezTo>
                    <a:pt x="3837319" y="3116876"/>
                    <a:pt x="3831645" y="3197320"/>
                    <a:pt x="3834730" y="3254705"/>
                  </a:cubicBezTo>
                  <a:cubicBezTo>
                    <a:pt x="3838159" y="3311181"/>
                    <a:pt x="3841228" y="3367673"/>
                    <a:pt x="3843937" y="3424183"/>
                  </a:cubicBezTo>
                  <a:cubicBezTo>
                    <a:pt x="3779592" y="3432876"/>
                    <a:pt x="3712195" y="3434213"/>
                    <a:pt x="3647302" y="3436425"/>
                  </a:cubicBezTo>
                  <a:cubicBezTo>
                    <a:pt x="3554598" y="3439562"/>
                    <a:pt x="3459975" y="3442288"/>
                    <a:pt x="3367324" y="3435859"/>
                  </a:cubicBezTo>
                  <a:cubicBezTo>
                    <a:pt x="3222242" y="3427818"/>
                    <a:pt x="3081122" y="3413622"/>
                    <a:pt x="2937995" y="3387802"/>
                  </a:cubicBezTo>
                  <a:cubicBezTo>
                    <a:pt x="2948025" y="3292647"/>
                    <a:pt x="2960970" y="3139816"/>
                    <a:pt x="3006473" y="3056029"/>
                  </a:cubicBezTo>
                  <a:close/>
                  <a:moveTo>
                    <a:pt x="3904065" y="3079277"/>
                  </a:moveTo>
                  <a:cubicBezTo>
                    <a:pt x="3905128" y="3067619"/>
                    <a:pt x="3906259" y="3054331"/>
                    <a:pt x="3914900" y="3045604"/>
                  </a:cubicBezTo>
                  <a:cubicBezTo>
                    <a:pt x="3949036" y="3011057"/>
                    <a:pt x="4298880" y="2813307"/>
                    <a:pt x="4342428" y="2811507"/>
                  </a:cubicBezTo>
                  <a:cubicBezTo>
                    <a:pt x="4423816" y="2850974"/>
                    <a:pt x="4677013" y="3008314"/>
                    <a:pt x="4706245" y="3088313"/>
                  </a:cubicBezTo>
                  <a:cubicBezTo>
                    <a:pt x="4717921" y="3120271"/>
                    <a:pt x="4716258" y="3155041"/>
                    <a:pt x="4712469" y="3188319"/>
                  </a:cubicBezTo>
                  <a:cubicBezTo>
                    <a:pt x="4563119" y="3273187"/>
                    <a:pt x="4392869" y="3326611"/>
                    <a:pt x="4226168" y="3364759"/>
                  </a:cubicBezTo>
                  <a:cubicBezTo>
                    <a:pt x="4160297" y="3379349"/>
                    <a:pt x="4093997" y="3391488"/>
                    <a:pt x="4027234" y="3401158"/>
                  </a:cubicBezTo>
                  <a:cubicBezTo>
                    <a:pt x="3991144" y="3406644"/>
                    <a:pt x="3954368" y="3410090"/>
                    <a:pt x="3918501" y="3416605"/>
                  </a:cubicBezTo>
                  <a:cubicBezTo>
                    <a:pt x="3915192" y="3344991"/>
                    <a:pt x="3911403" y="3273410"/>
                    <a:pt x="3907151" y="3201830"/>
                  </a:cubicBezTo>
                  <a:cubicBezTo>
                    <a:pt x="3905094" y="3161659"/>
                    <a:pt x="3900430" y="3119294"/>
                    <a:pt x="3904065" y="3079277"/>
                  </a:cubicBezTo>
                  <a:close/>
                  <a:moveTo>
                    <a:pt x="4863928" y="3079552"/>
                  </a:moveTo>
                  <a:cubicBezTo>
                    <a:pt x="4851892" y="3091279"/>
                    <a:pt x="4840199" y="3103417"/>
                    <a:pt x="4826637" y="3113379"/>
                  </a:cubicBezTo>
                  <a:cubicBezTo>
                    <a:pt x="4823380" y="3092616"/>
                    <a:pt x="4826192" y="3070568"/>
                    <a:pt x="4839325" y="3053526"/>
                  </a:cubicBezTo>
                  <a:cubicBezTo>
                    <a:pt x="4844348" y="3046993"/>
                    <a:pt x="4850452" y="3043101"/>
                    <a:pt x="4858236" y="3040495"/>
                  </a:cubicBezTo>
                  <a:lnTo>
                    <a:pt x="4863928" y="3079552"/>
                  </a:lnTo>
                  <a:close/>
                  <a:moveTo>
                    <a:pt x="4995224" y="3377394"/>
                  </a:moveTo>
                  <a:cubicBezTo>
                    <a:pt x="4828609" y="3608783"/>
                    <a:pt x="4301435" y="3740149"/>
                    <a:pt x="4033098" y="3781896"/>
                  </a:cubicBezTo>
                  <a:cubicBezTo>
                    <a:pt x="3990373" y="3788172"/>
                    <a:pt x="3947545" y="3793641"/>
                    <a:pt x="3904596" y="3798321"/>
                  </a:cubicBezTo>
                  <a:cubicBezTo>
                    <a:pt x="3861666" y="3802985"/>
                    <a:pt x="3818649" y="3806842"/>
                    <a:pt x="3775563" y="3809894"/>
                  </a:cubicBezTo>
                  <a:cubicBezTo>
                    <a:pt x="3732478" y="3812929"/>
                    <a:pt x="3689358" y="3815175"/>
                    <a:pt x="3646187" y="3816598"/>
                  </a:cubicBezTo>
                  <a:cubicBezTo>
                    <a:pt x="3603016" y="3818021"/>
                    <a:pt x="3559845" y="3818621"/>
                    <a:pt x="3516656" y="3818415"/>
                  </a:cubicBezTo>
                  <a:cubicBezTo>
                    <a:pt x="3473468" y="3818210"/>
                    <a:pt x="3430280" y="3817198"/>
                    <a:pt x="3387143" y="3815363"/>
                  </a:cubicBezTo>
                  <a:cubicBezTo>
                    <a:pt x="3343989" y="3813529"/>
                    <a:pt x="3300887" y="3810889"/>
                    <a:pt x="3257835" y="3807425"/>
                  </a:cubicBezTo>
                  <a:cubicBezTo>
                    <a:pt x="3214785" y="3803962"/>
                    <a:pt x="3171802" y="3799693"/>
                    <a:pt x="3128922" y="3794618"/>
                  </a:cubicBezTo>
                  <a:cubicBezTo>
                    <a:pt x="3086025" y="3789543"/>
                    <a:pt x="3043249" y="3783662"/>
                    <a:pt x="3000575" y="3776959"/>
                  </a:cubicBezTo>
                  <a:cubicBezTo>
                    <a:pt x="2906089" y="3761666"/>
                    <a:pt x="2808345" y="3742429"/>
                    <a:pt x="2717974" y="3710402"/>
                  </a:cubicBezTo>
                  <a:cubicBezTo>
                    <a:pt x="2671734" y="3694011"/>
                    <a:pt x="2637907" y="3661659"/>
                    <a:pt x="2593793" y="3642062"/>
                  </a:cubicBezTo>
                  <a:cubicBezTo>
                    <a:pt x="2512131" y="3605783"/>
                    <a:pt x="2433281" y="3573808"/>
                    <a:pt x="2360449" y="3520469"/>
                  </a:cubicBezTo>
                  <a:cubicBezTo>
                    <a:pt x="2163453" y="3376263"/>
                    <a:pt x="2070921" y="3154664"/>
                    <a:pt x="1995878" y="2930476"/>
                  </a:cubicBezTo>
                  <a:cubicBezTo>
                    <a:pt x="1969423" y="2852689"/>
                    <a:pt x="1946414" y="2773890"/>
                    <a:pt x="1926818" y="2694098"/>
                  </a:cubicBezTo>
                  <a:cubicBezTo>
                    <a:pt x="1907238" y="2614305"/>
                    <a:pt x="1891139" y="2533809"/>
                    <a:pt x="1878554" y="2452610"/>
                  </a:cubicBezTo>
                  <a:cubicBezTo>
                    <a:pt x="1872399" y="2402307"/>
                    <a:pt x="1865524" y="2352106"/>
                    <a:pt x="1857929" y="2301992"/>
                  </a:cubicBezTo>
                  <a:cubicBezTo>
                    <a:pt x="1938562" y="2280526"/>
                    <a:pt x="2019126" y="2246733"/>
                    <a:pt x="2095850" y="2214123"/>
                  </a:cubicBezTo>
                  <a:cubicBezTo>
                    <a:pt x="2099759" y="2245430"/>
                    <a:pt x="2104354" y="2276634"/>
                    <a:pt x="2109618" y="2307735"/>
                  </a:cubicBezTo>
                  <a:cubicBezTo>
                    <a:pt x="2149308" y="2543410"/>
                    <a:pt x="2291303" y="2946421"/>
                    <a:pt x="2435081" y="3139885"/>
                  </a:cubicBezTo>
                  <a:cubicBezTo>
                    <a:pt x="2444957" y="3153172"/>
                    <a:pt x="2455347" y="3166065"/>
                    <a:pt x="2466217" y="3178547"/>
                  </a:cubicBezTo>
                  <a:cubicBezTo>
                    <a:pt x="2477104" y="3191028"/>
                    <a:pt x="2488454" y="3203064"/>
                    <a:pt x="2500266" y="3214671"/>
                  </a:cubicBezTo>
                  <a:cubicBezTo>
                    <a:pt x="2512079" y="3226279"/>
                    <a:pt x="2524321" y="3237406"/>
                    <a:pt x="2537008" y="3248053"/>
                  </a:cubicBezTo>
                  <a:cubicBezTo>
                    <a:pt x="2549678" y="3258717"/>
                    <a:pt x="2562760" y="3268849"/>
                    <a:pt x="2576219" y="3278485"/>
                  </a:cubicBezTo>
                  <a:cubicBezTo>
                    <a:pt x="2853934" y="3476201"/>
                    <a:pt x="3486670" y="3482631"/>
                    <a:pt x="3821735" y="3456244"/>
                  </a:cubicBezTo>
                  <a:cubicBezTo>
                    <a:pt x="3918141" y="3448015"/>
                    <a:pt x="4013981" y="3435482"/>
                    <a:pt x="4109273" y="3418663"/>
                  </a:cubicBezTo>
                  <a:cubicBezTo>
                    <a:pt x="4356830" y="3376057"/>
                    <a:pt x="4656971" y="3288223"/>
                    <a:pt x="4854790" y="3127609"/>
                  </a:cubicBezTo>
                  <a:cubicBezTo>
                    <a:pt x="4872072" y="3112247"/>
                    <a:pt x="4886302" y="3095925"/>
                    <a:pt x="4898492" y="3076208"/>
                  </a:cubicBezTo>
                  <a:cubicBezTo>
                    <a:pt x="4950973" y="3095239"/>
                    <a:pt x="4992241" y="3126100"/>
                    <a:pt x="5016518" y="3177655"/>
                  </a:cubicBezTo>
                  <a:cubicBezTo>
                    <a:pt x="5035858" y="3218735"/>
                    <a:pt x="5037984" y="3260929"/>
                    <a:pt x="5029652" y="3305060"/>
                  </a:cubicBezTo>
                  <a:cubicBezTo>
                    <a:pt x="5021885" y="3332063"/>
                    <a:pt x="5011683" y="3354540"/>
                    <a:pt x="4995224" y="3377394"/>
                  </a:cubicBezTo>
                  <a:close/>
                  <a:moveTo>
                    <a:pt x="2915347" y="3805660"/>
                  </a:moveTo>
                  <a:cubicBezTo>
                    <a:pt x="2910392" y="3866267"/>
                    <a:pt x="2900294" y="3922040"/>
                    <a:pt x="2883543" y="3980573"/>
                  </a:cubicBezTo>
                  <a:cubicBezTo>
                    <a:pt x="2879737" y="3989762"/>
                    <a:pt x="2876119" y="3999364"/>
                    <a:pt x="2871542" y="4008193"/>
                  </a:cubicBezTo>
                  <a:cubicBezTo>
                    <a:pt x="2867993" y="4015051"/>
                    <a:pt x="2864495" y="4020298"/>
                    <a:pt x="2856917" y="4022921"/>
                  </a:cubicBezTo>
                  <a:cubicBezTo>
                    <a:pt x="2841075" y="4014366"/>
                    <a:pt x="2834183" y="3977744"/>
                    <a:pt x="2828765" y="3960410"/>
                  </a:cubicBezTo>
                  <a:cubicBezTo>
                    <a:pt x="2802224" y="3888881"/>
                    <a:pt x="2775718" y="3825411"/>
                    <a:pt x="2734313" y="3760877"/>
                  </a:cubicBezTo>
                  <a:cubicBezTo>
                    <a:pt x="2794303" y="3777868"/>
                    <a:pt x="2854208" y="3793384"/>
                    <a:pt x="2915347" y="3805660"/>
                  </a:cubicBezTo>
                  <a:close/>
                  <a:moveTo>
                    <a:pt x="4274329" y="3955764"/>
                  </a:moveTo>
                  <a:lnTo>
                    <a:pt x="4274809" y="3995112"/>
                  </a:lnTo>
                  <a:cubicBezTo>
                    <a:pt x="4229460" y="4013405"/>
                    <a:pt x="4183717" y="4031254"/>
                    <a:pt x="4139037" y="4051090"/>
                  </a:cubicBezTo>
                  <a:cubicBezTo>
                    <a:pt x="4151570" y="4025493"/>
                    <a:pt x="4163332" y="3999535"/>
                    <a:pt x="4174339" y="3973252"/>
                  </a:cubicBezTo>
                  <a:cubicBezTo>
                    <a:pt x="4198136" y="3913073"/>
                    <a:pt x="4220099" y="3852242"/>
                    <a:pt x="4240227" y="3790743"/>
                  </a:cubicBezTo>
                  <a:cubicBezTo>
                    <a:pt x="4263047" y="3784005"/>
                    <a:pt x="4286055" y="3777765"/>
                    <a:pt x="4308944" y="3771284"/>
                  </a:cubicBezTo>
                  <a:cubicBezTo>
                    <a:pt x="4290839" y="3832594"/>
                    <a:pt x="4280655" y="3892362"/>
                    <a:pt x="4274329" y="3955764"/>
                  </a:cubicBezTo>
                  <a:close/>
                  <a:moveTo>
                    <a:pt x="4869294" y="3688148"/>
                  </a:moveTo>
                  <a:lnTo>
                    <a:pt x="4894806" y="3613858"/>
                  </a:lnTo>
                  <a:cubicBezTo>
                    <a:pt x="4927433" y="3529076"/>
                    <a:pt x="4919529" y="3514434"/>
                    <a:pt x="4984989" y="3444243"/>
                  </a:cubicBezTo>
                  <a:lnTo>
                    <a:pt x="5003934" y="3418594"/>
                  </a:lnTo>
                  <a:cubicBezTo>
                    <a:pt x="5079252" y="3447843"/>
                    <a:pt x="5151964" y="3480247"/>
                    <a:pt x="5221195" y="3522167"/>
                  </a:cubicBezTo>
                  <a:cubicBezTo>
                    <a:pt x="5324734" y="3584866"/>
                    <a:pt x="5391840" y="3659173"/>
                    <a:pt x="5517787" y="3680535"/>
                  </a:cubicBezTo>
                  <a:cubicBezTo>
                    <a:pt x="5523702" y="3680707"/>
                    <a:pt x="5527988" y="3681598"/>
                    <a:pt x="5533594" y="3683519"/>
                  </a:cubicBezTo>
                  <a:cubicBezTo>
                    <a:pt x="5523496" y="3702395"/>
                    <a:pt x="5417060" y="3738931"/>
                    <a:pt x="5390074" y="3747401"/>
                  </a:cubicBezTo>
                  <a:cubicBezTo>
                    <a:pt x="5202319" y="3806379"/>
                    <a:pt x="5040796" y="3776856"/>
                    <a:pt x="4869294" y="3688148"/>
                  </a:cubicBezTo>
                  <a:close/>
                  <a:moveTo>
                    <a:pt x="4808155" y="3754379"/>
                  </a:moveTo>
                  <a:lnTo>
                    <a:pt x="4751559" y="3699035"/>
                  </a:lnTo>
                  <a:lnTo>
                    <a:pt x="4691723" y="3640176"/>
                  </a:lnTo>
                  <a:cubicBezTo>
                    <a:pt x="4737312" y="3617202"/>
                    <a:pt x="4782764" y="3593867"/>
                    <a:pt x="4826123" y="3566864"/>
                  </a:cubicBezTo>
                  <a:cubicBezTo>
                    <a:pt x="4850383" y="3551725"/>
                    <a:pt x="4874421" y="3530980"/>
                    <a:pt x="4899744" y="3518378"/>
                  </a:cubicBezTo>
                  <a:cubicBezTo>
                    <a:pt x="4868454" y="3596988"/>
                    <a:pt x="4836959" y="3674740"/>
                    <a:pt x="4808155" y="3754379"/>
                  </a:cubicBezTo>
                  <a:close/>
                  <a:moveTo>
                    <a:pt x="4688106" y="5099233"/>
                  </a:moveTo>
                  <a:cubicBezTo>
                    <a:pt x="4697004" y="5039774"/>
                    <a:pt x="4719378" y="4966410"/>
                    <a:pt x="4769493" y="4928126"/>
                  </a:cubicBezTo>
                  <a:cubicBezTo>
                    <a:pt x="4789193" y="4913072"/>
                    <a:pt x="4812785" y="4907226"/>
                    <a:pt x="4837404" y="4909197"/>
                  </a:cubicBezTo>
                  <a:cubicBezTo>
                    <a:pt x="4872998" y="4915353"/>
                    <a:pt x="4902264" y="4928709"/>
                    <a:pt x="4923592" y="4959261"/>
                  </a:cubicBezTo>
                  <a:cubicBezTo>
                    <a:pt x="4944081" y="4988596"/>
                    <a:pt x="4948024" y="5022492"/>
                    <a:pt x="4949824" y="5057124"/>
                  </a:cubicBezTo>
                  <a:cubicBezTo>
                    <a:pt x="4895732" y="5070704"/>
                    <a:pt x="4842360" y="5083134"/>
                    <a:pt x="4787101" y="5090883"/>
                  </a:cubicBezTo>
                  <a:cubicBezTo>
                    <a:pt x="4754046" y="5095015"/>
                    <a:pt x="4721402" y="5097827"/>
                    <a:pt x="4688106" y="5099233"/>
                  </a:cubicBezTo>
                  <a:close/>
                  <a:moveTo>
                    <a:pt x="4589556" y="4890561"/>
                  </a:moveTo>
                  <a:cubicBezTo>
                    <a:pt x="4603821" y="4881285"/>
                    <a:pt x="4616371" y="4878748"/>
                    <a:pt x="4633156" y="4879262"/>
                  </a:cubicBezTo>
                  <a:cubicBezTo>
                    <a:pt x="4665217" y="4888692"/>
                    <a:pt x="4686237" y="4902991"/>
                    <a:pt x="4702748" y="4933098"/>
                  </a:cubicBezTo>
                  <a:cubicBezTo>
                    <a:pt x="4705679" y="4938481"/>
                    <a:pt x="4708491" y="4943916"/>
                    <a:pt x="4711200" y="4949403"/>
                  </a:cubicBezTo>
                  <a:cubicBezTo>
                    <a:pt x="4683700" y="5000186"/>
                    <a:pt x="4668681" y="5041591"/>
                    <a:pt x="4666538" y="5099524"/>
                  </a:cubicBezTo>
                  <a:cubicBezTo>
                    <a:pt x="4632093" y="5098838"/>
                    <a:pt x="4597837" y="5098478"/>
                    <a:pt x="4563616" y="5094021"/>
                  </a:cubicBezTo>
                  <a:cubicBezTo>
                    <a:pt x="4541585" y="5090420"/>
                    <a:pt x="4501860" y="5087677"/>
                    <a:pt x="4486618" y="5069864"/>
                  </a:cubicBezTo>
                  <a:cubicBezTo>
                    <a:pt x="4481817" y="5064240"/>
                    <a:pt x="4481577" y="5055582"/>
                    <a:pt x="4482709" y="5048603"/>
                  </a:cubicBezTo>
                  <a:cubicBezTo>
                    <a:pt x="4491058" y="4997597"/>
                    <a:pt x="4545734" y="4919021"/>
                    <a:pt x="4589556" y="4890561"/>
                  </a:cubicBezTo>
                  <a:close/>
                  <a:moveTo>
                    <a:pt x="4416460" y="4449146"/>
                  </a:moveTo>
                  <a:cubicBezTo>
                    <a:pt x="4377764" y="4320044"/>
                    <a:pt x="4334233" y="4185953"/>
                    <a:pt x="4317002" y="4052102"/>
                  </a:cubicBezTo>
                  <a:cubicBezTo>
                    <a:pt x="4303303" y="3944037"/>
                    <a:pt x="4314088" y="3867656"/>
                    <a:pt x="4340919" y="3763809"/>
                  </a:cubicBezTo>
                  <a:cubicBezTo>
                    <a:pt x="4404956" y="3745223"/>
                    <a:pt x="4468513" y="3726690"/>
                    <a:pt x="4531401" y="3704315"/>
                  </a:cubicBezTo>
                  <a:cubicBezTo>
                    <a:pt x="4574726" y="3688902"/>
                    <a:pt x="4617005" y="3669888"/>
                    <a:pt x="4660914" y="3656378"/>
                  </a:cubicBezTo>
                  <a:cubicBezTo>
                    <a:pt x="4675761" y="3670025"/>
                    <a:pt x="4689940" y="3684513"/>
                    <a:pt x="4704359" y="3698623"/>
                  </a:cubicBezTo>
                  <a:cubicBezTo>
                    <a:pt x="4775237" y="3768249"/>
                    <a:pt x="4846680" y="3836092"/>
                    <a:pt x="4907630" y="3914890"/>
                  </a:cubicBezTo>
                  <a:cubicBezTo>
                    <a:pt x="5067765" y="4121882"/>
                    <a:pt x="5177338" y="4372371"/>
                    <a:pt x="5230814" y="4628088"/>
                  </a:cubicBezTo>
                  <a:cubicBezTo>
                    <a:pt x="5244855" y="4695194"/>
                    <a:pt x="5256634" y="4764562"/>
                    <a:pt x="5257303" y="4833245"/>
                  </a:cubicBezTo>
                  <a:cubicBezTo>
                    <a:pt x="5257457" y="4852688"/>
                    <a:pt x="5257440" y="4872147"/>
                    <a:pt x="5257269" y="4891589"/>
                  </a:cubicBezTo>
                  <a:cubicBezTo>
                    <a:pt x="5178453" y="4972668"/>
                    <a:pt x="5082149" y="5017622"/>
                    <a:pt x="4975679" y="5051552"/>
                  </a:cubicBezTo>
                  <a:cubicBezTo>
                    <a:pt x="4969370" y="4995900"/>
                    <a:pt x="4957711" y="4948237"/>
                    <a:pt x="4910974" y="4911803"/>
                  </a:cubicBezTo>
                  <a:cubicBezTo>
                    <a:pt x="4881759" y="4889035"/>
                    <a:pt x="4845051" y="4877548"/>
                    <a:pt x="4808138" y="4883446"/>
                  </a:cubicBezTo>
                  <a:cubicBezTo>
                    <a:pt x="4775202" y="4888692"/>
                    <a:pt x="4749416" y="4906317"/>
                    <a:pt x="4727025" y="4930200"/>
                  </a:cubicBezTo>
                  <a:cubicBezTo>
                    <a:pt x="4711886" y="4897625"/>
                    <a:pt x="4693095" y="4872336"/>
                    <a:pt x="4657656" y="4859837"/>
                  </a:cubicBezTo>
                  <a:cubicBezTo>
                    <a:pt x="4630070" y="4850099"/>
                    <a:pt x="4602278" y="4852808"/>
                    <a:pt x="4576526" y="4866404"/>
                  </a:cubicBezTo>
                  <a:cubicBezTo>
                    <a:pt x="4562159" y="4873999"/>
                    <a:pt x="4550517" y="4885212"/>
                    <a:pt x="4538842" y="4896304"/>
                  </a:cubicBezTo>
                  <a:cubicBezTo>
                    <a:pt x="4505015" y="4744743"/>
                    <a:pt x="4461055" y="4597793"/>
                    <a:pt x="4416460" y="4449146"/>
                  </a:cubicBezTo>
                  <a:close/>
                  <a:moveTo>
                    <a:pt x="4193489" y="4842743"/>
                  </a:moveTo>
                  <a:cubicBezTo>
                    <a:pt x="4194604" y="4800687"/>
                    <a:pt x="4198428" y="4750195"/>
                    <a:pt x="4230232" y="4718700"/>
                  </a:cubicBezTo>
                  <a:cubicBezTo>
                    <a:pt x="4243365" y="4705686"/>
                    <a:pt x="4258418" y="4698966"/>
                    <a:pt x="4276986" y="4698948"/>
                  </a:cubicBezTo>
                  <a:cubicBezTo>
                    <a:pt x="4314225" y="4704709"/>
                    <a:pt x="4345720" y="4722454"/>
                    <a:pt x="4368043" y="4753384"/>
                  </a:cubicBezTo>
                  <a:cubicBezTo>
                    <a:pt x="4385257" y="4777267"/>
                    <a:pt x="4392955" y="4804733"/>
                    <a:pt x="4398390" y="4833211"/>
                  </a:cubicBezTo>
                  <a:cubicBezTo>
                    <a:pt x="4370083" y="4836057"/>
                    <a:pt x="4341742" y="4838320"/>
                    <a:pt x="4313351" y="4840035"/>
                  </a:cubicBezTo>
                  <a:cubicBezTo>
                    <a:pt x="4273334" y="4842435"/>
                    <a:pt x="4233575" y="4842812"/>
                    <a:pt x="4193489" y="4842743"/>
                  </a:cubicBezTo>
                  <a:close/>
                  <a:moveTo>
                    <a:pt x="4048340" y="4663784"/>
                  </a:moveTo>
                  <a:cubicBezTo>
                    <a:pt x="4064439" y="4653977"/>
                    <a:pt x="4078344" y="4652040"/>
                    <a:pt x="4096912" y="4651526"/>
                  </a:cubicBezTo>
                  <a:cubicBezTo>
                    <a:pt x="4129505" y="4656926"/>
                    <a:pt x="4154553" y="4669990"/>
                    <a:pt x="4174099" y="4697268"/>
                  </a:cubicBezTo>
                  <a:cubicBezTo>
                    <a:pt x="4181539" y="4707641"/>
                    <a:pt x="4186237" y="4719265"/>
                    <a:pt x="4191415" y="4730821"/>
                  </a:cubicBezTo>
                  <a:cubicBezTo>
                    <a:pt x="4177545" y="4769706"/>
                    <a:pt x="4172984" y="4800927"/>
                    <a:pt x="4173533" y="4842023"/>
                  </a:cubicBezTo>
                  <a:cubicBezTo>
                    <a:pt x="4136791" y="4839040"/>
                    <a:pt x="4100152" y="4836280"/>
                    <a:pt x="4063719" y="4830519"/>
                  </a:cubicBezTo>
                  <a:cubicBezTo>
                    <a:pt x="4029155" y="4825084"/>
                    <a:pt x="3996185" y="4818552"/>
                    <a:pt x="3963712" y="4805230"/>
                  </a:cubicBezTo>
                  <a:cubicBezTo>
                    <a:pt x="3976314" y="4753607"/>
                    <a:pt x="4000711" y="4692776"/>
                    <a:pt x="4048340" y="4663784"/>
                  </a:cubicBezTo>
                  <a:close/>
                  <a:moveTo>
                    <a:pt x="3941938" y="4153000"/>
                  </a:moveTo>
                  <a:cubicBezTo>
                    <a:pt x="4055147" y="4122808"/>
                    <a:pt x="4173207" y="4078848"/>
                    <a:pt x="4278906" y="4028527"/>
                  </a:cubicBezTo>
                  <a:cubicBezTo>
                    <a:pt x="4327169" y="4298527"/>
                    <a:pt x="4422256" y="4553524"/>
                    <a:pt x="4490270" y="4818329"/>
                  </a:cubicBezTo>
                  <a:cubicBezTo>
                    <a:pt x="4467175" y="4822615"/>
                    <a:pt x="4444030" y="4826696"/>
                    <a:pt x="4420867" y="4830588"/>
                  </a:cubicBezTo>
                  <a:cubicBezTo>
                    <a:pt x="4411026" y="4777833"/>
                    <a:pt x="4391960" y="4731764"/>
                    <a:pt x="4346303" y="4699857"/>
                  </a:cubicBezTo>
                  <a:cubicBezTo>
                    <a:pt x="4320431" y="4681769"/>
                    <a:pt x="4293651" y="4674517"/>
                    <a:pt x="4262533" y="4674277"/>
                  </a:cubicBezTo>
                  <a:cubicBezTo>
                    <a:pt x="4237604" y="4681152"/>
                    <a:pt x="4222636" y="4691010"/>
                    <a:pt x="4206109" y="4710847"/>
                  </a:cubicBezTo>
                  <a:cubicBezTo>
                    <a:pt x="4185877" y="4674860"/>
                    <a:pt x="4163537" y="4645456"/>
                    <a:pt x="4121978" y="4632940"/>
                  </a:cubicBezTo>
                  <a:cubicBezTo>
                    <a:pt x="4092557" y="4624094"/>
                    <a:pt x="4064028" y="4628431"/>
                    <a:pt x="4037161" y="4642404"/>
                  </a:cubicBezTo>
                  <a:cubicBezTo>
                    <a:pt x="4015284" y="4477143"/>
                    <a:pt x="3978971" y="4315381"/>
                    <a:pt x="3941938" y="4153000"/>
                  </a:cubicBezTo>
                  <a:close/>
                  <a:moveTo>
                    <a:pt x="3743999" y="4170180"/>
                  </a:moveTo>
                  <a:cubicBezTo>
                    <a:pt x="3757407" y="4138255"/>
                    <a:pt x="3773986" y="4104960"/>
                    <a:pt x="3784153" y="4071973"/>
                  </a:cubicBezTo>
                  <a:cubicBezTo>
                    <a:pt x="3812648" y="4000238"/>
                    <a:pt x="3842686" y="3928384"/>
                    <a:pt x="3864803" y="3854385"/>
                  </a:cubicBezTo>
                  <a:cubicBezTo>
                    <a:pt x="3917301" y="3843379"/>
                    <a:pt x="3973193" y="3839812"/>
                    <a:pt x="4026429" y="3831703"/>
                  </a:cubicBezTo>
                  <a:cubicBezTo>
                    <a:pt x="4092437" y="3821656"/>
                    <a:pt x="4157948" y="3807134"/>
                    <a:pt x="4223356" y="3793830"/>
                  </a:cubicBezTo>
                  <a:cubicBezTo>
                    <a:pt x="4200262" y="3858089"/>
                    <a:pt x="4179431" y="3925109"/>
                    <a:pt x="4150490" y="3986934"/>
                  </a:cubicBezTo>
                  <a:cubicBezTo>
                    <a:pt x="4140546" y="4011759"/>
                    <a:pt x="4129007" y="4035403"/>
                    <a:pt x="4117023" y="4059285"/>
                  </a:cubicBezTo>
                  <a:cubicBezTo>
                    <a:pt x="3995053" y="4104702"/>
                    <a:pt x="3870204" y="4139027"/>
                    <a:pt x="3743999" y="4170180"/>
                  </a:cubicBezTo>
                  <a:close/>
                  <a:moveTo>
                    <a:pt x="3236336" y="4233770"/>
                  </a:moveTo>
                  <a:cubicBezTo>
                    <a:pt x="3277981" y="4186039"/>
                    <a:pt x="3301435" y="4130814"/>
                    <a:pt x="3327564" y="4073962"/>
                  </a:cubicBezTo>
                  <a:cubicBezTo>
                    <a:pt x="3348755" y="4006993"/>
                    <a:pt x="3363912" y="3938671"/>
                    <a:pt x="3368627" y="3868410"/>
                  </a:cubicBezTo>
                  <a:cubicBezTo>
                    <a:pt x="3531041" y="3876177"/>
                    <a:pt x="3691330" y="3870416"/>
                    <a:pt x="3853178" y="3856169"/>
                  </a:cubicBezTo>
                  <a:cubicBezTo>
                    <a:pt x="3826758" y="3929224"/>
                    <a:pt x="3800252" y="4002913"/>
                    <a:pt x="3769099" y="4074099"/>
                  </a:cubicBezTo>
                  <a:cubicBezTo>
                    <a:pt x="3755418" y="4107909"/>
                    <a:pt x="3740999" y="4141410"/>
                    <a:pt x="3725808" y="4174585"/>
                  </a:cubicBezTo>
                  <a:cubicBezTo>
                    <a:pt x="3563102" y="4206218"/>
                    <a:pt x="3401545" y="4223826"/>
                    <a:pt x="3236336" y="4233770"/>
                  </a:cubicBezTo>
                  <a:close/>
                  <a:moveTo>
                    <a:pt x="2916324" y="4224015"/>
                  </a:moveTo>
                  <a:cubicBezTo>
                    <a:pt x="2897088" y="4165019"/>
                    <a:pt x="2878280" y="4105903"/>
                    <a:pt x="2859883" y="4046650"/>
                  </a:cubicBezTo>
                  <a:cubicBezTo>
                    <a:pt x="2873770" y="4029110"/>
                    <a:pt x="2883457" y="4010422"/>
                    <a:pt x="2893110" y="3990397"/>
                  </a:cubicBezTo>
                  <a:cubicBezTo>
                    <a:pt x="2916650" y="3930595"/>
                    <a:pt x="2925291" y="3872234"/>
                    <a:pt x="2930126" y="3808403"/>
                  </a:cubicBezTo>
                  <a:cubicBezTo>
                    <a:pt x="2999735" y="3823884"/>
                    <a:pt x="3069841" y="3836521"/>
                    <a:pt x="3140478" y="3846345"/>
                  </a:cubicBezTo>
                  <a:cubicBezTo>
                    <a:pt x="3211098" y="3856169"/>
                    <a:pt x="3281993" y="3863130"/>
                    <a:pt x="3353179" y="3867244"/>
                  </a:cubicBezTo>
                  <a:cubicBezTo>
                    <a:pt x="3346544" y="3937522"/>
                    <a:pt x="3335005" y="4007251"/>
                    <a:pt x="3310093" y="4073619"/>
                  </a:cubicBezTo>
                  <a:cubicBezTo>
                    <a:pt x="3285491" y="4133797"/>
                    <a:pt x="3256361" y="4188147"/>
                    <a:pt x="3208904" y="4233170"/>
                  </a:cubicBezTo>
                  <a:cubicBezTo>
                    <a:pt x="3110011" y="4237285"/>
                    <a:pt x="3014857" y="4233153"/>
                    <a:pt x="2916324" y="4224015"/>
                  </a:cubicBezTo>
                  <a:close/>
                  <a:moveTo>
                    <a:pt x="2318890" y="5108559"/>
                  </a:moveTo>
                  <a:cubicBezTo>
                    <a:pt x="2334869" y="5047986"/>
                    <a:pt x="2365421" y="4988099"/>
                    <a:pt x="2420885" y="4954717"/>
                  </a:cubicBezTo>
                  <a:cubicBezTo>
                    <a:pt x="2443036" y="4941379"/>
                    <a:pt x="2467623" y="4934246"/>
                    <a:pt x="2493563" y="4935292"/>
                  </a:cubicBezTo>
                  <a:cubicBezTo>
                    <a:pt x="2522024" y="4945442"/>
                    <a:pt x="2540077" y="4962947"/>
                    <a:pt x="2552936" y="4990379"/>
                  </a:cubicBezTo>
                  <a:cubicBezTo>
                    <a:pt x="2570458" y="5027755"/>
                    <a:pt x="2574333" y="5073069"/>
                    <a:pt x="2574573" y="5113806"/>
                  </a:cubicBezTo>
                  <a:cubicBezTo>
                    <a:pt x="2514788" y="5117578"/>
                    <a:pt x="2454575" y="5116361"/>
                    <a:pt x="2394705" y="5115281"/>
                  </a:cubicBezTo>
                  <a:cubicBezTo>
                    <a:pt x="2369416" y="5113257"/>
                    <a:pt x="2344144" y="5111028"/>
                    <a:pt x="2318890" y="5108559"/>
                  </a:cubicBezTo>
                  <a:close/>
                  <a:moveTo>
                    <a:pt x="2242491" y="4883189"/>
                  </a:moveTo>
                  <a:cubicBezTo>
                    <a:pt x="2252059" y="4877634"/>
                    <a:pt x="2259894" y="4875902"/>
                    <a:pt x="2270867" y="4875353"/>
                  </a:cubicBezTo>
                  <a:cubicBezTo>
                    <a:pt x="2305362" y="4890578"/>
                    <a:pt x="2324290" y="4910535"/>
                    <a:pt x="2337903" y="4946196"/>
                  </a:cubicBezTo>
                  <a:cubicBezTo>
                    <a:pt x="2342310" y="4957786"/>
                    <a:pt x="2345670" y="4969822"/>
                    <a:pt x="2349099" y="4981721"/>
                  </a:cubicBezTo>
                  <a:cubicBezTo>
                    <a:pt x="2320364" y="5021069"/>
                    <a:pt x="2298967" y="5055616"/>
                    <a:pt x="2294287" y="5105165"/>
                  </a:cubicBezTo>
                  <a:cubicBezTo>
                    <a:pt x="2267900" y="5102336"/>
                    <a:pt x="2241651" y="5098684"/>
                    <a:pt x="2215505" y="5094192"/>
                  </a:cubicBezTo>
                  <a:cubicBezTo>
                    <a:pt x="2184661" y="5088157"/>
                    <a:pt x="2154966" y="5080408"/>
                    <a:pt x="2124860" y="5071509"/>
                  </a:cubicBezTo>
                  <a:cubicBezTo>
                    <a:pt x="2143085" y="5007610"/>
                    <a:pt x="2182193" y="4918233"/>
                    <a:pt x="2242491" y="4883189"/>
                  </a:cubicBezTo>
                  <a:close/>
                  <a:moveTo>
                    <a:pt x="2192342" y="3967337"/>
                  </a:moveTo>
                  <a:cubicBezTo>
                    <a:pt x="2229787" y="3830880"/>
                    <a:pt x="2320158" y="3683570"/>
                    <a:pt x="2445265" y="3611647"/>
                  </a:cubicBezTo>
                  <a:cubicBezTo>
                    <a:pt x="2499392" y="3632135"/>
                    <a:pt x="2555988" y="3651440"/>
                    <a:pt x="2606806" y="3679370"/>
                  </a:cubicBezTo>
                  <a:cubicBezTo>
                    <a:pt x="2648365" y="3702206"/>
                    <a:pt x="2684592" y="3732227"/>
                    <a:pt x="2713036" y="3770306"/>
                  </a:cubicBezTo>
                  <a:cubicBezTo>
                    <a:pt x="2783142" y="3864158"/>
                    <a:pt x="2819335" y="4025938"/>
                    <a:pt x="2852442" y="4138187"/>
                  </a:cubicBezTo>
                  <a:cubicBezTo>
                    <a:pt x="2925188" y="4354574"/>
                    <a:pt x="3002975" y="4642404"/>
                    <a:pt x="2989705" y="4871376"/>
                  </a:cubicBezTo>
                  <a:cubicBezTo>
                    <a:pt x="2987682" y="4906214"/>
                    <a:pt x="2984990" y="4945939"/>
                    <a:pt x="2969594" y="4977863"/>
                  </a:cubicBezTo>
                  <a:cubicBezTo>
                    <a:pt x="2945574" y="5027618"/>
                    <a:pt x="2878948" y="5051227"/>
                    <a:pt x="2829725" y="5067000"/>
                  </a:cubicBezTo>
                  <a:cubicBezTo>
                    <a:pt x="2756396" y="5090506"/>
                    <a:pt x="2673174" y="5105748"/>
                    <a:pt x="2596244" y="5110737"/>
                  </a:cubicBezTo>
                  <a:lnTo>
                    <a:pt x="2595610" y="5073875"/>
                  </a:lnTo>
                  <a:cubicBezTo>
                    <a:pt x="2595421" y="5026178"/>
                    <a:pt x="2580917" y="4973063"/>
                    <a:pt x="2547055" y="4938053"/>
                  </a:cubicBezTo>
                  <a:cubicBezTo>
                    <a:pt x="2528950" y="4919313"/>
                    <a:pt x="2505959" y="4908255"/>
                    <a:pt x="2479744" y="4908083"/>
                  </a:cubicBezTo>
                  <a:cubicBezTo>
                    <a:pt x="2434841" y="4907757"/>
                    <a:pt x="2397174" y="4933509"/>
                    <a:pt x="2366535" y="4963684"/>
                  </a:cubicBezTo>
                  <a:cubicBezTo>
                    <a:pt x="2360998" y="4943848"/>
                    <a:pt x="2355014" y="4924542"/>
                    <a:pt x="2344950" y="4906454"/>
                  </a:cubicBezTo>
                  <a:cubicBezTo>
                    <a:pt x="2326262" y="4872919"/>
                    <a:pt x="2301247" y="4857368"/>
                    <a:pt x="2265363" y="4847664"/>
                  </a:cubicBezTo>
                  <a:cubicBezTo>
                    <a:pt x="2226084" y="4858826"/>
                    <a:pt x="2203864" y="4879863"/>
                    <a:pt x="2175558" y="4907997"/>
                  </a:cubicBezTo>
                  <a:cubicBezTo>
                    <a:pt x="2167208" y="4866918"/>
                    <a:pt x="2164825" y="4823198"/>
                    <a:pt x="2160727" y="4781484"/>
                  </a:cubicBezTo>
                  <a:cubicBezTo>
                    <a:pt x="2138404" y="4554090"/>
                    <a:pt x="2132198" y="4186536"/>
                    <a:pt x="2192342" y="3967337"/>
                  </a:cubicBezTo>
                  <a:close/>
                  <a:moveTo>
                    <a:pt x="1934910" y="4018532"/>
                  </a:moveTo>
                  <a:cubicBezTo>
                    <a:pt x="2000918" y="3970320"/>
                    <a:pt x="2053965" y="3930355"/>
                    <a:pt x="2106926" y="3866473"/>
                  </a:cubicBezTo>
                  <a:cubicBezTo>
                    <a:pt x="2121911" y="3846962"/>
                    <a:pt x="2135558" y="3826234"/>
                    <a:pt x="2149308" y="3805865"/>
                  </a:cubicBezTo>
                  <a:cubicBezTo>
                    <a:pt x="2206178" y="3698675"/>
                    <a:pt x="2230936" y="3614698"/>
                    <a:pt x="2231141" y="3493397"/>
                  </a:cubicBezTo>
                  <a:cubicBezTo>
                    <a:pt x="2276164" y="3539895"/>
                    <a:pt x="2320416" y="3583237"/>
                    <a:pt x="2373942" y="3620219"/>
                  </a:cubicBezTo>
                  <a:cubicBezTo>
                    <a:pt x="2331080" y="3658110"/>
                    <a:pt x="2299430" y="3702104"/>
                    <a:pt x="2267317" y="3748961"/>
                  </a:cubicBezTo>
                  <a:cubicBezTo>
                    <a:pt x="2240623" y="3799504"/>
                    <a:pt x="2213139" y="3849190"/>
                    <a:pt x="2189685" y="3901380"/>
                  </a:cubicBezTo>
                  <a:cubicBezTo>
                    <a:pt x="2159030" y="3972909"/>
                    <a:pt x="2144096" y="4042586"/>
                    <a:pt x="2131083" y="4118847"/>
                  </a:cubicBezTo>
                  <a:cubicBezTo>
                    <a:pt x="2064955" y="4087849"/>
                    <a:pt x="1996855" y="4057400"/>
                    <a:pt x="1934910" y="4018532"/>
                  </a:cubicBezTo>
                  <a:close/>
                  <a:moveTo>
                    <a:pt x="1712865" y="3854385"/>
                  </a:moveTo>
                  <a:cubicBezTo>
                    <a:pt x="1697366" y="3840412"/>
                    <a:pt x="1682176" y="3826113"/>
                    <a:pt x="1667311" y="3811471"/>
                  </a:cubicBezTo>
                  <a:cubicBezTo>
                    <a:pt x="1652446" y="3796830"/>
                    <a:pt x="1637907" y="3781879"/>
                    <a:pt x="1623711" y="3766603"/>
                  </a:cubicBezTo>
                  <a:cubicBezTo>
                    <a:pt x="1609515" y="3751310"/>
                    <a:pt x="1595645" y="3735725"/>
                    <a:pt x="1582135" y="3719832"/>
                  </a:cubicBezTo>
                  <a:cubicBezTo>
                    <a:pt x="1568624" y="3703938"/>
                    <a:pt x="1555474" y="3687753"/>
                    <a:pt x="1542684" y="3671260"/>
                  </a:cubicBezTo>
                  <a:cubicBezTo>
                    <a:pt x="1599125" y="3671363"/>
                    <a:pt x="1648777" y="3664813"/>
                    <a:pt x="1702904" y="3648371"/>
                  </a:cubicBezTo>
                  <a:cubicBezTo>
                    <a:pt x="1883887" y="3576225"/>
                    <a:pt x="2013126" y="3463394"/>
                    <a:pt x="2097633" y="3286955"/>
                  </a:cubicBezTo>
                  <a:cubicBezTo>
                    <a:pt x="2114676" y="3317970"/>
                    <a:pt x="2132455" y="3348556"/>
                    <a:pt x="2150971" y="3378698"/>
                  </a:cubicBezTo>
                  <a:cubicBezTo>
                    <a:pt x="2168305" y="3406301"/>
                    <a:pt x="2194485" y="3436836"/>
                    <a:pt x="2204772" y="3467714"/>
                  </a:cubicBezTo>
                  <a:cubicBezTo>
                    <a:pt x="2222706" y="3521533"/>
                    <a:pt x="2204893" y="3605714"/>
                    <a:pt x="2189908" y="3658847"/>
                  </a:cubicBezTo>
                  <a:cubicBezTo>
                    <a:pt x="2170311" y="3728284"/>
                    <a:pt x="2136175" y="3795818"/>
                    <a:pt x="2089798" y="3851334"/>
                  </a:cubicBezTo>
                  <a:cubicBezTo>
                    <a:pt x="2041432" y="3914873"/>
                    <a:pt x="1981630" y="3964851"/>
                    <a:pt x="1912690" y="4004610"/>
                  </a:cubicBezTo>
                  <a:cubicBezTo>
                    <a:pt x="1894962" y="3993586"/>
                    <a:pt x="1877491" y="3982202"/>
                    <a:pt x="1860278" y="3970406"/>
                  </a:cubicBezTo>
                  <a:cubicBezTo>
                    <a:pt x="1843064" y="3958627"/>
                    <a:pt x="1826125" y="3946471"/>
                    <a:pt x="1809443" y="3933921"/>
                  </a:cubicBezTo>
                  <a:cubicBezTo>
                    <a:pt x="1792778" y="3921388"/>
                    <a:pt x="1776387" y="3908495"/>
                    <a:pt x="1760271" y="3895225"/>
                  </a:cubicBezTo>
                  <a:cubicBezTo>
                    <a:pt x="1744172" y="3881955"/>
                    <a:pt x="1728364" y="3868342"/>
                    <a:pt x="1712865" y="3854385"/>
                  </a:cubicBezTo>
                  <a:close/>
                  <a:moveTo>
                    <a:pt x="1311278" y="4888384"/>
                  </a:moveTo>
                  <a:cubicBezTo>
                    <a:pt x="1312427" y="4833331"/>
                    <a:pt x="1306323" y="4740525"/>
                    <a:pt x="1350729" y="4699051"/>
                  </a:cubicBezTo>
                  <a:cubicBezTo>
                    <a:pt x="1364393" y="4686295"/>
                    <a:pt x="1378263" y="4682472"/>
                    <a:pt x="1396609" y="4683432"/>
                  </a:cubicBezTo>
                  <a:cubicBezTo>
                    <a:pt x="1397689" y="4683484"/>
                    <a:pt x="1398752" y="4683621"/>
                    <a:pt x="1399832" y="4683723"/>
                  </a:cubicBezTo>
                  <a:cubicBezTo>
                    <a:pt x="1459119" y="4702977"/>
                    <a:pt x="1501656" y="4751995"/>
                    <a:pt x="1529157" y="4806396"/>
                  </a:cubicBezTo>
                  <a:cubicBezTo>
                    <a:pt x="1536598" y="4821089"/>
                    <a:pt x="1542512" y="4836383"/>
                    <a:pt x="1546936" y="4852242"/>
                  </a:cubicBezTo>
                  <a:cubicBezTo>
                    <a:pt x="1513315" y="4861466"/>
                    <a:pt x="1479745" y="4867878"/>
                    <a:pt x="1445626" y="4874822"/>
                  </a:cubicBezTo>
                  <a:cubicBezTo>
                    <a:pt x="1401135" y="4880565"/>
                    <a:pt x="1356146" y="4886600"/>
                    <a:pt x="1311278" y="4888384"/>
                  </a:cubicBezTo>
                  <a:close/>
                  <a:moveTo>
                    <a:pt x="1093811" y="4861432"/>
                  </a:moveTo>
                  <a:cubicBezTo>
                    <a:pt x="1095285" y="4811471"/>
                    <a:pt x="1100274" y="4741005"/>
                    <a:pt x="1140016" y="4705292"/>
                  </a:cubicBezTo>
                  <a:cubicBezTo>
                    <a:pt x="1147114" y="4698914"/>
                    <a:pt x="1155173" y="4694182"/>
                    <a:pt x="1163540" y="4689673"/>
                  </a:cubicBezTo>
                  <a:cubicBezTo>
                    <a:pt x="1177256" y="4689245"/>
                    <a:pt x="1191006" y="4688456"/>
                    <a:pt x="1204722" y="4689587"/>
                  </a:cubicBezTo>
                  <a:cubicBezTo>
                    <a:pt x="1239595" y="4701092"/>
                    <a:pt x="1268776" y="4721786"/>
                    <a:pt x="1290721" y="4751327"/>
                  </a:cubicBezTo>
                  <a:cubicBezTo>
                    <a:pt x="1286349" y="4797978"/>
                    <a:pt x="1283092" y="4843686"/>
                    <a:pt x="1283349" y="4890578"/>
                  </a:cubicBezTo>
                  <a:cubicBezTo>
                    <a:pt x="1250533" y="4889121"/>
                    <a:pt x="1217786" y="4886943"/>
                    <a:pt x="1185074" y="4884046"/>
                  </a:cubicBezTo>
                  <a:cubicBezTo>
                    <a:pt x="1152447" y="4879742"/>
                    <a:pt x="1124226" y="4874067"/>
                    <a:pt x="1093811" y="4861432"/>
                  </a:cubicBezTo>
                  <a:close/>
                  <a:moveTo>
                    <a:pt x="1349391" y="3462211"/>
                  </a:moveTo>
                  <a:cubicBezTo>
                    <a:pt x="1443912" y="3620219"/>
                    <a:pt x="1558475" y="3768798"/>
                    <a:pt x="1695035" y="3892979"/>
                  </a:cubicBezTo>
                  <a:cubicBezTo>
                    <a:pt x="1637170" y="3928675"/>
                    <a:pt x="1455484" y="4083185"/>
                    <a:pt x="1411696" y="4135066"/>
                  </a:cubicBezTo>
                  <a:cubicBezTo>
                    <a:pt x="1475218" y="4108131"/>
                    <a:pt x="1528094" y="4064395"/>
                    <a:pt x="1581260" y="4021327"/>
                  </a:cubicBezTo>
                  <a:cubicBezTo>
                    <a:pt x="1629369" y="4146108"/>
                    <a:pt x="1681096" y="4269192"/>
                    <a:pt x="1732153" y="4392773"/>
                  </a:cubicBezTo>
                  <a:cubicBezTo>
                    <a:pt x="1757099" y="4453175"/>
                    <a:pt x="1797819" y="4536739"/>
                    <a:pt x="1811072" y="4599353"/>
                  </a:cubicBezTo>
                  <a:cubicBezTo>
                    <a:pt x="1816078" y="4622979"/>
                    <a:pt x="1815564" y="4638769"/>
                    <a:pt x="1805534" y="4660818"/>
                  </a:cubicBezTo>
                  <a:cubicBezTo>
                    <a:pt x="1774879" y="4728129"/>
                    <a:pt x="1698858" y="4777455"/>
                    <a:pt x="1636433" y="4811591"/>
                  </a:cubicBezTo>
                  <a:cubicBezTo>
                    <a:pt x="1615619" y="4822341"/>
                    <a:pt x="1594616" y="4832800"/>
                    <a:pt x="1574008" y="4843892"/>
                  </a:cubicBezTo>
                  <a:cubicBezTo>
                    <a:pt x="1551788" y="4775124"/>
                    <a:pt x="1506799" y="4702617"/>
                    <a:pt x="1440277" y="4668962"/>
                  </a:cubicBezTo>
                  <a:cubicBezTo>
                    <a:pt x="1417405" y="4657389"/>
                    <a:pt x="1390471" y="4651405"/>
                    <a:pt x="1365490" y="4659498"/>
                  </a:cubicBezTo>
                  <a:cubicBezTo>
                    <a:pt x="1335161" y="4669288"/>
                    <a:pt x="1318050" y="4694456"/>
                    <a:pt x="1300991" y="4719488"/>
                  </a:cubicBezTo>
                  <a:cubicBezTo>
                    <a:pt x="1265552" y="4687873"/>
                    <a:pt x="1226959" y="4653634"/>
                    <a:pt x="1175935" y="4656223"/>
                  </a:cubicBezTo>
                  <a:cubicBezTo>
                    <a:pt x="1149429" y="4657560"/>
                    <a:pt x="1126352" y="4670110"/>
                    <a:pt x="1108881" y="4689793"/>
                  </a:cubicBezTo>
                  <a:cubicBezTo>
                    <a:pt x="1093331" y="4707332"/>
                    <a:pt x="1085084" y="4727066"/>
                    <a:pt x="1076054" y="4748360"/>
                  </a:cubicBezTo>
                  <a:cubicBezTo>
                    <a:pt x="959312" y="4468348"/>
                    <a:pt x="938544" y="4116567"/>
                    <a:pt x="1055132" y="3833074"/>
                  </a:cubicBezTo>
                  <a:cubicBezTo>
                    <a:pt x="1117248" y="3682010"/>
                    <a:pt x="1219449" y="3559646"/>
                    <a:pt x="1349391" y="3462211"/>
                  </a:cubicBezTo>
                  <a:close/>
                  <a:moveTo>
                    <a:pt x="1273508" y="3190994"/>
                  </a:moveTo>
                  <a:cubicBezTo>
                    <a:pt x="1314364" y="3199018"/>
                    <a:pt x="1354689" y="3197149"/>
                    <a:pt x="1396077" y="3196395"/>
                  </a:cubicBezTo>
                  <a:cubicBezTo>
                    <a:pt x="1563978" y="3184393"/>
                    <a:pt x="1738017" y="3159430"/>
                    <a:pt x="1880698" y="3062561"/>
                  </a:cubicBezTo>
                  <a:cubicBezTo>
                    <a:pt x="1914439" y="3039655"/>
                    <a:pt x="1944443" y="3012189"/>
                    <a:pt x="1974327" y="2984551"/>
                  </a:cubicBezTo>
                  <a:cubicBezTo>
                    <a:pt x="2007708" y="3078231"/>
                    <a:pt x="2046044" y="3167968"/>
                    <a:pt x="2083660" y="3259814"/>
                  </a:cubicBezTo>
                  <a:cubicBezTo>
                    <a:pt x="2019504" y="3424406"/>
                    <a:pt x="1889990" y="3544661"/>
                    <a:pt x="1729256" y="3615059"/>
                  </a:cubicBezTo>
                  <a:cubicBezTo>
                    <a:pt x="1715643" y="3621025"/>
                    <a:pt x="1701978" y="3626871"/>
                    <a:pt x="1687954" y="3631775"/>
                  </a:cubicBezTo>
                  <a:cubicBezTo>
                    <a:pt x="1633638" y="3648491"/>
                    <a:pt x="1580437" y="3651183"/>
                    <a:pt x="1524082" y="3649794"/>
                  </a:cubicBezTo>
                  <a:cubicBezTo>
                    <a:pt x="1421212" y="3509771"/>
                    <a:pt x="1325062" y="3358483"/>
                    <a:pt x="1273508" y="3190994"/>
                  </a:cubicBezTo>
                  <a:close/>
                  <a:moveTo>
                    <a:pt x="1192189" y="2789287"/>
                  </a:moveTo>
                  <a:cubicBezTo>
                    <a:pt x="1252128" y="2804631"/>
                    <a:pt x="1306512" y="2806123"/>
                    <a:pt x="1367976" y="2806397"/>
                  </a:cubicBezTo>
                  <a:cubicBezTo>
                    <a:pt x="1540970" y="2797225"/>
                    <a:pt x="1740915" y="2767392"/>
                    <a:pt x="1882224" y="2660271"/>
                  </a:cubicBezTo>
                  <a:cubicBezTo>
                    <a:pt x="1904563" y="2763329"/>
                    <a:pt x="1934344" y="2863199"/>
                    <a:pt x="1966800" y="2963463"/>
                  </a:cubicBezTo>
                  <a:cubicBezTo>
                    <a:pt x="1848568" y="3083958"/>
                    <a:pt x="1696457" y="3139576"/>
                    <a:pt x="1532071" y="3162516"/>
                  </a:cubicBezTo>
                  <a:cubicBezTo>
                    <a:pt x="1494129" y="3167814"/>
                    <a:pt x="1454456" y="3173300"/>
                    <a:pt x="1416120" y="3173643"/>
                  </a:cubicBezTo>
                  <a:cubicBezTo>
                    <a:pt x="1413634" y="3173677"/>
                    <a:pt x="1411147" y="3173660"/>
                    <a:pt x="1408662" y="3173626"/>
                  </a:cubicBezTo>
                  <a:cubicBezTo>
                    <a:pt x="1364582" y="3180964"/>
                    <a:pt x="1312958" y="3174655"/>
                    <a:pt x="1268141" y="3173129"/>
                  </a:cubicBezTo>
                  <a:cubicBezTo>
                    <a:pt x="1226942" y="3047028"/>
                    <a:pt x="1204790" y="2921183"/>
                    <a:pt x="1192189" y="2789287"/>
                  </a:cubicBezTo>
                  <a:close/>
                  <a:moveTo>
                    <a:pt x="1186291" y="2535009"/>
                  </a:moveTo>
                  <a:cubicBezTo>
                    <a:pt x="1244790" y="2546222"/>
                    <a:pt x="1303323" y="2548331"/>
                    <a:pt x="1362662" y="2549188"/>
                  </a:cubicBezTo>
                  <a:cubicBezTo>
                    <a:pt x="1539204" y="2541816"/>
                    <a:pt x="1680838" y="2510835"/>
                    <a:pt x="1843647" y="2441209"/>
                  </a:cubicBezTo>
                  <a:cubicBezTo>
                    <a:pt x="1852357" y="2506086"/>
                    <a:pt x="1861564" y="2572094"/>
                    <a:pt x="1877303" y="2635702"/>
                  </a:cubicBezTo>
                  <a:cubicBezTo>
                    <a:pt x="1754065" y="2746424"/>
                    <a:pt x="1476230" y="2792321"/>
                    <a:pt x="1312290" y="2784229"/>
                  </a:cubicBezTo>
                  <a:cubicBezTo>
                    <a:pt x="1310386" y="2784143"/>
                    <a:pt x="1308483" y="2784006"/>
                    <a:pt x="1306580" y="2783903"/>
                  </a:cubicBezTo>
                  <a:cubicBezTo>
                    <a:pt x="1267181" y="2781623"/>
                    <a:pt x="1227747" y="2779788"/>
                    <a:pt x="1191691" y="2762283"/>
                  </a:cubicBezTo>
                  <a:cubicBezTo>
                    <a:pt x="1181387" y="2689280"/>
                    <a:pt x="1184559" y="2608870"/>
                    <a:pt x="1186291" y="2535009"/>
                  </a:cubicBezTo>
                  <a:close/>
                  <a:moveTo>
                    <a:pt x="1075911" y="2349655"/>
                  </a:moveTo>
                  <a:cubicBezTo>
                    <a:pt x="1326708" y="2398261"/>
                    <a:pt x="1586387" y="2375235"/>
                    <a:pt x="1831766" y="2307872"/>
                  </a:cubicBezTo>
                  <a:cubicBezTo>
                    <a:pt x="1836052" y="2345968"/>
                    <a:pt x="1840630" y="2384047"/>
                    <a:pt x="1845499" y="2422075"/>
                  </a:cubicBezTo>
                  <a:cubicBezTo>
                    <a:pt x="1674563" y="2500068"/>
                    <a:pt x="1493341" y="2541147"/>
                    <a:pt x="1304711" y="2532283"/>
                  </a:cubicBezTo>
                  <a:cubicBezTo>
                    <a:pt x="1267953" y="2530569"/>
                    <a:pt x="1228982" y="2528751"/>
                    <a:pt x="1192977" y="2521139"/>
                  </a:cubicBezTo>
                  <a:cubicBezTo>
                    <a:pt x="1172764" y="2500411"/>
                    <a:pt x="1152172" y="2479802"/>
                    <a:pt x="1134667" y="2456656"/>
                  </a:cubicBezTo>
                  <a:cubicBezTo>
                    <a:pt x="1110887" y="2423361"/>
                    <a:pt x="1088599" y="2388917"/>
                    <a:pt x="1075911" y="2349655"/>
                  </a:cubicBezTo>
                  <a:close/>
                  <a:moveTo>
                    <a:pt x="167034" y="1168193"/>
                  </a:moveTo>
                  <a:cubicBezTo>
                    <a:pt x="188514" y="1148939"/>
                    <a:pt x="225058" y="1128811"/>
                    <a:pt x="235463" y="1100881"/>
                  </a:cubicBezTo>
                  <a:cubicBezTo>
                    <a:pt x="252898" y="1054076"/>
                    <a:pt x="260094" y="974574"/>
                    <a:pt x="269469" y="922951"/>
                  </a:cubicBezTo>
                  <a:cubicBezTo>
                    <a:pt x="296242" y="775500"/>
                    <a:pt x="336862" y="637924"/>
                    <a:pt x="408928" y="505797"/>
                  </a:cubicBezTo>
                  <a:cubicBezTo>
                    <a:pt x="461877" y="408705"/>
                    <a:pt x="525439" y="340080"/>
                    <a:pt x="634623" y="308592"/>
                  </a:cubicBezTo>
                  <a:cubicBezTo>
                    <a:pt x="728487" y="281517"/>
                    <a:pt x="811230" y="304932"/>
                    <a:pt x="894210" y="350361"/>
                  </a:cubicBezTo>
                  <a:cubicBezTo>
                    <a:pt x="893195" y="348415"/>
                    <a:pt x="892156" y="346482"/>
                    <a:pt x="891090" y="344562"/>
                  </a:cubicBezTo>
                  <a:cubicBezTo>
                    <a:pt x="856138" y="281949"/>
                    <a:pt x="789242" y="241228"/>
                    <a:pt x="721985" y="221650"/>
                  </a:cubicBezTo>
                  <a:cubicBezTo>
                    <a:pt x="772051" y="189357"/>
                    <a:pt x="826167" y="160902"/>
                    <a:pt x="880608" y="136741"/>
                  </a:cubicBezTo>
                  <a:cubicBezTo>
                    <a:pt x="1204842" y="-3336"/>
                    <a:pt x="1591290" y="1352"/>
                    <a:pt x="1918262" y="131374"/>
                  </a:cubicBezTo>
                  <a:cubicBezTo>
                    <a:pt x="2187387" y="238392"/>
                    <a:pt x="2372433" y="410097"/>
                    <a:pt x="2487597" y="678010"/>
                  </a:cubicBezTo>
                  <a:cubicBezTo>
                    <a:pt x="2494540" y="694228"/>
                    <a:pt x="2501158" y="710579"/>
                    <a:pt x="2507450" y="727062"/>
                  </a:cubicBezTo>
                  <a:cubicBezTo>
                    <a:pt x="2513743" y="743542"/>
                    <a:pt x="2519709" y="760143"/>
                    <a:pt x="2525332" y="776867"/>
                  </a:cubicBezTo>
                  <a:cubicBezTo>
                    <a:pt x="2530956" y="793586"/>
                    <a:pt x="2536254" y="810412"/>
                    <a:pt x="2541192" y="827347"/>
                  </a:cubicBezTo>
                  <a:cubicBezTo>
                    <a:pt x="2546147" y="844279"/>
                    <a:pt x="2550759" y="861306"/>
                    <a:pt x="2555028" y="878425"/>
                  </a:cubicBezTo>
                  <a:cubicBezTo>
                    <a:pt x="2559297" y="895536"/>
                    <a:pt x="2563223" y="912749"/>
                    <a:pt x="2566806" y="930014"/>
                  </a:cubicBezTo>
                  <a:cubicBezTo>
                    <a:pt x="2570372" y="947296"/>
                    <a:pt x="2573613" y="964630"/>
                    <a:pt x="2576493" y="982049"/>
                  </a:cubicBezTo>
                  <a:cubicBezTo>
                    <a:pt x="2579374" y="999452"/>
                    <a:pt x="2581911" y="1016905"/>
                    <a:pt x="2584106" y="1034410"/>
                  </a:cubicBezTo>
                  <a:cubicBezTo>
                    <a:pt x="2586283" y="1051915"/>
                    <a:pt x="2588118" y="1069455"/>
                    <a:pt x="2589592" y="1087045"/>
                  </a:cubicBezTo>
                  <a:cubicBezTo>
                    <a:pt x="2563703" y="1074255"/>
                    <a:pt x="2537900" y="1061431"/>
                    <a:pt x="2511445" y="1049841"/>
                  </a:cubicBezTo>
                  <a:cubicBezTo>
                    <a:pt x="2481184" y="1038765"/>
                    <a:pt x="2451472" y="1032147"/>
                    <a:pt x="2419719" y="1027038"/>
                  </a:cubicBezTo>
                  <a:cubicBezTo>
                    <a:pt x="2430709" y="1033004"/>
                    <a:pt x="2443157" y="1038474"/>
                    <a:pt x="2453272" y="1045726"/>
                  </a:cubicBezTo>
                  <a:cubicBezTo>
                    <a:pt x="2568744" y="1099698"/>
                    <a:pt x="2719037" y="1185681"/>
                    <a:pt x="2764677" y="1311113"/>
                  </a:cubicBezTo>
                  <a:cubicBezTo>
                    <a:pt x="2802002" y="1413640"/>
                    <a:pt x="2764248" y="1526695"/>
                    <a:pt x="2719740" y="1620581"/>
                  </a:cubicBezTo>
                  <a:cubicBezTo>
                    <a:pt x="2714733" y="1631159"/>
                    <a:pt x="2709453" y="1641480"/>
                    <a:pt x="2703366" y="1651510"/>
                  </a:cubicBezTo>
                  <a:cubicBezTo>
                    <a:pt x="2702149" y="1655573"/>
                    <a:pt x="2700709" y="1659243"/>
                    <a:pt x="2698669" y="1662963"/>
                  </a:cubicBezTo>
                  <a:cubicBezTo>
                    <a:pt x="2537368" y="1958817"/>
                    <a:pt x="2172883" y="2173250"/>
                    <a:pt x="1858889" y="2266330"/>
                  </a:cubicBezTo>
                  <a:cubicBezTo>
                    <a:pt x="1438305" y="2391008"/>
                    <a:pt x="1005740" y="2367280"/>
                    <a:pt x="617289" y="2156259"/>
                  </a:cubicBezTo>
                  <a:cubicBezTo>
                    <a:pt x="377439" y="2025974"/>
                    <a:pt x="126332" y="1801306"/>
                    <a:pt x="47712" y="1531478"/>
                  </a:cubicBezTo>
                  <a:cubicBezTo>
                    <a:pt x="4587" y="1383465"/>
                    <a:pt x="54302" y="1269194"/>
                    <a:pt x="167034" y="1168193"/>
                  </a:cubicBezTo>
                  <a:close/>
                </a:path>
              </a:pathLst>
            </a:custGeom>
            <a:solidFill>
              <a:srgbClr val="000000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12" name="Freeform: Shape 11"/>
            <p:cNvSpPr/>
            <p:nvPr/>
          </p:nvSpPr>
          <p:spPr>
            <a:xfrm>
              <a:off x="8125500" y="3891006"/>
              <a:ext cx="38529" cy="72883"/>
            </a:xfrm>
            <a:custGeom>
              <a:avLst/>
              <a:gdLst>
                <a:gd name="connsiteX0" fmla="*/ 13926 w 38529"/>
                <a:gd name="connsiteY0" fmla="*/ 13030 h 72883"/>
                <a:gd name="connsiteX1" fmla="*/ 32837 w 38529"/>
                <a:gd name="connsiteY1" fmla="*/ 0 h 72883"/>
                <a:gd name="connsiteX2" fmla="*/ 38529 w 38529"/>
                <a:gd name="connsiteY2" fmla="*/ 39056 h 72883"/>
                <a:gd name="connsiteX3" fmla="*/ 1239 w 38529"/>
                <a:gd name="connsiteY3" fmla="*/ 72883 h 72883"/>
                <a:gd name="connsiteX4" fmla="*/ 13926 w 38529"/>
                <a:gd name="connsiteY4" fmla="*/ 13030 h 72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529" h="72883">
                  <a:moveTo>
                    <a:pt x="13926" y="13030"/>
                  </a:moveTo>
                  <a:cubicBezTo>
                    <a:pt x="18950" y="6498"/>
                    <a:pt x="25053" y="2623"/>
                    <a:pt x="32837" y="0"/>
                  </a:cubicBezTo>
                  <a:lnTo>
                    <a:pt x="38529" y="39056"/>
                  </a:lnTo>
                  <a:cubicBezTo>
                    <a:pt x="26493" y="50784"/>
                    <a:pt x="14801" y="62922"/>
                    <a:pt x="1239" y="72883"/>
                  </a:cubicBezTo>
                  <a:cubicBezTo>
                    <a:pt x="-2019" y="52121"/>
                    <a:pt x="793" y="30072"/>
                    <a:pt x="13926" y="13030"/>
                  </a:cubicBezTo>
                  <a:close/>
                </a:path>
              </a:pathLst>
            </a:custGeom>
            <a:solidFill>
              <a:srgbClr val="8E612D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13" name="Freeform: Shape 12"/>
            <p:cNvSpPr/>
            <p:nvPr/>
          </p:nvSpPr>
          <p:spPr>
            <a:xfrm>
              <a:off x="6128867" y="4810904"/>
              <a:ext cx="54778" cy="62527"/>
            </a:xfrm>
            <a:custGeom>
              <a:avLst/>
              <a:gdLst>
                <a:gd name="connsiteX0" fmla="*/ 42777 w 54778"/>
                <a:gd name="connsiteY0" fmla="*/ 47800 h 62527"/>
                <a:gd name="connsiteX1" fmla="*/ 28152 w 54778"/>
                <a:gd name="connsiteY1" fmla="*/ 62528 h 62527"/>
                <a:gd name="connsiteX2" fmla="*/ 0 w 54778"/>
                <a:gd name="connsiteY2" fmla="*/ 0 h 62527"/>
                <a:gd name="connsiteX3" fmla="*/ 54778 w 54778"/>
                <a:gd name="connsiteY3" fmla="*/ 20180 h 62527"/>
                <a:gd name="connsiteX4" fmla="*/ 42777 w 54778"/>
                <a:gd name="connsiteY4" fmla="*/ 47800 h 62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78" h="62527">
                  <a:moveTo>
                    <a:pt x="42777" y="47800"/>
                  </a:moveTo>
                  <a:cubicBezTo>
                    <a:pt x="39228" y="54658"/>
                    <a:pt x="35730" y="59905"/>
                    <a:pt x="28152" y="62528"/>
                  </a:cubicBezTo>
                  <a:cubicBezTo>
                    <a:pt x="12310" y="53972"/>
                    <a:pt x="5418" y="17334"/>
                    <a:pt x="0" y="0"/>
                  </a:cubicBezTo>
                  <a:cubicBezTo>
                    <a:pt x="16819" y="7184"/>
                    <a:pt x="36776" y="17831"/>
                    <a:pt x="54778" y="20180"/>
                  </a:cubicBezTo>
                  <a:cubicBezTo>
                    <a:pt x="50972" y="29369"/>
                    <a:pt x="47354" y="38971"/>
                    <a:pt x="42777" y="47800"/>
                  </a:cubicBezTo>
                  <a:close/>
                </a:path>
              </a:pathLst>
            </a:custGeom>
            <a:solidFill>
              <a:srgbClr val="CCB223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14" name="Freeform: Shape 13"/>
            <p:cNvSpPr/>
            <p:nvPr/>
          </p:nvSpPr>
          <p:spPr>
            <a:xfrm>
              <a:off x="7439139" y="4806275"/>
              <a:ext cx="135771" cy="95325"/>
            </a:xfrm>
            <a:custGeom>
              <a:avLst/>
              <a:gdLst>
                <a:gd name="connsiteX0" fmla="*/ 0 w 135771"/>
                <a:gd name="connsiteY0" fmla="*/ 95326 h 95325"/>
                <a:gd name="connsiteX1" fmla="*/ 35302 w 135771"/>
                <a:gd name="connsiteY1" fmla="*/ 17488 h 95325"/>
                <a:gd name="connsiteX2" fmla="*/ 38422 w 135771"/>
                <a:gd name="connsiteY2" fmla="*/ 20591 h 95325"/>
                <a:gd name="connsiteX3" fmla="*/ 135291 w 135771"/>
                <a:gd name="connsiteY3" fmla="*/ 0 h 95325"/>
                <a:gd name="connsiteX4" fmla="*/ 135772 w 135771"/>
                <a:gd name="connsiteY4" fmla="*/ 39331 h 95325"/>
                <a:gd name="connsiteX5" fmla="*/ 0 w 135771"/>
                <a:gd name="connsiteY5" fmla="*/ 95326 h 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5771" h="95325">
                  <a:moveTo>
                    <a:pt x="0" y="95326"/>
                  </a:moveTo>
                  <a:cubicBezTo>
                    <a:pt x="12533" y="69729"/>
                    <a:pt x="24295" y="43771"/>
                    <a:pt x="35302" y="17488"/>
                  </a:cubicBezTo>
                  <a:lnTo>
                    <a:pt x="38422" y="20591"/>
                  </a:lnTo>
                  <a:cubicBezTo>
                    <a:pt x="68323" y="21705"/>
                    <a:pt x="105870" y="7629"/>
                    <a:pt x="135291" y="0"/>
                  </a:cubicBezTo>
                  <a:lnTo>
                    <a:pt x="135772" y="39331"/>
                  </a:lnTo>
                  <a:cubicBezTo>
                    <a:pt x="90423" y="57641"/>
                    <a:pt x="44680" y="75489"/>
                    <a:pt x="0" y="95326"/>
                  </a:cubicBezTo>
                  <a:close/>
                </a:path>
              </a:pathLst>
            </a:custGeom>
            <a:solidFill>
              <a:srgbClr val="CCB223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15" name="Freeform: Shape 14"/>
            <p:cNvSpPr/>
            <p:nvPr/>
          </p:nvSpPr>
          <p:spPr>
            <a:xfrm>
              <a:off x="5407028" y="4599471"/>
              <a:ext cx="160391" cy="152419"/>
            </a:xfrm>
            <a:custGeom>
              <a:avLst/>
              <a:gdLst>
                <a:gd name="connsiteX0" fmla="*/ 0 w 160391"/>
                <a:gd name="connsiteY0" fmla="*/ 117512 h 152419"/>
                <a:gd name="connsiteX1" fmla="*/ 42382 w 160391"/>
                <a:gd name="connsiteY1" fmla="*/ 56904 h 152419"/>
                <a:gd name="connsiteX2" fmla="*/ 47063 w 160391"/>
                <a:gd name="connsiteY2" fmla="*/ 58482 h 152419"/>
                <a:gd name="connsiteX3" fmla="*/ 160391 w 160391"/>
                <a:gd name="connsiteY3" fmla="*/ 0 h 152419"/>
                <a:gd name="connsiteX4" fmla="*/ 82759 w 160391"/>
                <a:gd name="connsiteY4" fmla="*/ 152419 h 152419"/>
                <a:gd name="connsiteX5" fmla="*/ 40085 w 160391"/>
                <a:gd name="connsiteY5" fmla="*/ 138052 h 152419"/>
                <a:gd name="connsiteX6" fmla="*/ 0 w 160391"/>
                <a:gd name="connsiteY6" fmla="*/ 117512 h 152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391" h="152419">
                  <a:moveTo>
                    <a:pt x="0" y="117512"/>
                  </a:moveTo>
                  <a:cubicBezTo>
                    <a:pt x="14985" y="98001"/>
                    <a:pt x="28632" y="77273"/>
                    <a:pt x="42382" y="56904"/>
                  </a:cubicBezTo>
                  <a:lnTo>
                    <a:pt x="47063" y="58482"/>
                  </a:lnTo>
                  <a:cubicBezTo>
                    <a:pt x="77718" y="31136"/>
                    <a:pt x="120186" y="8693"/>
                    <a:pt x="160391" y="0"/>
                  </a:cubicBezTo>
                  <a:cubicBezTo>
                    <a:pt x="133697" y="50543"/>
                    <a:pt x="106213" y="100230"/>
                    <a:pt x="82759" y="152419"/>
                  </a:cubicBezTo>
                  <a:cubicBezTo>
                    <a:pt x="68186" y="148699"/>
                    <a:pt x="53955" y="143898"/>
                    <a:pt x="40085" y="138052"/>
                  </a:cubicBezTo>
                  <a:cubicBezTo>
                    <a:pt x="26215" y="132205"/>
                    <a:pt x="12859" y="125347"/>
                    <a:pt x="0" y="117512"/>
                  </a:cubicBezTo>
                  <a:close/>
                </a:path>
              </a:pathLst>
            </a:custGeom>
            <a:solidFill>
              <a:srgbClr val="EDD748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16" name="Freeform: Shape 15"/>
            <p:cNvSpPr/>
            <p:nvPr/>
          </p:nvSpPr>
          <p:spPr>
            <a:xfrm>
              <a:off x="8154874" y="3926719"/>
              <a:ext cx="179496" cy="228851"/>
            </a:xfrm>
            <a:custGeom>
              <a:avLst/>
              <a:gdLst>
                <a:gd name="connsiteX0" fmla="*/ 0 w 179496"/>
                <a:gd name="connsiteY0" fmla="*/ 51401 h 228851"/>
                <a:gd name="connsiteX1" fmla="*/ 43720 w 179496"/>
                <a:gd name="connsiteY1" fmla="*/ 0 h 228851"/>
                <a:gd name="connsiteX2" fmla="*/ 161729 w 179496"/>
                <a:gd name="connsiteY2" fmla="*/ 101447 h 228851"/>
                <a:gd name="connsiteX3" fmla="*/ 174879 w 179496"/>
                <a:gd name="connsiteY3" fmla="*/ 228851 h 228851"/>
                <a:gd name="connsiteX4" fmla="*/ 154716 w 179496"/>
                <a:gd name="connsiteY4" fmla="*/ 183143 h 228851"/>
                <a:gd name="connsiteX5" fmla="*/ 0 w 179496"/>
                <a:gd name="connsiteY5" fmla="*/ 51401 h 228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496" h="228851">
                  <a:moveTo>
                    <a:pt x="0" y="51401"/>
                  </a:moveTo>
                  <a:cubicBezTo>
                    <a:pt x="17282" y="36039"/>
                    <a:pt x="31529" y="19717"/>
                    <a:pt x="43720" y="0"/>
                  </a:cubicBezTo>
                  <a:cubicBezTo>
                    <a:pt x="96183" y="19014"/>
                    <a:pt x="137469" y="49892"/>
                    <a:pt x="161729" y="101447"/>
                  </a:cubicBezTo>
                  <a:cubicBezTo>
                    <a:pt x="181085" y="142526"/>
                    <a:pt x="183211" y="184720"/>
                    <a:pt x="174879" y="228851"/>
                  </a:cubicBezTo>
                  <a:cubicBezTo>
                    <a:pt x="168946" y="213215"/>
                    <a:pt x="162672" y="197887"/>
                    <a:pt x="154716" y="183143"/>
                  </a:cubicBezTo>
                  <a:cubicBezTo>
                    <a:pt x="120718" y="120152"/>
                    <a:pt x="68871" y="72163"/>
                    <a:pt x="0" y="51401"/>
                  </a:cubicBezTo>
                  <a:close/>
                </a:path>
              </a:pathLst>
            </a:custGeom>
            <a:solidFill>
              <a:srgbClr val="EDD748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17" name="Freeform: Shape 16"/>
            <p:cNvSpPr/>
            <p:nvPr/>
          </p:nvSpPr>
          <p:spPr>
            <a:xfrm>
              <a:off x="7474440" y="4621811"/>
              <a:ext cx="134605" cy="205116"/>
            </a:xfrm>
            <a:custGeom>
              <a:avLst/>
              <a:gdLst>
                <a:gd name="connsiteX0" fmla="*/ 3121 w 134605"/>
                <a:gd name="connsiteY0" fmla="*/ 205054 h 205116"/>
                <a:gd name="connsiteX1" fmla="*/ 0 w 134605"/>
                <a:gd name="connsiteY1" fmla="*/ 201951 h 205116"/>
                <a:gd name="connsiteX2" fmla="*/ 65888 w 134605"/>
                <a:gd name="connsiteY2" fmla="*/ 19443 h 205116"/>
                <a:gd name="connsiteX3" fmla="*/ 134605 w 134605"/>
                <a:gd name="connsiteY3" fmla="*/ 0 h 205116"/>
                <a:gd name="connsiteX4" fmla="*/ 99990 w 134605"/>
                <a:gd name="connsiteY4" fmla="*/ 184463 h 205116"/>
                <a:gd name="connsiteX5" fmla="*/ 3121 w 134605"/>
                <a:gd name="connsiteY5" fmla="*/ 205054 h 20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4605" h="205116">
                  <a:moveTo>
                    <a:pt x="3121" y="205054"/>
                  </a:moveTo>
                  <a:lnTo>
                    <a:pt x="0" y="201951"/>
                  </a:lnTo>
                  <a:cubicBezTo>
                    <a:pt x="23797" y="141772"/>
                    <a:pt x="45760" y="80941"/>
                    <a:pt x="65888" y="19443"/>
                  </a:cubicBezTo>
                  <a:cubicBezTo>
                    <a:pt x="88725" y="12704"/>
                    <a:pt x="111717" y="6464"/>
                    <a:pt x="134605" y="0"/>
                  </a:cubicBezTo>
                  <a:cubicBezTo>
                    <a:pt x="116500" y="61293"/>
                    <a:pt x="106316" y="121061"/>
                    <a:pt x="99990" y="184463"/>
                  </a:cubicBezTo>
                  <a:cubicBezTo>
                    <a:pt x="70569" y="192110"/>
                    <a:pt x="33021" y="206169"/>
                    <a:pt x="3121" y="205054"/>
                  </a:cubicBezTo>
                  <a:close/>
                </a:path>
              </a:pathLst>
            </a:custGeom>
            <a:solidFill>
              <a:srgbClr val="EDD748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18" name="Freeform: Shape 17"/>
            <p:cNvSpPr/>
            <p:nvPr/>
          </p:nvSpPr>
          <p:spPr>
            <a:xfrm>
              <a:off x="8285090" y="4269105"/>
              <a:ext cx="533877" cy="271302"/>
            </a:xfrm>
            <a:custGeom>
              <a:avLst/>
              <a:gdLst>
                <a:gd name="connsiteX0" fmla="*/ 493604 w 533877"/>
                <a:gd name="connsiteY0" fmla="*/ 271302 h 271302"/>
                <a:gd name="connsiteX1" fmla="*/ 195813 w 533877"/>
                <a:gd name="connsiteY1" fmla="*/ 119604 h 271302"/>
                <a:gd name="connsiteX2" fmla="*/ 0 w 533877"/>
                <a:gd name="connsiteY2" fmla="*/ 25649 h 271302"/>
                <a:gd name="connsiteX3" fmla="*/ 18945 w 533877"/>
                <a:gd name="connsiteY3" fmla="*/ 0 h 271302"/>
                <a:gd name="connsiteX4" fmla="*/ 236207 w 533877"/>
                <a:gd name="connsiteY4" fmla="*/ 103573 h 271302"/>
                <a:gd name="connsiteX5" fmla="*/ 532798 w 533877"/>
                <a:gd name="connsiteY5" fmla="*/ 261941 h 271302"/>
                <a:gd name="connsiteX6" fmla="*/ 533878 w 533877"/>
                <a:gd name="connsiteY6" fmla="*/ 265833 h 271302"/>
                <a:gd name="connsiteX7" fmla="*/ 493604 w 533877"/>
                <a:gd name="connsiteY7" fmla="*/ 271302 h 271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3877" h="271302">
                  <a:moveTo>
                    <a:pt x="493604" y="271302"/>
                  </a:moveTo>
                  <a:cubicBezTo>
                    <a:pt x="406611" y="262507"/>
                    <a:pt x="276772" y="163666"/>
                    <a:pt x="195813" y="119604"/>
                  </a:cubicBezTo>
                  <a:cubicBezTo>
                    <a:pt x="131914" y="85434"/>
                    <a:pt x="66642" y="54110"/>
                    <a:pt x="0" y="25649"/>
                  </a:cubicBezTo>
                  <a:lnTo>
                    <a:pt x="18945" y="0"/>
                  </a:lnTo>
                  <a:cubicBezTo>
                    <a:pt x="94263" y="29249"/>
                    <a:pt x="166975" y="61653"/>
                    <a:pt x="236207" y="103573"/>
                  </a:cubicBezTo>
                  <a:cubicBezTo>
                    <a:pt x="339745" y="166272"/>
                    <a:pt x="406851" y="240579"/>
                    <a:pt x="532798" y="261941"/>
                  </a:cubicBezTo>
                  <a:lnTo>
                    <a:pt x="533878" y="265833"/>
                  </a:lnTo>
                  <a:cubicBezTo>
                    <a:pt x="525014" y="272606"/>
                    <a:pt x="504886" y="270754"/>
                    <a:pt x="493604" y="271302"/>
                  </a:cubicBezTo>
                  <a:close/>
                </a:path>
              </a:pathLst>
            </a:custGeom>
            <a:solidFill>
              <a:srgbClr val="EDD748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19" name="Freeform: Shape 18"/>
            <p:cNvSpPr/>
            <p:nvPr/>
          </p:nvSpPr>
          <p:spPr>
            <a:xfrm>
              <a:off x="7991825" y="4368888"/>
              <a:ext cx="208020" cy="236001"/>
            </a:xfrm>
            <a:custGeom>
              <a:avLst/>
              <a:gdLst>
                <a:gd name="connsiteX0" fmla="*/ 59836 w 208020"/>
                <a:gd name="connsiteY0" fmla="*/ 180657 h 236001"/>
                <a:gd name="connsiteX1" fmla="*/ 0 w 208020"/>
                <a:gd name="connsiteY1" fmla="*/ 121798 h 236001"/>
                <a:gd name="connsiteX2" fmla="*/ 134399 w 208020"/>
                <a:gd name="connsiteY2" fmla="*/ 48486 h 236001"/>
                <a:gd name="connsiteX3" fmla="*/ 208020 w 208020"/>
                <a:gd name="connsiteY3" fmla="*/ 0 h 236001"/>
                <a:gd name="connsiteX4" fmla="*/ 116432 w 208020"/>
                <a:gd name="connsiteY4" fmla="*/ 236001 h 236001"/>
                <a:gd name="connsiteX5" fmla="*/ 59836 w 208020"/>
                <a:gd name="connsiteY5" fmla="*/ 180657 h 23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020" h="236001">
                  <a:moveTo>
                    <a:pt x="59836" y="180657"/>
                  </a:moveTo>
                  <a:lnTo>
                    <a:pt x="0" y="121798"/>
                  </a:lnTo>
                  <a:cubicBezTo>
                    <a:pt x="45589" y="98824"/>
                    <a:pt x="91040" y="75489"/>
                    <a:pt x="134399" y="48486"/>
                  </a:cubicBezTo>
                  <a:cubicBezTo>
                    <a:pt x="158660" y="33347"/>
                    <a:pt x="182697" y="12602"/>
                    <a:pt x="208020" y="0"/>
                  </a:cubicBezTo>
                  <a:cubicBezTo>
                    <a:pt x="176731" y="78610"/>
                    <a:pt x="145235" y="156362"/>
                    <a:pt x="116432" y="236001"/>
                  </a:cubicBezTo>
                  <a:lnTo>
                    <a:pt x="59836" y="180657"/>
                  </a:lnTo>
                  <a:close/>
                </a:path>
              </a:pathLst>
            </a:custGeom>
            <a:solidFill>
              <a:srgbClr val="EDD748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20" name="Freeform: Shape 19"/>
            <p:cNvSpPr/>
            <p:nvPr/>
          </p:nvSpPr>
          <p:spPr>
            <a:xfrm>
              <a:off x="6034415" y="4611387"/>
              <a:ext cx="181033" cy="219696"/>
            </a:xfrm>
            <a:custGeom>
              <a:avLst/>
              <a:gdLst>
                <a:gd name="connsiteX0" fmla="*/ 94452 w 181033"/>
                <a:gd name="connsiteY0" fmla="*/ 199517 h 219696"/>
                <a:gd name="connsiteX1" fmla="*/ 0 w 181033"/>
                <a:gd name="connsiteY1" fmla="*/ 0 h 219696"/>
                <a:gd name="connsiteX2" fmla="*/ 181034 w 181033"/>
                <a:gd name="connsiteY2" fmla="*/ 44783 h 219696"/>
                <a:gd name="connsiteX3" fmla="*/ 149230 w 181033"/>
                <a:gd name="connsiteY3" fmla="*/ 219696 h 219696"/>
                <a:gd name="connsiteX4" fmla="*/ 94452 w 181033"/>
                <a:gd name="connsiteY4" fmla="*/ 199517 h 219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033" h="219696">
                  <a:moveTo>
                    <a:pt x="94452" y="199517"/>
                  </a:moveTo>
                  <a:cubicBezTo>
                    <a:pt x="67911" y="128005"/>
                    <a:pt x="41405" y="64534"/>
                    <a:pt x="0" y="0"/>
                  </a:cubicBezTo>
                  <a:cubicBezTo>
                    <a:pt x="59990" y="16991"/>
                    <a:pt x="119895" y="32507"/>
                    <a:pt x="181034" y="44783"/>
                  </a:cubicBezTo>
                  <a:cubicBezTo>
                    <a:pt x="176079" y="105391"/>
                    <a:pt x="165981" y="161163"/>
                    <a:pt x="149230" y="219696"/>
                  </a:cubicBezTo>
                  <a:cubicBezTo>
                    <a:pt x="131228" y="217347"/>
                    <a:pt x="111271" y="206700"/>
                    <a:pt x="94452" y="199517"/>
                  </a:cubicBezTo>
                  <a:close/>
                </a:path>
              </a:pathLst>
            </a:custGeom>
            <a:solidFill>
              <a:srgbClr val="EDD748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21" name="Freeform: Shape 20"/>
            <p:cNvSpPr/>
            <p:nvPr/>
          </p:nvSpPr>
          <p:spPr>
            <a:xfrm>
              <a:off x="7493591" y="5549459"/>
              <a:ext cx="204899" cy="143802"/>
            </a:xfrm>
            <a:custGeom>
              <a:avLst/>
              <a:gdLst>
                <a:gd name="connsiteX0" fmla="*/ 83496 w 204899"/>
                <a:gd name="connsiteY0" fmla="*/ 0 h 143802"/>
                <a:gd name="connsiteX1" fmla="*/ 174553 w 204899"/>
                <a:gd name="connsiteY1" fmla="*/ 54435 h 143802"/>
                <a:gd name="connsiteX2" fmla="*/ 204900 w 204899"/>
                <a:gd name="connsiteY2" fmla="*/ 134263 h 143802"/>
                <a:gd name="connsiteX3" fmla="*/ 119861 w 204899"/>
                <a:gd name="connsiteY3" fmla="*/ 141086 h 143802"/>
                <a:gd name="connsiteX4" fmla="*/ 0 w 204899"/>
                <a:gd name="connsiteY4" fmla="*/ 143795 h 143802"/>
                <a:gd name="connsiteX5" fmla="*/ 36742 w 204899"/>
                <a:gd name="connsiteY5" fmla="*/ 19751 h 143802"/>
                <a:gd name="connsiteX6" fmla="*/ 83496 w 204899"/>
                <a:gd name="connsiteY6" fmla="*/ 0 h 143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4899" h="143802">
                  <a:moveTo>
                    <a:pt x="83496" y="0"/>
                  </a:moveTo>
                  <a:cubicBezTo>
                    <a:pt x="120735" y="5760"/>
                    <a:pt x="152231" y="23506"/>
                    <a:pt x="174553" y="54435"/>
                  </a:cubicBezTo>
                  <a:cubicBezTo>
                    <a:pt x="191767" y="78318"/>
                    <a:pt x="199465" y="105785"/>
                    <a:pt x="204900" y="134263"/>
                  </a:cubicBezTo>
                  <a:cubicBezTo>
                    <a:pt x="176594" y="137109"/>
                    <a:pt x="148253" y="139372"/>
                    <a:pt x="119861" y="141086"/>
                  </a:cubicBezTo>
                  <a:cubicBezTo>
                    <a:pt x="79844" y="143486"/>
                    <a:pt x="40085" y="143864"/>
                    <a:pt x="0" y="143795"/>
                  </a:cubicBezTo>
                  <a:cubicBezTo>
                    <a:pt x="1115" y="101739"/>
                    <a:pt x="4938" y="51246"/>
                    <a:pt x="36742" y="19751"/>
                  </a:cubicBezTo>
                  <a:cubicBezTo>
                    <a:pt x="49875" y="6738"/>
                    <a:pt x="64928" y="17"/>
                    <a:pt x="83496" y="0"/>
                  </a:cubicBezTo>
                  <a:close/>
                </a:path>
              </a:pathLst>
            </a:custGeom>
            <a:solidFill>
              <a:srgbClr val="A48946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22" name="Freeform: Shape 21"/>
            <p:cNvSpPr/>
            <p:nvPr/>
          </p:nvSpPr>
          <p:spPr>
            <a:xfrm>
              <a:off x="5449410" y="4343925"/>
              <a:ext cx="224633" cy="314028"/>
            </a:xfrm>
            <a:custGeom>
              <a:avLst/>
              <a:gdLst>
                <a:gd name="connsiteX0" fmla="*/ 0 w 224633"/>
                <a:gd name="connsiteY0" fmla="*/ 312450 h 314028"/>
                <a:gd name="connsiteX1" fmla="*/ 81833 w 224633"/>
                <a:gd name="connsiteY1" fmla="*/ 0 h 314028"/>
                <a:gd name="connsiteX2" fmla="*/ 224634 w 224633"/>
                <a:gd name="connsiteY2" fmla="*/ 126805 h 314028"/>
                <a:gd name="connsiteX3" fmla="*/ 118009 w 224633"/>
                <a:gd name="connsiteY3" fmla="*/ 255546 h 314028"/>
                <a:gd name="connsiteX4" fmla="*/ 4681 w 224633"/>
                <a:gd name="connsiteY4" fmla="*/ 314028 h 314028"/>
                <a:gd name="connsiteX5" fmla="*/ 0 w 224633"/>
                <a:gd name="connsiteY5" fmla="*/ 312450 h 314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4633" h="314028">
                  <a:moveTo>
                    <a:pt x="0" y="312450"/>
                  </a:moveTo>
                  <a:cubicBezTo>
                    <a:pt x="56870" y="205260"/>
                    <a:pt x="81627" y="121301"/>
                    <a:pt x="81833" y="0"/>
                  </a:cubicBezTo>
                  <a:cubicBezTo>
                    <a:pt x="126856" y="46480"/>
                    <a:pt x="171107" y="89823"/>
                    <a:pt x="224634" y="126805"/>
                  </a:cubicBezTo>
                  <a:cubicBezTo>
                    <a:pt x="181771" y="164695"/>
                    <a:pt x="150122" y="208689"/>
                    <a:pt x="118009" y="255546"/>
                  </a:cubicBezTo>
                  <a:cubicBezTo>
                    <a:pt x="77804" y="264239"/>
                    <a:pt x="35336" y="286682"/>
                    <a:pt x="4681" y="314028"/>
                  </a:cubicBezTo>
                  <a:lnTo>
                    <a:pt x="0" y="312450"/>
                  </a:lnTo>
                  <a:close/>
                </a:path>
              </a:pathLst>
            </a:custGeom>
            <a:solidFill>
              <a:srgbClr val="EDD748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23" name="Freeform: Shape 22"/>
            <p:cNvSpPr/>
            <p:nvPr/>
          </p:nvSpPr>
          <p:spPr>
            <a:xfrm>
              <a:off x="7044101" y="4837444"/>
              <a:ext cx="406473" cy="183245"/>
            </a:xfrm>
            <a:custGeom>
              <a:avLst/>
              <a:gdLst>
                <a:gd name="connsiteX0" fmla="*/ 406474 w 406473"/>
                <a:gd name="connsiteY0" fmla="*/ 0 h 183245"/>
                <a:gd name="connsiteX1" fmla="*/ 373024 w 406473"/>
                <a:gd name="connsiteY1" fmla="*/ 72352 h 183245"/>
                <a:gd name="connsiteX2" fmla="*/ 0 w 406473"/>
                <a:gd name="connsiteY2" fmla="*/ 183246 h 183245"/>
                <a:gd name="connsiteX3" fmla="*/ 40153 w 406473"/>
                <a:gd name="connsiteY3" fmla="*/ 85039 h 183245"/>
                <a:gd name="connsiteX4" fmla="*/ 406474 w 406473"/>
                <a:gd name="connsiteY4" fmla="*/ 0 h 18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6473" h="183245">
                  <a:moveTo>
                    <a:pt x="406474" y="0"/>
                  </a:moveTo>
                  <a:cubicBezTo>
                    <a:pt x="396530" y="24826"/>
                    <a:pt x="385008" y="48469"/>
                    <a:pt x="373024" y="72352"/>
                  </a:cubicBezTo>
                  <a:cubicBezTo>
                    <a:pt x="251054" y="117769"/>
                    <a:pt x="126205" y="152093"/>
                    <a:pt x="0" y="183246"/>
                  </a:cubicBezTo>
                  <a:cubicBezTo>
                    <a:pt x="13408" y="151339"/>
                    <a:pt x="29987" y="118026"/>
                    <a:pt x="40153" y="85039"/>
                  </a:cubicBezTo>
                  <a:cubicBezTo>
                    <a:pt x="130937" y="81782"/>
                    <a:pt x="320526" y="34084"/>
                    <a:pt x="406474" y="0"/>
                  </a:cubicBezTo>
                  <a:close/>
                </a:path>
              </a:pathLst>
            </a:custGeom>
            <a:solidFill>
              <a:srgbClr val="CCB223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24" name="Freeform: Shape 23"/>
            <p:cNvSpPr/>
            <p:nvPr/>
          </p:nvSpPr>
          <p:spPr>
            <a:xfrm>
              <a:off x="4484539" y="3385520"/>
              <a:ext cx="178224" cy="248894"/>
            </a:xfrm>
            <a:custGeom>
              <a:avLst/>
              <a:gdLst>
                <a:gd name="connsiteX0" fmla="*/ 178224 w 178224"/>
                <a:gd name="connsiteY0" fmla="*/ 14179 h 248894"/>
                <a:gd name="connsiteX1" fmla="*/ 118645 w 178224"/>
                <a:gd name="connsiteY1" fmla="*/ 15773 h 248894"/>
                <a:gd name="connsiteX2" fmla="*/ 122143 w 178224"/>
                <a:gd name="connsiteY2" fmla="*/ 248894 h 248894"/>
                <a:gd name="connsiteX3" fmla="*/ 7254 w 178224"/>
                <a:gd name="connsiteY3" fmla="*/ 227274 h 248894"/>
                <a:gd name="connsiteX4" fmla="*/ 1853 w 178224"/>
                <a:gd name="connsiteY4" fmla="*/ 0 h 248894"/>
                <a:gd name="connsiteX5" fmla="*/ 178224 w 178224"/>
                <a:gd name="connsiteY5" fmla="*/ 14179 h 248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8224" h="248894">
                  <a:moveTo>
                    <a:pt x="178224" y="14179"/>
                  </a:moveTo>
                  <a:cubicBezTo>
                    <a:pt x="166223" y="21603"/>
                    <a:pt x="133390" y="16785"/>
                    <a:pt x="118645" y="15773"/>
                  </a:cubicBezTo>
                  <a:cubicBezTo>
                    <a:pt x="112970" y="83736"/>
                    <a:pt x="111016" y="181497"/>
                    <a:pt x="122143" y="248894"/>
                  </a:cubicBezTo>
                  <a:cubicBezTo>
                    <a:pt x="82743" y="246614"/>
                    <a:pt x="43310" y="244796"/>
                    <a:pt x="7254" y="227274"/>
                  </a:cubicBezTo>
                  <a:cubicBezTo>
                    <a:pt x="-3050" y="154271"/>
                    <a:pt x="122" y="73861"/>
                    <a:pt x="1853" y="0"/>
                  </a:cubicBezTo>
                  <a:cubicBezTo>
                    <a:pt x="60352" y="11213"/>
                    <a:pt x="118885" y="13322"/>
                    <a:pt x="178224" y="14179"/>
                  </a:cubicBezTo>
                  <a:close/>
                </a:path>
              </a:pathLst>
            </a:custGeom>
            <a:solidFill>
              <a:srgbClr val="CCB223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7611156" y="4506888"/>
              <a:ext cx="393304" cy="395723"/>
            </a:xfrm>
            <a:custGeom>
              <a:avLst/>
              <a:gdLst>
                <a:gd name="connsiteX0" fmla="*/ 104772 w 393304"/>
                <a:gd name="connsiteY0" fmla="*/ 172908 h 395723"/>
                <a:gd name="connsiteX1" fmla="*/ 6257 w 393304"/>
                <a:gd name="connsiteY1" fmla="*/ 394318 h 395723"/>
                <a:gd name="connsiteX2" fmla="*/ 5948 w 393304"/>
                <a:gd name="connsiteY2" fmla="*/ 395724 h 395723"/>
                <a:gd name="connsiteX3" fmla="*/ 29865 w 393304"/>
                <a:gd name="connsiteY3" fmla="*/ 107431 h 395723"/>
                <a:gd name="connsiteX4" fmla="*/ 220346 w 393304"/>
                <a:gd name="connsiteY4" fmla="*/ 47937 h 395723"/>
                <a:gd name="connsiteX5" fmla="*/ 349860 w 393304"/>
                <a:gd name="connsiteY5" fmla="*/ 0 h 395723"/>
                <a:gd name="connsiteX6" fmla="*/ 393305 w 393304"/>
                <a:gd name="connsiteY6" fmla="*/ 42246 h 395723"/>
                <a:gd name="connsiteX7" fmla="*/ 104772 w 393304"/>
                <a:gd name="connsiteY7" fmla="*/ 172908 h 395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3304" h="395723">
                  <a:moveTo>
                    <a:pt x="104772" y="172908"/>
                  </a:moveTo>
                  <a:cubicBezTo>
                    <a:pt x="40804" y="242585"/>
                    <a:pt x="33449" y="309262"/>
                    <a:pt x="6257" y="394318"/>
                  </a:cubicBezTo>
                  <a:cubicBezTo>
                    <a:pt x="6120" y="394781"/>
                    <a:pt x="6051" y="395261"/>
                    <a:pt x="5948" y="395724"/>
                  </a:cubicBezTo>
                  <a:cubicBezTo>
                    <a:pt x="-7751" y="287659"/>
                    <a:pt x="3034" y="211278"/>
                    <a:pt x="29865" y="107431"/>
                  </a:cubicBezTo>
                  <a:cubicBezTo>
                    <a:pt x="93902" y="88846"/>
                    <a:pt x="157459" y="70312"/>
                    <a:pt x="220346" y="47937"/>
                  </a:cubicBezTo>
                  <a:cubicBezTo>
                    <a:pt x="263672" y="32524"/>
                    <a:pt x="305951" y="13510"/>
                    <a:pt x="349860" y="0"/>
                  </a:cubicBezTo>
                  <a:cubicBezTo>
                    <a:pt x="364707" y="13647"/>
                    <a:pt x="378886" y="28135"/>
                    <a:pt x="393305" y="42246"/>
                  </a:cubicBezTo>
                  <a:cubicBezTo>
                    <a:pt x="286029" y="46189"/>
                    <a:pt x="177827" y="93303"/>
                    <a:pt x="104772" y="172908"/>
                  </a:cubicBezTo>
                  <a:close/>
                </a:path>
              </a:pathLst>
            </a:custGeom>
            <a:solidFill>
              <a:srgbClr val="5EA333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26" name="Freeform: Shape 25"/>
            <p:cNvSpPr/>
            <p:nvPr/>
          </p:nvSpPr>
          <p:spPr>
            <a:xfrm>
              <a:off x="5158031" y="3064634"/>
              <a:ext cx="251688" cy="238486"/>
            </a:xfrm>
            <a:custGeom>
              <a:avLst/>
              <a:gdLst>
                <a:gd name="connsiteX0" fmla="*/ 20625 w 251688"/>
                <a:gd name="connsiteY0" fmla="*/ 238487 h 238486"/>
                <a:gd name="connsiteX1" fmla="*/ 0 w 251688"/>
                <a:gd name="connsiteY1" fmla="*/ 87868 h 238486"/>
                <a:gd name="connsiteX2" fmla="*/ 237921 w 251688"/>
                <a:gd name="connsiteY2" fmla="*/ 0 h 238486"/>
                <a:gd name="connsiteX3" fmla="*/ 251688 w 251688"/>
                <a:gd name="connsiteY3" fmla="*/ 93612 h 238486"/>
                <a:gd name="connsiteX4" fmla="*/ 115334 w 251688"/>
                <a:gd name="connsiteY4" fmla="*/ 181120 h 238486"/>
                <a:gd name="connsiteX5" fmla="*/ 20625 w 251688"/>
                <a:gd name="connsiteY5" fmla="*/ 238487 h 238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1688" h="238486">
                  <a:moveTo>
                    <a:pt x="20625" y="238487"/>
                  </a:moveTo>
                  <a:cubicBezTo>
                    <a:pt x="14453" y="188184"/>
                    <a:pt x="7578" y="137983"/>
                    <a:pt x="0" y="87868"/>
                  </a:cubicBezTo>
                  <a:cubicBezTo>
                    <a:pt x="80633" y="66403"/>
                    <a:pt x="161197" y="32610"/>
                    <a:pt x="237921" y="0"/>
                  </a:cubicBezTo>
                  <a:cubicBezTo>
                    <a:pt x="241830" y="31307"/>
                    <a:pt x="246425" y="62511"/>
                    <a:pt x="251688" y="93612"/>
                  </a:cubicBezTo>
                  <a:cubicBezTo>
                    <a:pt x="206392" y="122964"/>
                    <a:pt x="161317" y="152882"/>
                    <a:pt x="115334" y="181120"/>
                  </a:cubicBezTo>
                  <a:cubicBezTo>
                    <a:pt x="84011" y="200356"/>
                    <a:pt x="50852" y="217622"/>
                    <a:pt x="20625" y="238487"/>
                  </a:cubicBezTo>
                  <a:close/>
                </a:path>
              </a:pathLst>
            </a:custGeom>
            <a:solidFill>
              <a:srgbClr val="8E612D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27" name="Freeform: Shape 26"/>
            <p:cNvSpPr/>
            <p:nvPr/>
          </p:nvSpPr>
          <p:spPr>
            <a:xfrm>
              <a:off x="5235012" y="4716983"/>
              <a:ext cx="254774" cy="252374"/>
            </a:xfrm>
            <a:custGeom>
              <a:avLst/>
              <a:gdLst>
                <a:gd name="connsiteX0" fmla="*/ 172016 w 254774"/>
                <a:gd name="connsiteY0" fmla="*/ 0 h 252374"/>
                <a:gd name="connsiteX1" fmla="*/ 212101 w 254774"/>
                <a:gd name="connsiteY1" fmla="*/ 20540 h 252374"/>
                <a:gd name="connsiteX2" fmla="*/ 254775 w 254774"/>
                <a:gd name="connsiteY2" fmla="*/ 34907 h 252374"/>
                <a:gd name="connsiteX3" fmla="*/ 196173 w 254774"/>
                <a:gd name="connsiteY3" fmla="*/ 252374 h 252374"/>
                <a:gd name="connsiteX4" fmla="*/ 0 w 254774"/>
                <a:gd name="connsiteY4" fmla="*/ 152059 h 252374"/>
                <a:gd name="connsiteX5" fmla="*/ 172016 w 254774"/>
                <a:gd name="connsiteY5" fmla="*/ 0 h 2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4774" h="252374">
                  <a:moveTo>
                    <a:pt x="172016" y="0"/>
                  </a:moveTo>
                  <a:cubicBezTo>
                    <a:pt x="184875" y="7835"/>
                    <a:pt x="198230" y="14693"/>
                    <a:pt x="212101" y="20540"/>
                  </a:cubicBezTo>
                  <a:cubicBezTo>
                    <a:pt x="225971" y="26386"/>
                    <a:pt x="240202" y="31187"/>
                    <a:pt x="254775" y="34907"/>
                  </a:cubicBezTo>
                  <a:cubicBezTo>
                    <a:pt x="224120" y="106436"/>
                    <a:pt x="209186" y="176113"/>
                    <a:pt x="196173" y="252374"/>
                  </a:cubicBezTo>
                  <a:cubicBezTo>
                    <a:pt x="130045" y="221376"/>
                    <a:pt x="61945" y="190927"/>
                    <a:pt x="0" y="152059"/>
                  </a:cubicBezTo>
                  <a:cubicBezTo>
                    <a:pt x="66008" y="103847"/>
                    <a:pt x="119055" y="63882"/>
                    <a:pt x="172016" y="0"/>
                  </a:cubicBezTo>
                  <a:close/>
                </a:path>
              </a:pathLst>
            </a:custGeom>
            <a:solidFill>
              <a:srgbClr val="CCB223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28" name="Freeform: Shape 27"/>
            <p:cNvSpPr/>
            <p:nvPr/>
          </p:nvSpPr>
          <p:spPr>
            <a:xfrm>
              <a:off x="7263814" y="5502036"/>
              <a:ext cx="227702" cy="190497"/>
            </a:xfrm>
            <a:custGeom>
              <a:avLst/>
              <a:gdLst>
                <a:gd name="connsiteX0" fmla="*/ 84628 w 227702"/>
                <a:gd name="connsiteY0" fmla="*/ 12259 h 190497"/>
                <a:gd name="connsiteX1" fmla="*/ 133200 w 227702"/>
                <a:gd name="connsiteY1" fmla="*/ 0 h 190497"/>
                <a:gd name="connsiteX2" fmla="*/ 210387 w 227702"/>
                <a:gd name="connsiteY2" fmla="*/ 45743 h 190497"/>
                <a:gd name="connsiteX3" fmla="*/ 227703 w 227702"/>
                <a:gd name="connsiteY3" fmla="*/ 79296 h 190497"/>
                <a:gd name="connsiteX4" fmla="*/ 209821 w 227702"/>
                <a:gd name="connsiteY4" fmla="*/ 190498 h 190497"/>
                <a:gd name="connsiteX5" fmla="*/ 100007 w 227702"/>
                <a:gd name="connsiteY5" fmla="*/ 178994 h 190497"/>
                <a:gd name="connsiteX6" fmla="*/ 0 w 227702"/>
                <a:gd name="connsiteY6" fmla="*/ 153705 h 190497"/>
                <a:gd name="connsiteX7" fmla="*/ 84628 w 227702"/>
                <a:gd name="connsiteY7" fmla="*/ 12259 h 190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7702" h="190497">
                  <a:moveTo>
                    <a:pt x="84628" y="12259"/>
                  </a:moveTo>
                  <a:cubicBezTo>
                    <a:pt x="100727" y="2452"/>
                    <a:pt x="114632" y="514"/>
                    <a:pt x="133200" y="0"/>
                  </a:cubicBezTo>
                  <a:cubicBezTo>
                    <a:pt x="165792" y="5401"/>
                    <a:pt x="190841" y="18465"/>
                    <a:pt x="210387" y="45743"/>
                  </a:cubicBezTo>
                  <a:cubicBezTo>
                    <a:pt x="217827" y="56116"/>
                    <a:pt x="222525" y="67739"/>
                    <a:pt x="227703" y="79296"/>
                  </a:cubicBezTo>
                  <a:cubicBezTo>
                    <a:pt x="213833" y="118180"/>
                    <a:pt x="209272" y="149401"/>
                    <a:pt x="209821" y="190498"/>
                  </a:cubicBezTo>
                  <a:cubicBezTo>
                    <a:pt x="173079" y="187515"/>
                    <a:pt x="136440" y="184754"/>
                    <a:pt x="100007" y="178994"/>
                  </a:cubicBezTo>
                  <a:cubicBezTo>
                    <a:pt x="65443" y="173559"/>
                    <a:pt x="32473" y="167026"/>
                    <a:pt x="0" y="153705"/>
                  </a:cubicBezTo>
                  <a:cubicBezTo>
                    <a:pt x="12602" y="102081"/>
                    <a:pt x="36999" y="41251"/>
                    <a:pt x="84628" y="12259"/>
                  </a:cubicBezTo>
                  <a:close/>
                </a:path>
              </a:pathLst>
            </a:custGeom>
            <a:solidFill>
              <a:srgbClr val="A48946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29" name="Freeform: Shape 28"/>
            <p:cNvSpPr/>
            <p:nvPr/>
          </p:nvSpPr>
          <p:spPr>
            <a:xfrm>
              <a:off x="5753374" y="1896237"/>
              <a:ext cx="326604" cy="605784"/>
            </a:xfrm>
            <a:custGeom>
              <a:avLst/>
              <a:gdLst>
                <a:gd name="connsiteX0" fmla="*/ 263536 w 326604"/>
                <a:gd name="connsiteY0" fmla="*/ 530278 h 605784"/>
                <a:gd name="connsiteX1" fmla="*/ 262764 w 326604"/>
                <a:gd name="connsiteY1" fmla="*/ 337876 h 605784"/>
                <a:gd name="connsiteX2" fmla="*/ 156174 w 326604"/>
                <a:gd name="connsiteY2" fmla="*/ 152950 h 605784"/>
                <a:gd name="connsiteX3" fmla="*/ 50886 w 326604"/>
                <a:gd name="connsiteY3" fmla="*/ 55001 h 605784"/>
                <a:gd name="connsiteX4" fmla="*/ 5109 w 326604"/>
                <a:gd name="connsiteY4" fmla="*/ 12910 h 605784"/>
                <a:gd name="connsiteX5" fmla="*/ 0 w 326604"/>
                <a:gd name="connsiteY5" fmla="*/ 0 h 605784"/>
                <a:gd name="connsiteX6" fmla="*/ 311405 w 326604"/>
                <a:gd name="connsiteY6" fmla="*/ 265388 h 605784"/>
                <a:gd name="connsiteX7" fmla="*/ 266467 w 326604"/>
                <a:gd name="connsiteY7" fmla="*/ 574838 h 605784"/>
                <a:gd name="connsiteX8" fmla="*/ 250094 w 326604"/>
                <a:gd name="connsiteY8" fmla="*/ 605784 h 605784"/>
                <a:gd name="connsiteX9" fmla="*/ 263536 w 326604"/>
                <a:gd name="connsiteY9" fmla="*/ 530278 h 60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6604" h="605784">
                  <a:moveTo>
                    <a:pt x="263536" y="530278"/>
                  </a:moveTo>
                  <a:cubicBezTo>
                    <a:pt x="277509" y="466190"/>
                    <a:pt x="279326" y="401690"/>
                    <a:pt x="262764" y="337876"/>
                  </a:cubicBezTo>
                  <a:cubicBezTo>
                    <a:pt x="245259" y="270359"/>
                    <a:pt x="202277" y="204454"/>
                    <a:pt x="156174" y="152950"/>
                  </a:cubicBezTo>
                  <a:cubicBezTo>
                    <a:pt x="124096" y="117135"/>
                    <a:pt x="86925" y="86685"/>
                    <a:pt x="50886" y="55001"/>
                  </a:cubicBezTo>
                  <a:cubicBezTo>
                    <a:pt x="36056" y="41971"/>
                    <a:pt x="17351" y="28392"/>
                    <a:pt x="5109" y="12910"/>
                  </a:cubicBezTo>
                  <a:cubicBezTo>
                    <a:pt x="1903" y="8847"/>
                    <a:pt x="977" y="4972"/>
                    <a:pt x="0" y="0"/>
                  </a:cubicBezTo>
                  <a:cubicBezTo>
                    <a:pt x="115472" y="53955"/>
                    <a:pt x="265765" y="139955"/>
                    <a:pt x="311405" y="265388"/>
                  </a:cubicBezTo>
                  <a:cubicBezTo>
                    <a:pt x="348729" y="367915"/>
                    <a:pt x="310976" y="480969"/>
                    <a:pt x="266467" y="574838"/>
                  </a:cubicBezTo>
                  <a:cubicBezTo>
                    <a:pt x="261461" y="585433"/>
                    <a:pt x="256180" y="595754"/>
                    <a:pt x="250094" y="605784"/>
                  </a:cubicBezTo>
                  <a:cubicBezTo>
                    <a:pt x="246682" y="582810"/>
                    <a:pt x="258564" y="553115"/>
                    <a:pt x="263536" y="530278"/>
                  </a:cubicBezTo>
                  <a:close/>
                </a:path>
              </a:pathLst>
            </a:custGeom>
            <a:solidFill>
              <a:srgbClr val="EDD748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30" name="Freeform: Shape 29"/>
            <p:cNvSpPr/>
            <p:nvPr/>
          </p:nvSpPr>
          <p:spPr>
            <a:xfrm>
              <a:off x="4393912" y="5539514"/>
              <a:ext cx="196910" cy="201574"/>
            </a:xfrm>
            <a:custGeom>
              <a:avLst/>
              <a:gdLst>
                <a:gd name="connsiteX0" fmla="*/ 46206 w 196910"/>
                <a:gd name="connsiteY0" fmla="*/ 16288 h 201574"/>
                <a:gd name="connsiteX1" fmla="*/ 69729 w 196910"/>
                <a:gd name="connsiteY1" fmla="*/ 669 h 201574"/>
                <a:gd name="connsiteX2" fmla="*/ 110911 w 196910"/>
                <a:gd name="connsiteY2" fmla="*/ 583 h 201574"/>
                <a:gd name="connsiteX3" fmla="*/ 196910 w 196910"/>
                <a:gd name="connsiteY3" fmla="*/ 62323 h 201574"/>
                <a:gd name="connsiteX4" fmla="*/ 189538 w 196910"/>
                <a:gd name="connsiteY4" fmla="*/ 201574 h 201574"/>
                <a:gd name="connsiteX5" fmla="*/ 91263 w 196910"/>
                <a:gd name="connsiteY5" fmla="*/ 195042 h 201574"/>
                <a:gd name="connsiteX6" fmla="*/ 0 w 196910"/>
                <a:gd name="connsiteY6" fmla="*/ 172428 h 201574"/>
                <a:gd name="connsiteX7" fmla="*/ 46206 w 196910"/>
                <a:gd name="connsiteY7" fmla="*/ 16288 h 20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6910" h="201574">
                  <a:moveTo>
                    <a:pt x="46206" y="16288"/>
                  </a:moveTo>
                  <a:cubicBezTo>
                    <a:pt x="53304" y="9910"/>
                    <a:pt x="61362" y="5178"/>
                    <a:pt x="69729" y="669"/>
                  </a:cubicBezTo>
                  <a:cubicBezTo>
                    <a:pt x="83445" y="241"/>
                    <a:pt x="97195" y="-548"/>
                    <a:pt x="110911" y="583"/>
                  </a:cubicBezTo>
                  <a:cubicBezTo>
                    <a:pt x="145784" y="12088"/>
                    <a:pt x="174965" y="32782"/>
                    <a:pt x="196910" y="62323"/>
                  </a:cubicBezTo>
                  <a:cubicBezTo>
                    <a:pt x="192538" y="108974"/>
                    <a:pt x="189281" y="154682"/>
                    <a:pt x="189538" y="201574"/>
                  </a:cubicBezTo>
                  <a:cubicBezTo>
                    <a:pt x="156723" y="200117"/>
                    <a:pt x="123976" y="197939"/>
                    <a:pt x="91263" y="195042"/>
                  </a:cubicBezTo>
                  <a:cubicBezTo>
                    <a:pt x="58636" y="190738"/>
                    <a:pt x="30415" y="185063"/>
                    <a:pt x="0" y="172428"/>
                  </a:cubicBezTo>
                  <a:cubicBezTo>
                    <a:pt x="1474" y="122467"/>
                    <a:pt x="6464" y="52001"/>
                    <a:pt x="46206" y="16288"/>
                  </a:cubicBezTo>
                  <a:close/>
                </a:path>
              </a:pathLst>
            </a:custGeom>
            <a:solidFill>
              <a:srgbClr val="A48946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31" name="Freeform: Shape 30"/>
            <p:cNvSpPr/>
            <p:nvPr/>
          </p:nvSpPr>
          <p:spPr>
            <a:xfrm>
              <a:off x="5424961" y="5725864"/>
              <a:ext cx="224239" cy="229811"/>
            </a:xfrm>
            <a:custGeom>
              <a:avLst/>
              <a:gdLst>
                <a:gd name="connsiteX0" fmla="*/ 117632 w 224239"/>
                <a:gd name="connsiteY0" fmla="*/ 7835 h 229811"/>
                <a:gd name="connsiteX1" fmla="*/ 146007 w 224239"/>
                <a:gd name="connsiteY1" fmla="*/ 0 h 229811"/>
                <a:gd name="connsiteX2" fmla="*/ 213044 w 224239"/>
                <a:gd name="connsiteY2" fmla="*/ 70843 h 229811"/>
                <a:gd name="connsiteX3" fmla="*/ 224240 w 224239"/>
                <a:gd name="connsiteY3" fmla="*/ 106368 h 229811"/>
                <a:gd name="connsiteX4" fmla="*/ 169427 w 224239"/>
                <a:gd name="connsiteY4" fmla="*/ 229812 h 229811"/>
                <a:gd name="connsiteX5" fmla="*/ 90646 w 224239"/>
                <a:gd name="connsiteY5" fmla="*/ 218839 h 229811"/>
                <a:gd name="connsiteX6" fmla="*/ 0 w 224239"/>
                <a:gd name="connsiteY6" fmla="*/ 196156 h 229811"/>
                <a:gd name="connsiteX7" fmla="*/ 117632 w 224239"/>
                <a:gd name="connsiteY7" fmla="*/ 7835 h 229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4239" h="229811">
                  <a:moveTo>
                    <a:pt x="117632" y="7835"/>
                  </a:moveTo>
                  <a:cubicBezTo>
                    <a:pt x="127199" y="2280"/>
                    <a:pt x="135034" y="549"/>
                    <a:pt x="146007" y="0"/>
                  </a:cubicBezTo>
                  <a:cubicBezTo>
                    <a:pt x="180503" y="15225"/>
                    <a:pt x="199431" y="35182"/>
                    <a:pt x="213044" y="70843"/>
                  </a:cubicBezTo>
                  <a:cubicBezTo>
                    <a:pt x="217450" y="82433"/>
                    <a:pt x="220811" y="94469"/>
                    <a:pt x="224240" y="106368"/>
                  </a:cubicBezTo>
                  <a:cubicBezTo>
                    <a:pt x="195504" y="145715"/>
                    <a:pt x="174108" y="180263"/>
                    <a:pt x="169427" y="229812"/>
                  </a:cubicBezTo>
                  <a:cubicBezTo>
                    <a:pt x="143041" y="226983"/>
                    <a:pt x="116792" y="223331"/>
                    <a:pt x="90646" y="218839"/>
                  </a:cubicBezTo>
                  <a:cubicBezTo>
                    <a:pt x="59802" y="212804"/>
                    <a:pt x="30107" y="205054"/>
                    <a:pt x="0" y="196156"/>
                  </a:cubicBezTo>
                  <a:cubicBezTo>
                    <a:pt x="18225" y="132257"/>
                    <a:pt x="57333" y="42880"/>
                    <a:pt x="117632" y="7835"/>
                  </a:cubicBezTo>
                  <a:close/>
                </a:path>
              </a:pathLst>
            </a:custGeom>
            <a:solidFill>
              <a:srgbClr val="EDD748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32" name="Freeform: Shape 31"/>
            <p:cNvSpPr/>
            <p:nvPr/>
          </p:nvSpPr>
          <p:spPr>
            <a:xfrm>
              <a:off x="4611380" y="5533802"/>
              <a:ext cx="235658" cy="205092"/>
            </a:xfrm>
            <a:custGeom>
              <a:avLst/>
              <a:gdLst>
                <a:gd name="connsiteX0" fmla="*/ 85331 w 235658"/>
                <a:gd name="connsiteY0" fmla="*/ 141 h 205092"/>
                <a:gd name="connsiteX1" fmla="*/ 88554 w 235658"/>
                <a:gd name="connsiteY1" fmla="*/ 432 h 205092"/>
                <a:gd name="connsiteX2" fmla="*/ 217879 w 235658"/>
                <a:gd name="connsiteY2" fmla="*/ 123105 h 205092"/>
                <a:gd name="connsiteX3" fmla="*/ 235658 w 235658"/>
                <a:gd name="connsiteY3" fmla="*/ 168950 h 205092"/>
                <a:gd name="connsiteX4" fmla="*/ 134348 w 235658"/>
                <a:gd name="connsiteY4" fmla="*/ 191530 h 205092"/>
                <a:gd name="connsiteX5" fmla="*/ 0 w 235658"/>
                <a:gd name="connsiteY5" fmla="*/ 205092 h 205092"/>
                <a:gd name="connsiteX6" fmla="*/ 39451 w 235658"/>
                <a:gd name="connsiteY6" fmla="*/ 15760 h 205092"/>
                <a:gd name="connsiteX7" fmla="*/ 85331 w 235658"/>
                <a:gd name="connsiteY7" fmla="*/ 141 h 205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5658" h="205092">
                  <a:moveTo>
                    <a:pt x="85331" y="141"/>
                  </a:moveTo>
                  <a:cubicBezTo>
                    <a:pt x="86411" y="192"/>
                    <a:pt x="87474" y="329"/>
                    <a:pt x="88554" y="432"/>
                  </a:cubicBezTo>
                  <a:cubicBezTo>
                    <a:pt x="147842" y="19686"/>
                    <a:pt x="190378" y="68703"/>
                    <a:pt x="217879" y="123105"/>
                  </a:cubicBezTo>
                  <a:cubicBezTo>
                    <a:pt x="225320" y="137798"/>
                    <a:pt x="231252" y="153091"/>
                    <a:pt x="235658" y="168950"/>
                  </a:cubicBezTo>
                  <a:cubicBezTo>
                    <a:pt x="202037" y="178174"/>
                    <a:pt x="168467" y="184587"/>
                    <a:pt x="134348" y="191530"/>
                  </a:cubicBezTo>
                  <a:cubicBezTo>
                    <a:pt x="89857" y="197274"/>
                    <a:pt x="44869" y="203309"/>
                    <a:pt x="0" y="205092"/>
                  </a:cubicBezTo>
                  <a:cubicBezTo>
                    <a:pt x="1149" y="150039"/>
                    <a:pt x="-4955" y="57251"/>
                    <a:pt x="39451" y="15760"/>
                  </a:cubicBezTo>
                  <a:cubicBezTo>
                    <a:pt x="53115" y="3004"/>
                    <a:pt x="66986" y="-820"/>
                    <a:pt x="85331" y="141"/>
                  </a:cubicBezTo>
                  <a:close/>
                </a:path>
              </a:pathLst>
            </a:custGeom>
            <a:solidFill>
              <a:srgbClr val="A48946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33" name="Freeform: Shape 32"/>
            <p:cNvSpPr/>
            <p:nvPr/>
          </p:nvSpPr>
          <p:spPr>
            <a:xfrm>
              <a:off x="5618991" y="5785702"/>
              <a:ext cx="255683" cy="181179"/>
            </a:xfrm>
            <a:custGeom>
              <a:avLst/>
              <a:gdLst>
                <a:gd name="connsiteX0" fmla="*/ 101996 w 255683"/>
                <a:gd name="connsiteY0" fmla="*/ 19526 h 181179"/>
                <a:gd name="connsiteX1" fmla="*/ 174673 w 255683"/>
                <a:gd name="connsiteY1" fmla="*/ 101 h 181179"/>
                <a:gd name="connsiteX2" fmla="*/ 234046 w 255683"/>
                <a:gd name="connsiteY2" fmla="*/ 55188 h 181179"/>
                <a:gd name="connsiteX3" fmla="*/ 255683 w 255683"/>
                <a:gd name="connsiteY3" fmla="*/ 178615 h 181179"/>
                <a:gd name="connsiteX4" fmla="*/ 75815 w 255683"/>
                <a:gd name="connsiteY4" fmla="*/ 180089 h 181179"/>
                <a:gd name="connsiteX5" fmla="*/ 0 w 255683"/>
                <a:gd name="connsiteY5" fmla="*/ 173368 h 181179"/>
                <a:gd name="connsiteX6" fmla="*/ 101996 w 255683"/>
                <a:gd name="connsiteY6" fmla="*/ 19526 h 181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683" h="181179">
                  <a:moveTo>
                    <a:pt x="101996" y="19526"/>
                  </a:moveTo>
                  <a:cubicBezTo>
                    <a:pt x="124147" y="6187"/>
                    <a:pt x="148733" y="-945"/>
                    <a:pt x="174673" y="101"/>
                  </a:cubicBezTo>
                  <a:cubicBezTo>
                    <a:pt x="203134" y="10251"/>
                    <a:pt x="221188" y="27756"/>
                    <a:pt x="234046" y="55188"/>
                  </a:cubicBezTo>
                  <a:cubicBezTo>
                    <a:pt x="251569" y="92564"/>
                    <a:pt x="255443" y="137878"/>
                    <a:pt x="255683" y="178615"/>
                  </a:cubicBezTo>
                  <a:cubicBezTo>
                    <a:pt x="195899" y="182404"/>
                    <a:pt x="135686" y="181169"/>
                    <a:pt x="75815" y="180089"/>
                  </a:cubicBezTo>
                  <a:cubicBezTo>
                    <a:pt x="50526" y="178066"/>
                    <a:pt x="25255" y="175837"/>
                    <a:pt x="0" y="173368"/>
                  </a:cubicBezTo>
                  <a:cubicBezTo>
                    <a:pt x="15979" y="112795"/>
                    <a:pt x="46549" y="52907"/>
                    <a:pt x="101996" y="19526"/>
                  </a:cubicBezTo>
                  <a:close/>
                </a:path>
              </a:pathLst>
            </a:custGeom>
            <a:solidFill>
              <a:srgbClr val="EDD748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34" name="Freeform: Shape 33"/>
            <p:cNvSpPr/>
            <p:nvPr/>
          </p:nvSpPr>
          <p:spPr>
            <a:xfrm>
              <a:off x="7782248" y="5729710"/>
              <a:ext cx="229053" cy="220324"/>
            </a:xfrm>
            <a:custGeom>
              <a:avLst/>
              <a:gdLst>
                <a:gd name="connsiteX0" fmla="*/ 107410 w 229053"/>
                <a:gd name="connsiteY0" fmla="*/ 11362 h 220324"/>
                <a:gd name="connsiteX1" fmla="*/ 151010 w 229053"/>
                <a:gd name="connsiteY1" fmla="*/ 63 h 220324"/>
                <a:gd name="connsiteX2" fmla="*/ 220601 w 229053"/>
                <a:gd name="connsiteY2" fmla="*/ 53899 h 220324"/>
                <a:gd name="connsiteX3" fmla="*/ 229054 w 229053"/>
                <a:gd name="connsiteY3" fmla="*/ 70203 h 220324"/>
                <a:gd name="connsiteX4" fmla="*/ 184391 w 229053"/>
                <a:gd name="connsiteY4" fmla="*/ 220325 h 220324"/>
                <a:gd name="connsiteX5" fmla="*/ 81469 w 229053"/>
                <a:gd name="connsiteY5" fmla="*/ 214821 h 220324"/>
                <a:gd name="connsiteX6" fmla="*/ 4471 w 229053"/>
                <a:gd name="connsiteY6" fmla="*/ 190664 h 220324"/>
                <a:gd name="connsiteX7" fmla="*/ 562 w 229053"/>
                <a:gd name="connsiteY7" fmla="*/ 169404 h 220324"/>
                <a:gd name="connsiteX8" fmla="*/ 107410 w 229053"/>
                <a:gd name="connsiteY8" fmla="*/ 11362 h 220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9053" h="220324">
                  <a:moveTo>
                    <a:pt x="107410" y="11362"/>
                  </a:moveTo>
                  <a:cubicBezTo>
                    <a:pt x="121674" y="2086"/>
                    <a:pt x="134225" y="-451"/>
                    <a:pt x="151010" y="63"/>
                  </a:cubicBezTo>
                  <a:cubicBezTo>
                    <a:pt x="183071" y="9493"/>
                    <a:pt x="204090" y="23792"/>
                    <a:pt x="220601" y="53899"/>
                  </a:cubicBezTo>
                  <a:cubicBezTo>
                    <a:pt x="223533" y="59282"/>
                    <a:pt x="226345" y="64717"/>
                    <a:pt x="229054" y="70203"/>
                  </a:cubicBezTo>
                  <a:cubicBezTo>
                    <a:pt x="201553" y="120987"/>
                    <a:pt x="186534" y="162392"/>
                    <a:pt x="184391" y="220325"/>
                  </a:cubicBezTo>
                  <a:cubicBezTo>
                    <a:pt x="149946" y="219639"/>
                    <a:pt x="115691" y="219279"/>
                    <a:pt x="81469" y="214821"/>
                  </a:cubicBezTo>
                  <a:cubicBezTo>
                    <a:pt x="59438" y="211221"/>
                    <a:pt x="19713" y="208478"/>
                    <a:pt x="4471" y="190664"/>
                  </a:cubicBezTo>
                  <a:cubicBezTo>
                    <a:pt x="-329" y="185041"/>
                    <a:pt x="-570" y="176382"/>
                    <a:pt x="562" y="169404"/>
                  </a:cubicBezTo>
                  <a:cubicBezTo>
                    <a:pt x="8912" y="118398"/>
                    <a:pt x="63587" y="39822"/>
                    <a:pt x="107410" y="11362"/>
                  </a:cubicBezTo>
                  <a:close/>
                </a:path>
              </a:pathLst>
            </a:custGeom>
            <a:solidFill>
              <a:srgbClr val="EDD748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35" name="Freeform: Shape 34"/>
            <p:cNvSpPr/>
            <p:nvPr/>
          </p:nvSpPr>
          <p:spPr>
            <a:xfrm>
              <a:off x="8169396" y="4464386"/>
              <a:ext cx="664300" cy="164196"/>
            </a:xfrm>
            <a:custGeom>
              <a:avLst/>
              <a:gdLst>
                <a:gd name="connsiteX0" fmla="*/ 109882 w 664300"/>
                <a:gd name="connsiteY0" fmla="*/ 44766 h 164196"/>
                <a:gd name="connsiteX1" fmla="*/ 574632 w 664300"/>
                <a:gd name="connsiteY1" fmla="*/ 87165 h 164196"/>
                <a:gd name="connsiteX2" fmla="*/ 609299 w 664300"/>
                <a:gd name="connsiteY2" fmla="*/ 76021 h 164196"/>
                <a:gd name="connsiteX3" fmla="*/ 649572 w 664300"/>
                <a:gd name="connsiteY3" fmla="*/ 70552 h 164196"/>
                <a:gd name="connsiteX4" fmla="*/ 648492 w 664300"/>
                <a:gd name="connsiteY4" fmla="*/ 66660 h 164196"/>
                <a:gd name="connsiteX5" fmla="*/ 664300 w 664300"/>
                <a:gd name="connsiteY5" fmla="*/ 69660 h 164196"/>
                <a:gd name="connsiteX6" fmla="*/ 520779 w 664300"/>
                <a:gd name="connsiteY6" fmla="*/ 133525 h 164196"/>
                <a:gd name="connsiteX7" fmla="*/ 0 w 664300"/>
                <a:gd name="connsiteY7" fmla="*/ 74272 h 164196"/>
                <a:gd name="connsiteX8" fmla="*/ 25494 w 664300"/>
                <a:gd name="connsiteY8" fmla="*/ 0 h 164196"/>
                <a:gd name="connsiteX9" fmla="*/ 109882 w 664300"/>
                <a:gd name="connsiteY9" fmla="*/ 44766 h 164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4300" h="164196">
                  <a:moveTo>
                    <a:pt x="109882" y="44766"/>
                  </a:moveTo>
                  <a:cubicBezTo>
                    <a:pt x="256335" y="112917"/>
                    <a:pt x="419058" y="135120"/>
                    <a:pt x="574632" y="87165"/>
                  </a:cubicBezTo>
                  <a:cubicBezTo>
                    <a:pt x="586153" y="83616"/>
                    <a:pt x="597640" y="78918"/>
                    <a:pt x="609299" y="76021"/>
                  </a:cubicBezTo>
                  <a:cubicBezTo>
                    <a:pt x="620580" y="75472"/>
                    <a:pt x="640709" y="77324"/>
                    <a:pt x="649572" y="70552"/>
                  </a:cubicBezTo>
                  <a:lnTo>
                    <a:pt x="648492" y="66660"/>
                  </a:lnTo>
                  <a:cubicBezTo>
                    <a:pt x="654407" y="66848"/>
                    <a:pt x="658694" y="67723"/>
                    <a:pt x="664300" y="69660"/>
                  </a:cubicBezTo>
                  <a:cubicBezTo>
                    <a:pt x="654201" y="88520"/>
                    <a:pt x="547766" y="125056"/>
                    <a:pt x="520779" y="133525"/>
                  </a:cubicBezTo>
                  <a:cubicBezTo>
                    <a:pt x="333007" y="192521"/>
                    <a:pt x="171501" y="162980"/>
                    <a:pt x="0" y="74272"/>
                  </a:cubicBezTo>
                  <a:lnTo>
                    <a:pt x="25494" y="0"/>
                  </a:lnTo>
                  <a:cubicBezTo>
                    <a:pt x="53561" y="14762"/>
                    <a:pt x="81164" y="31393"/>
                    <a:pt x="109882" y="44766"/>
                  </a:cubicBezTo>
                  <a:close/>
                </a:path>
              </a:pathLst>
            </a:custGeom>
            <a:solidFill>
              <a:srgbClr val="5EA333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36" name="Freeform: Shape 35"/>
            <p:cNvSpPr/>
            <p:nvPr/>
          </p:nvSpPr>
          <p:spPr>
            <a:xfrm>
              <a:off x="7988207" y="5759338"/>
              <a:ext cx="261718" cy="190405"/>
            </a:xfrm>
            <a:custGeom>
              <a:avLst/>
              <a:gdLst>
                <a:gd name="connsiteX0" fmla="*/ 81388 w 261718"/>
                <a:gd name="connsiteY0" fmla="*/ 19298 h 190405"/>
                <a:gd name="connsiteX1" fmla="*/ 149299 w 261718"/>
                <a:gd name="connsiteY1" fmla="*/ 370 h 190405"/>
                <a:gd name="connsiteX2" fmla="*/ 235487 w 261718"/>
                <a:gd name="connsiteY2" fmla="*/ 50434 h 190405"/>
                <a:gd name="connsiteX3" fmla="*/ 261719 w 261718"/>
                <a:gd name="connsiteY3" fmla="*/ 148297 h 190405"/>
                <a:gd name="connsiteX4" fmla="*/ 98995 w 261718"/>
                <a:gd name="connsiteY4" fmla="*/ 182056 h 190405"/>
                <a:gd name="connsiteX5" fmla="*/ 0 w 261718"/>
                <a:gd name="connsiteY5" fmla="*/ 190405 h 190405"/>
                <a:gd name="connsiteX6" fmla="*/ 81388 w 261718"/>
                <a:gd name="connsiteY6" fmla="*/ 19298 h 190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1718" h="190405">
                  <a:moveTo>
                    <a:pt x="81388" y="19298"/>
                  </a:moveTo>
                  <a:cubicBezTo>
                    <a:pt x="101087" y="4245"/>
                    <a:pt x="124679" y="-1601"/>
                    <a:pt x="149299" y="370"/>
                  </a:cubicBezTo>
                  <a:cubicBezTo>
                    <a:pt x="184892" y="6525"/>
                    <a:pt x="214158" y="19881"/>
                    <a:pt x="235487" y="50434"/>
                  </a:cubicBezTo>
                  <a:cubicBezTo>
                    <a:pt x="255975" y="79769"/>
                    <a:pt x="259918" y="113664"/>
                    <a:pt x="261719" y="148297"/>
                  </a:cubicBezTo>
                  <a:cubicBezTo>
                    <a:pt x="207626" y="161876"/>
                    <a:pt x="154254" y="174307"/>
                    <a:pt x="98995" y="182056"/>
                  </a:cubicBezTo>
                  <a:cubicBezTo>
                    <a:pt x="65940" y="186188"/>
                    <a:pt x="33296" y="188999"/>
                    <a:pt x="0" y="190405"/>
                  </a:cubicBezTo>
                  <a:cubicBezTo>
                    <a:pt x="8899" y="130947"/>
                    <a:pt x="31272" y="57583"/>
                    <a:pt x="81388" y="19298"/>
                  </a:cubicBezTo>
                  <a:close/>
                </a:path>
              </a:pathLst>
            </a:custGeom>
            <a:solidFill>
              <a:srgbClr val="EDD748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37" name="Freeform: Shape 36"/>
            <p:cNvSpPr/>
            <p:nvPr/>
          </p:nvSpPr>
          <p:spPr>
            <a:xfrm>
              <a:off x="4492290" y="3639797"/>
              <a:ext cx="216455" cy="387819"/>
            </a:xfrm>
            <a:custGeom>
              <a:avLst/>
              <a:gdLst>
                <a:gd name="connsiteX0" fmla="*/ 114563 w 216455"/>
                <a:gd name="connsiteY0" fmla="*/ 18551 h 387819"/>
                <a:gd name="connsiteX1" fmla="*/ 173439 w 216455"/>
                <a:gd name="connsiteY1" fmla="*/ 320543 h 387819"/>
                <a:gd name="connsiteX2" fmla="*/ 192573 w 216455"/>
                <a:gd name="connsiteY2" fmla="*/ 382642 h 387819"/>
                <a:gd name="connsiteX3" fmla="*/ 216456 w 216455"/>
                <a:gd name="connsiteY3" fmla="*/ 384340 h 387819"/>
                <a:gd name="connsiteX4" fmla="*/ 75952 w 216455"/>
                <a:gd name="connsiteY4" fmla="*/ 383842 h 387819"/>
                <a:gd name="connsiteX5" fmla="*/ 0 w 216455"/>
                <a:gd name="connsiteY5" fmla="*/ 0 h 387819"/>
                <a:gd name="connsiteX6" fmla="*/ 175788 w 216455"/>
                <a:gd name="connsiteY6" fmla="*/ 17111 h 387819"/>
                <a:gd name="connsiteX7" fmla="*/ 114563 w 216455"/>
                <a:gd name="connsiteY7" fmla="*/ 18551 h 38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6455" h="387819">
                  <a:moveTo>
                    <a:pt x="114563" y="18551"/>
                  </a:moveTo>
                  <a:cubicBezTo>
                    <a:pt x="122227" y="123478"/>
                    <a:pt x="146830" y="219199"/>
                    <a:pt x="173439" y="320543"/>
                  </a:cubicBezTo>
                  <a:cubicBezTo>
                    <a:pt x="177537" y="336162"/>
                    <a:pt x="182440" y="372012"/>
                    <a:pt x="192573" y="382642"/>
                  </a:cubicBezTo>
                  <a:lnTo>
                    <a:pt x="216456" y="384340"/>
                  </a:lnTo>
                  <a:cubicBezTo>
                    <a:pt x="172393" y="391677"/>
                    <a:pt x="120769" y="385368"/>
                    <a:pt x="75952" y="383842"/>
                  </a:cubicBezTo>
                  <a:cubicBezTo>
                    <a:pt x="34753" y="257741"/>
                    <a:pt x="12602" y="131896"/>
                    <a:pt x="0" y="0"/>
                  </a:cubicBezTo>
                  <a:cubicBezTo>
                    <a:pt x="59939" y="15345"/>
                    <a:pt x="114323" y="16837"/>
                    <a:pt x="175788" y="17111"/>
                  </a:cubicBezTo>
                  <a:cubicBezTo>
                    <a:pt x="155557" y="20849"/>
                    <a:pt x="134983" y="20454"/>
                    <a:pt x="114563" y="18551"/>
                  </a:cubicBezTo>
                  <a:close/>
                </a:path>
              </a:pathLst>
            </a:custGeom>
            <a:solidFill>
              <a:srgbClr val="CCB223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38" name="Freeform: Shape 37"/>
            <p:cNvSpPr/>
            <p:nvPr/>
          </p:nvSpPr>
          <p:spPr>
            <a:xfrm>
              <a:off x="6536437" y="4924472"/>
              <a:ext cx="532763" cy="159808"/>
            </a:xfrm>
            <a:custGeom>
              <a:avLst/>
              <a:gdLst>
                <a:gd name="connsiteX0" fmla="*/ 532764 w 532763"/>
                <a:gd name="connsiteY0" fmla="*/ 137 h 159808"/>
                <a:gd name="connsiteX1" fmla="*/ 489473 w 532763"/>
                <a:gd name="connsiteY1" fmla="*/ 100624 h 159808"/>
                <a:gd name="connsiteX2" fmla="*/ 0 w 532763"/>
                <a:gd name="connsiteY2" fmla="*/ 159808 h 159808"/>
                <a:gd name="connsiteX3" fmla="*/ 91229 w 532763"/>
                <a:gd name="connsiteY3" fmla="*/ 0 h 159808"/>
                <a:gd name="connsiteX4" fmla="*/ 532764 w 532763"/>
                <a:gd name="connsiteY4" fmla="*/ 137 h 159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2763" h="159808">
                  <a:moveTo>
                    <a:pt x="532764" y="137"/>
                  </a:moveTo>
                  <a:cubicBezTo>
                    <a:pt x="519082" y="33947"/>
                    <a:pt x="504663" y="67449"/>
                    <a:pt x="489473" y="100624"/>
                  </a:cubicBezTo>
                  <a:cubicBezTo>
                    <a:pt x="326767" y="132256"/>
                    <a:pt x="165209" y="149864"/>
                    <a:pt x="0" y="159808"/>
                  </a:cubicBezTo>
                  <a:cubicBezTo>
                    <a:pt x="41645" y="112077"/>
                    <a:pt x="65100" y="56853"/>
                    <a:pt x="91229" y="0"/>
                  </a:cubicBezTo>
                  <a:cubicBezTo>
                    <a:pt x="133611" y="22906"/>
                    <a:pt x="472516" y="14950"/>
                    <a:pt x="532764" y="137"/>
                  </a:cubicBezTo>
                  <a:close/>
                </a:path>
              </a:pathLst>
            </a:custGeom>
            <a:solidFill>
              <a:srgbClr val="CCB223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39" name="Freeform: Shape 38"/>
            <p:cNvSpPr/>
            <p:nvPr/>
          </p:nvSpPr>
          <p:spPr>
            <a:xfrm>
              <a:off x="4573609" y="4041505"/>
              <a:ext cx="414446" cy="459116"/>
            </a:xfrm>
            <a:custGeom>
              <a:avLst/>
              <a:gdLst>
                <a:gd name="connsiteX0" fmla="*/ 122570 w 414446"/>
                <a:gd name="connsiteY0" fmla="*/ 5401 h 459116"/>
                <a:gd name="connsiteX1" fmla="*/ 331241 w 414446"/>
                <a:gd name="connsiteY1" fmla="*/ 359359 h 459116"/>
                <a:gd name="connsiteX2" fmla="*/ 414446 w 414446"/>
                <a:gd name="connsiteY2" fmla="*/ 440781 h 459116"/>
                <a:gd name="connsiteX3" fmla="*/ 250574 w 414446"/>
                <a:gd name="connsiteY3" fmla="*/ 458800 h 459116"/>
                <a:gd name="connsiteX4" fmla="*/ 0 w 414446"/>
                <a:gd name="connsiteY4" fmla="*/ 0 h 459116"/>
                <a:gd name="connsiteX5" fmla="*/ 122570 w 414446"/>
                <a:gd name="connsiteY5" fmla="*/ 5401 h 459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4446" h="459116">
                  <a:moveTo>
                    <a:pt x="122570" y="5401"/>
                  </a:moveTo>
                  <a:cubicBezTo>
                    <a:pt x="159860" y="124250"/>
                    <a:pt x="248328" y="266656"/>
                    <a:pt x="331241" y="359359"/>
                  </a:cubicBezTo>
                  <a:cubicBezTo>
                    <a:pt x="357268" y="388472"/>
                    <a:pt x="387031" y="413195"/>
                    <a:pt x="414446" y="440781"/>
                  </a:cubicBezTo>
                  <a:cubicBezTo>
                    <a:pt x="360131" y="457497"/>
                    <a:pt x="306930" y="460189"/>
                    <a:pt x="250574" y="458800"/>
                  </a:cubicBezTo>
                  <a:cubicBezTo>
                    <a:pt x="147704" y="318777"/>
                    <a:pt x="51555" y="167489"/>
                    <a:pt x="0" y="0"/>
                  </a:cubicBezTo>
                  <a:cubicBezTo>
                    <a:pt x="40856" y="8024"/>
                    <a:pt x="81182" y="6155"/>
                    <a:pt x="122570" y="5401"/>
                  </a:cubicBezTo>
                  <a:close/>
                </a:path>
              </a:pathLst>
            </a:custGeom>
            <a:solidFill>
              <a:srgbClr val="CCB223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40" name="Freeform: Shape 39"/>
            <p:cNvSpPr/>
            <p:nvPr/>
          </p:nvSpPr>
          <p:spPr>
            <a:xfrm>
              <a:off x="7084237" y="4644340"/>
              <a:ext cx="439220" cy="278143"/>
            </a:xfrm>
            <a:custGeom>
              <a:avLst/>
              <a:gdLst>
                <a:gd name="connsiteX0" fmla="*/ 80667 w 439220"/>
                <a:gd name="connsiteY0" fmla="*/ 60556 h 278143"/>
                <a:gd name="connsiteX1" fmla="*/ 242293 w 439220"/>
                <a:gd name="connsiteY1" fmla="*/ 37873 h 278143"/>
                <a:gd name="connsiteX2" fmla="*/ 439221 w 439220"/>
                <a:gd name="connsiteY2" fmla="*/ 0 h 278143"/>
                <a:gd name="connsiteX3" fmla="*/ 366338 w 439220"/>
                <a:gd name="connsiteY3" fmla="*/ 193104 h 278143"/>
                <a:gd name="connsiteX4" fmla="*/ 0 w 439220"/>
                <a:gd name="connsiteY4" fmla="*/ 278143 h 278143"/>
                <a:gd name="connsiteX5" fmla="*/ 80667 w 439220"/>
                <a:gd name="connsiteY5" fmla="*/ 60556 h 278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9220" h="278143">
                  <a:moveTo>
                    <a:pt x="80667" y="60556"/>
                  </a:moveTo>
                  <a:cubicBezTo>
                    <a:pt x="133166" y="49549"/>
                    <a:pt x="189058" y="45983"/>
                    <a:pt x="242293" y="37873"/>
                  </a:cubicBezTo>
                  <a:cubicBezTo>
                    <a:pt x="308302" y="27826"/>
                    <a:pt x="373813" y="13305"/>
                    <a:pt x="439221" y="0"/>
                  </a:cubicBezTo>
                  <a:cubicBezTo>
                    <a:pt x="416127" y="64259"/>
                    <a:pt x="395295" y="131279"/>
                    <a:pt x="366338" y="193104"/>
                  </a:cubicBezTo>
                  <a:cubicBezTo>
                    <a:pt x="280389" y="227188"/>
                    <a:pt x="90800" y="274886"/>
                    <a:pt x="0" y="278143"/>
                  </a:cubicBezTo>
                  <a:cubicBezTo>
                    <a:pt x="28512" y="206408"/>
                    <a:pt x="58550" y="134554"/>
                    <a:pt x="80667" y="60556"/>
                  </a:cubicBezTo>
                  <a:close/>
                </a:path>
              </a:pathLst>
            </a:custGeom>
            <a:solidFill>
              <a:srgbClr val="EDD748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41" name="Freeform: Shape 40"/>
            <p:cNvSpPr/>
            <p:nvPr/>
          </p:nvSpPr>
          <p:spPr>
            <a:xfrm>
              <a:off x="6159985" y="4840907"/>
              <a:ext cx="450210" cy="244367"/>
            </a:xfrm>
            <a:custGeom>
              <a:avLst/>
              <a:gdLst>
                <a:gd name="connsiteX0" fmla="*/ 0 w 450210"/>
                <a:gd name="connsiteY0" fmla="*/ 56253 h 244367"/>
                <a:gd name="connsiteX1" fmla="*/ 33227 w 450210"/>
                <a:gd name="connsiteY1" fmla="*/ 0 h 244367"/>
                <a:gd name="connsiteX2" fmla="*/ 361725 w 450210"/>
                <a:gd name="connsiteY2" fmla="*/ 73140 h 244367"/>
                <a:gd name="connsiteX3" fmla="*/ 450211 w 450210"/>
                <a:gd name="connsiteY3" fmla="*/ 83222 h 244367"/>
                <a:gd name="connsiteX4" fmla="*/ 349021 w 450210"/>
                <a:gd name="connsiteY4" fmla="*/ 242773 h 244367"/>
                <a:gd name="connsiteX5" fmla="*/ 56441 w 450210"/>
                <a:gd name="connsiteY5" fmla="*/ 233618 h 244367"/>
                <a:gd name="connsiteX6" fmla="*/ 0 w 450210"/>
                <a:gd name="connsiteY6" fmla="*/ 56253 h 244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0210" h="244367">
                  <a:moveTo>
                    <a:pt x="0" y="56253"/>
                  </a:moveTo>
                  <a:cubicBezTo>
                    <a:pt x="13888" y="38714"/>
                    <a:pt x="23575" y="20025"/>
                    <a:pt x="33227" y="0"/>
                  </a:cubicBezTo>
                  <a:cubicBezTo>
                    <a:pt x="142132" y="30244"/>
                    <a:pt x="249648" y="57162"/>
                    <a:pt x="361725" y="73140"/>
                  </a:cubicBezTo>
                  <a:cubicBezTo>
                    <a:pt x="390597" y="77255"/>
                    <a:pt x="421064" y="83067"/>
                    <a:pt x="450211" y="83222"/>
                  </a:cubicBezTo>
                  <a:cubicBezTo>
                    <a:pt x="425608" y="143401"/>
                    <a:pt x="396478" y="197733"/>
                    <a:pt x="349021" y="242773"/>
                  </a:cubicBezTo>
                  <a:cubicBezTo>
                    <a:pt x="250128" y="246888"/>
                    <a:pt x="154974" y="242756"/>
                    <a:pt x="56441" y="233618"/>
                  </a:cubicBezTo>
                  <a:cubicBezTo>
                    <a:pt x="37205" y="174622"/>
                    <a:pt x="18397" y="115506"/>
                    <a:pt x="0" y="56253"/>
                  </a:cubicBezTo>
                  <a:close/>
                </a:path>
              </a:pathLst>
            </a:custGeom>
            <a:solidFill>
              <a:srgbClr val="CCB223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42" name="Freeform: Shape 41"/>
            <p:cNvSpPr/>
            <p:nvPr/>
          </p:nvSpPr>
          <p:spPr>
            <a:xfrm>
              <a:off x="8194907" y="4294753"/>
              <a:ext cx="583787" cy="282445"/>
            </a:xfrm>
            <a:custGeom>
              <a:avLst/>
              <a:gdLst>
                <a:gd name="connsiteX0" fmla="*/ 583787 w 583787"/>
                <a:gd name="connsiteY0" fmla="*/ 245654 h 282445"/>
                <a:gd name="connsiteX1" fmla="*/ 549137 w 583787"/>
                <a:gd name="connsiteY1" fmla="*/ 256798 h 282445"/>
                <a:gd name="connsiteX2" fmla="*/ 84370 w 583787"/>
                <a:gd name="connsiteY2" fmla="*/ 214398 h 282445"/>
                <a:gd name="connsiteX3" fmla="*/ 0 w 583787"/>
                <a:gd name="connsiteY3" fmla="*/ 169615 h 282445"/>
                <a:gd name="connsiteX4" fmla="*/ 90183 w 583787"/>
                <a:gd name="connsiteY4" fmla="*/ 0 h 282445"/>
                <a:gd name="connsiteX5" fmla="*/ 285996 w 583787"/>
                <a:gd name="connsiteY5" fmla="*/ 93955 h 282445"/>
                <a:gd name="connsiteX6" fmla="*/ 583787 w 583787"/>
                <a:gd name="connsiteY6" fmla="*/ 245654 h 28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3787" h="282445">
                  <a:moveTo>
                    <a:pt x="583787" y="245654"/>
                  </a:moveTo>
                  <a:cubicBezTo>
                    <a:pt x="572129" y="248551"/>
                    <a:pt x="560642" y="253249"/>
                    <a:pt x="549137" y="256798"/>
                  </a:cubicBezTo>
                  <a:cubicBezTo>
                    <a:pt x="393546" y="304752"/>
                    <a:pt x="230841" y="282550"/>
                    <a:pt x="84370" y="214398"/>
                  </a:cubicBezTo>
                  <a:cubicBezTo>
                    <a:pt x="55653" y="201025"/>
                    <a:pt x="28049" y="184395"/>
                    <a:pt x="0" y="169615"/>
                  </a:cubicBezTo>
                  <a:cubicBezTo>
                    <a:pt x="32627" y="84833"/>
                    <a:pt x="24723" y="70192"/>
                    <a:pt x="90183" y="0"/>
                  </a:cubicBezTo>
                  <a:cubicBezTo>
                    <a:pt x="156842" y="28461"/>
                    <a:pt x="222096" y="59785"/>
                    <a:pt x="285996" y="93955"/>
                  </a:cubicBezTo>
                  <a:cubicBezTo>
                    <a:pt x="366955" y="138017"/>
                    <a:pt x="496794" y="236841"/>
                    <a:pt x="583787" y="245654"/>
                  </a:cubicBezTo>
                  <a:close/>
                </a:path>
              </a:pathLst>
            </a:custGeom>
            <a:solidFill>
              <a:srgbClr val="86C243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43" name="Freeform: Shape 42"/>
            <p:cNvSpPr/>
            <p:nvPr/>
          </p:nvSpPr>
          <p:spPr>
            <a:xfrm>
              <a:off x="4842786" y="4498882"/>
              <a:ext cx="547114" cy="356221"/>
            </a:xfrm>
            <a:custGeom>
              <a:avLst/>
              <a:gdLst>
                <a:gd name="connsiteX0" fmla="*/ 81027 w 547114"/>
                <a:gd name="connsiteY0" fmla="*/ 118232 h 356221"/>
                <a:gd name="connsiteX1" fmla="*/ 39451 w 547114"/>
                <a:gd name="connsiteY1" fmla="*/ 71460 h 356221"/>
                <a:gd name="connsiteX2" fmla="*/ 0 w 547114"/>
                <a:gd name="connsiteY2" fmla="*/ 22889 h 356221"/>
                <a:gd name="connsiteX3" fmla="*/ 160220 w 547114"/>
                <a:gd name="connsiteY3" fmla="*/ 0 h 356221"/>
                <a:gd name="connsiteX4" fmla="*/ 547114 w 547114"/>
                <a:gd name="connsiteY4" fmla="*/ 202962 h 356221"/>
                <a:gd name="connsiteX5" fmla="*/ 370006 w 547114"/>
                <a:gd name="connsiteY5" fmla="*/ 356222 h 356221"/>
                <a:gd name="connsiteX6" fmla="*/ 317594 w 547114"/>
                <a:gd name="connsiteY6" fmla="*/ 322035 h 356221"/>
                <a:gd name="connsiteX7" fmla="*/ 266759 w 547114"/>
                <a:gd name="connsiteY7" fmla="*/ 285550 h 356221"/>
                <a:gd name="connsiteX8" fmla="*/ 217587 w 547114"/>
                <a:gd name="connsiteY8" fmla="*/ 246854 h 356221"/>
                <a:gd name="connsiteX9" fmla="*/ 170181 w 547114"/>
                <a:gd name="connsiteY9" fmla="*/ 206014 h 356221"/>
                <a:gd name="connsiteX10" fmla="*/ 124627 w 547114"/>
                <a:gd name="connsiteY10" fmla="*/ 163100 h 356221"/>
                <a:gd name="connsiteX11" fmla="*/ 81027 w 547114"/>
                <a:gd name="connsiteY11" fmla="*/ 118232 h 356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7114" h="356221">
                  <a:moveTo>
                    <a:pt x="81027" y="118232"/>
                  </a:moveTo>
                  <a:cubicBezTo>
                    <a:pt x="66831" y="102939"/>
                    <a:pt x="52961" y="87354"/>
                    <a:pt x="39451" y="71460"/>
                  </a:cubicBezTo>
                  <a:cubicBezTo>
                    <a:pt x="25940" y="55567"/>
                    <a:pt x="12790" y="39382"/>
                    <a:pt x="0" y="22889"/>
                  </a:cubicBezTo>
                  <a:cubicBezTo>
                    <a:pt x="56441" y="22991"/>
                    <a:pt x="106093" y="16442"/>
                    <a:pt x="160220" y="0"/>
                  </a:cubicBezTo>
                  <a:cubicBezTo>
                    <a:pt x="204626" y="63899"/>
                    <a:pt x="466155" y="182320"/>
                    <a:pt x="547114" y="202962"/>
                  </a:cubicBezTo>
                  <a:cubicBezTo>
                    <a:pt x="498748" y="266502"/>
                    <a:pt x="438946" y="316480"/>
                    <a:pt x="370006" y="356222"/>
                  </a:cubicBezTo>
                  <a:cubicBezTo>
                    <a:pt x="352278" y="345215"/>
                    <a:pt x="334807" y="333830"/>
                    <a:pt x="317594" y="322035"/>
                  </a:cubicBezTo>
                  <a:cubicBezTo>
                    <a:pt x="300380" y="310256"/>
                    <a:pt x="283441" y="298083"/>
                    <a:pt x="266759" y="285550"/>
                  </a:cubicBezTo>
                  <a:cubicBezTo>
                    <a:pt x="250094" y="273017"/>
                    <a:pt x="233703" y="260124"/>
                    <a:pt x="217587" y="246854"/>
                  </a:cubicBezTo>
                  <a:cubicBezTo>
                    <a:pt x="201488" y="233583"/>
                    <a:pt x="185680" y="219970"/>
                    <a:pt x="170181" y="206014"/>
                  </a:cubicBezTo>
                  <a:cubicBezTo>
                    <a:pt x="154682" y="192041"/>
                    <a:pt x="139509" y="177742"/>
                    <a:pt x="124627" y="163100"/>
                  </a:cubicBezTo>
                  <a:cubicBezTo>
                    <a:pt x="109762" y="148476"/>
                    <a:pt x="95223" y="133508"/>
                    <a:pt x="81027" y="118232"/>
                  </a:cubicBezTo>
                  <a:close/>
                </a:path>
              </a:pathLst>
            </a:custGeom>
            <a:solidFill>
              <a:srgbClr val="CCB223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44" name="Freeform: Shape 43"/>
            <p:cNvSpPr/>
            <p:nvPr/>
          </p:nvSpPr>
          <p:spPr>
            <a:xfrm>
              <a:off x="5452102" y="3219179"/>
              <a:ext cx="286386" cy="407262"/>
            </a:xfrm>
            <a:custGeom>
              <a:avLst/>
              <a:gdLst>
                <a:gd name="connsiteX0" fmla="*/ 11933 w 286386"/>
                <a:gd name="connsiteY0" fmla="*/ 394 h 407262"/>
                <a:gd name="connsiteX1" fmla="*/ 259095 w 286386"/>
                <a:gd name="connsiteY1" fmla="*/ 35182 h 407262"/>
                <a:gd name="connsiteX2" fmla="*/ 282893 w 286386"/>
                <a:gd name="connsiteY2" fmla="*/ 322515 h 407262"/>
                <a:gd name="connsiteX3" fmla="*/ 267068 w 286386"/>
                <a:gd name="connsiteY3" fmla="*/ 348249 h 407262"/>
                <a:gd name="connsiteX4" fmla="*/ 232006 w 286386"/>
                <a:gd name="connsiteY4" fmla="*/ 365926 h 407262"/>
                <a:gd name="connsiteX5" fmla="*/ 132325 w 286386"/>
                <a:gd name="connsiteY5" fmla="*/ 407262 h 407262"/>
                <a:gd name="connsiteX6" fmla="*/ 0 w 286386"/>
                <a:gd name="connsiteY6" fmla="*/ 6035 h 407262"/>
                <a:gd name="connsiteX7" fmla="*/ 2109 w 286386"/>
                <a:gd name="connsiteY7" fmla="*/ 257 h 407262"/>
                <a:gd name="connsiteX8" fmla="*/ 11933 w 286386"/>
                <a:gd name="connsiteY8" fmla="*/ 394 h 407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6386" h="407262">
                  <a:moveTo>
                    <a:pt x="11933" y="394"/>
                  </a:moveTo>
                  <a:cubicBezTo>
                    <a:pt x="51264" y="4629"/>
                    <a:pt x="239619" y="16665"/>
                    <a:pt x="259095" y="35182"/>
                  </a:cubicBezTo>
                  <a:cubicBezTo>
                    <a:pt x="287573" y="62271"/>
                    <a:pt x="290265" y="279018"/>
                    <a:pt x="282893" y="322515"/>
                  </a:cubicBezTo>
                  <a:cubicBezTo>
                    <a:pt x="280921" y="334105"/>
                    <a:pt x="276823" y="341323"/>
                    <a:pt x="267068" y="348249"/>
                  </a:cubicBezTo>
                  <a:cubicBezTo>
                    <a:pt x="256592" y="355673"/>
                    <a:pt x="243699" y="360697"/>
                    <a:pt x="232006" y="365926"/>
                  </a:cubicBezTo>
                  <a:lnTo>
                    <a:pt x="132325" y="407262"/>
                  </a:lnTo>
                  <a:cubicBezTo>
                    <a:pt x="72078" y="280132"/>
                    <a:pt x="33861" y="142046"/>
                    <a:pt x="0" y="6035"/>
                  </a:cubicBezTo>
                  <a:lnTo>
                    <a:pt x="2109" y="257"/>
                  </a:lnTo>
                  <a:cubicBezTo>
                    <a:pt x="5384" y="137"/>
                    <a:pt x="8710" y="-326"/>
                    <a:pt x="11933" y="394"/>
                  </a:cubicBezTo>
                  <a:close/>
                </a:path>
              </a:pathLst>
            </a:custGeom>
            <a:solidFill>
              <a:srgbClr val="A48946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45" name="Freeform: Shape 44"/>
            <p:cNvSpPr/>
            <p:nvPr/>
          </p:nvSpPr>
          <p:spPr>
            <a:xfrm>
              <a:off x="7205613" y="2729981"/>
              <a:ext cx="572397" cy="427500"/>
            </a:xfrm>
            <a:custGeom>
              <a:avLst/>
              <a:gdLst>
                <a:gd name="connsiteX0" fmla="*/ 406656 w 572397"/>
                <a:gd name="connsiteY0" fmla="*/ 410108 h 427500"/>
                <a:gd name="connsiteX1" fmla="*/ 151316 w 572397"/>
                <a:gd name="connsiteY1" fmla="*/ 237938 h 427500"/>
                <a:gd name="connsiteX2" fmla="*/ 10161 w 572397"/>
                <a:gd name="connsiteY2" fmla="*/ 137914 h 427500"/>
                <a:gd name="connsiteX3" fmla="*/ 4521 w 572397"/>
                <a:gd name="connsiteY3" fmla="*/ 0 h 427500"/>
                <a:gd name="connsiteX4" fmla="*/ 572397 w 572397"/>
                <a:gd name="connsiteY4" fmla="*/ 403405 h 427500"/>
                <a:gd name="connsiteX5" fmla="*/ 548514 w 572397"/>
                <a:gd name="connsiteY5" fmla="*/ 410057 h 427500"/>
                <a:gd name="connsiteX6" fmla="*/ 406656 w 572397"/>
                <a:gd name="connsiteY6" fmla="*/ 410108 h 42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2397" h="427500">
                  <a:moveTo>
                    <a:pt x="406656" y="410108"/>
                  </a:moveTo>
                  <a:cubicBezTo>
                    <a:pt x="318634" y="359256"/>
                    <a:pt x="234932" y="295803"/>
                    <a:pt x="151316" y="237938"/>
                  </a:cubicBezTo>
                  <a:cubicBezTo>
                    <a:pt x="106413" y="206871"/>
                    <a:pt x="49766" y="174416"/>
                    <a:pt x="10161" y="137914"/>
                  </a:cubicBezTo>
                  <a:cubicBezTo>
                    <a:pt x="5806" y="112523"/>
                    <a:pt x="-6624" y="18945"/>
                    <a:pt x="4521" y="0"/>
                  </a:cubicBezTo>
                  <a:cubicBezTo>
                    <a:pt x="228845" y="97606"/>
                    <a:pt x="408474" y="220930"/>
                    <a:pt x="572397" y="403405"/>
                  </a:cubicBezTo>
                  <a:lnTo>
                    <a:pt x="548514" y="410057"/>
                  </a:lnTo>
                  <a:cubicBezTo>
                    <a:pt x="493701" y="424424"/>
                    <a:pt x="459737" y="440781"/>
                    <a:pt x="406656" y="410108"/>
                  </a:cubicBezTo>
                  <a:close/>
                </a:path>
              </a:pathLst>
            </a:custGeom>
            <a:solidFill>
              <a:srgbClr val="A48946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46" name="Freeform: Shape 45"/>
            <p:cNvSpPr/>
            <p:nvPr/>
          </p:nvSpPr>
          <p:spPr>
            <a:xfrm>
              <a:off x="6193212" y="4658913"/>
              <a:ext cx="460069" cy="265215"/>
            </a:xfrm>
            <a:custGeom>
              <a:avLst/>
              <a:gdLst>
                <a:gd name="connsiteX0" fmla="*/ 0 w 460069"/>
                <a:gd name="connsiteY0" fmla="*/ 181994 h 265215"/>
                <a:gd name="connsiteX1" fmla="*/ 37016 w 460069"/>
                <a:gd name="connsiteY1" fmla="*/ 0 h 265215"/>
                <a:gd name="connsiteX2" fmla="*/ 247368 w 460069"/>
                <a:gd name="connsiteY2" fmla="*/ 37942 h 265215"/>
                <a:gd name="connsiteX3" fmla="*/ 460069 w 460069"/>
                <a:gd name="connsiteY3" fmla="*/ 58841 h 265215"/>
                <a:gd name="connsiteX4" fmla="*/ 416983 w 460069"/>
                <a:gd name="connsiteY4" fmla="*/ 265216 h 265215"/>
                <a:gd name="connsiteX5" fmla="*/ 328498 w 460069"/>
                <a:gd name="connsiteY5" fmla="*/ 255134 h 265215"/>
                <a:gd name="connsiteX6" fmla="*/ 0 w 460069"/>
                <a:gd name="connsiteY6" fmla="*/ 181994 h 26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069" h="265215">
                  <a:moveTo>
                    <a:pt x="0" y="181994"/>
                  </a:moveTo>
                  <a:cubicBezTo>
                    <a:pt x="23540" y="122192"/>
                    <a:pt x="32181" y="63831"/>
                    <a:pt x="37016" y="0"/>
                  </a:cubicBezTo>
                  <a:cubicBezTo>
                    <a:pt x="106625" y="15482"/>
                    <a:pt x="176731" y="28118"/>
                    <a:pt x="247368" y="37942"/>
                  </a:cubicBezTo>
                  <a:cubicBezTo>
                    <a:pt x="317988" y="47766"/>
                    <a:pt x="388883" y="54727"/>
                    <a:pt x="460069" y="58841"/>
                  </a:cubicBezTo>
                  <a:cubicBezTo>
                    <a:pt x="453434" y="129119"/>
                    <a:pt x="441895" y="198848"/>
                    <a:pt x="416983" y="265216"/>
                  </a:cubicBezTo>
                  <a:cubicBezTo>
                    <a:pt x="387837" y="265061"/>
                    <a:pt x="357370" y="259249"/>
                    <a:pt x="328498" y="255134"/>
                  </a:cubicBezTo>
                  <a:cubicBezTo>
                    <a:pt x="216421" y="239156"/>
                    <a:pt x="108905" y="212238"/>
                    <a:pt x="0" y="181994"/>
                  </a:cubicBezTo>
                  <a:close/>
                </a:path>
              </a:pathLst>
            </a:custGeom>
            <a:solidFill>
              <a:srgbClr val="EDD748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47" name="Freeform: Shape 46"/>
            <p:cNvSpPr/>
            <p:nvPr/>
          </p:nvSpPr>
          <p:spPr>
            <a:xfrm>
              <a:off x="5895712" y="4988697"/>
              <a:ext cx="395585" cy="972550"/>
            </a:xfrm>
            <a:custGeom>
              <a:avLst/>
              <a:gdLst>
                <a:gd name="connsiteX0" fmla="*/ 5555 w 395585"/>
                <a:gd name="connsiteY0" fmla="*/ 940541 h 972550"/>
                <a:gd name="connsiteX1" fmla="*/ 136080 w 395585"/>
                <a:gd name="connsiteY1" fmla="*/ 871138 h 972550"/>
                <a:gd name="connsiteX2" fmla="*/ 276892 w 395585"/>
                <a:gd name="connsiteY2" fmla="*/ 145835 h 972550"/>
                <a:gd name="connsiteX3" fmla="*/ 256318 w 395585"/>
                <a:gd name="connsiteY3" fmla="*/ 3121 h 972550"/>
                <a:gd name="connsiteX4" fmla="*/ 256832 w 395585"/>
                <a:gd name="connsiteY4" fmla="*/ 0 h 972550"/>
                <a:gd name="connsiteX5" fmla="*/ 394095 w 395585"/>
                <a:gd name="connsiteY5" fmla="*/ 733189 h 972550"/>
                <a:gd name="connsiteX6" fmla="*/ 373984 w 395585"/>
                <a:gd name="connsiteY6" fmla="*/ 839676 h 972550"/>
                <a:gd name="connsiteX7" fmla="*/ 234115 w 395585"/>
                <a:gd name="connsiteY7" fmla="*/ 928813 h 972550"/>
                <a:gd name="connsiteX8" fmla="*/ 634 w 395585"/>
                <a:gd name="connsiteY8" fmla="*/ 972550 h 972550"/>
                <a:gd name="connsiteX9" fmla="*/ 0 w 395585"/>
                <a:gd name="connsiteY9" fmla="*/ 935688 h 972550"/>
                <a:gd name="connsiteX10" fmla="*/ 5555 w 395585"/>
                <a:gd name="connsiteY10" fmla="*/ 940541 h 972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5585" h="972550">
                  <a:moveTo>
                    <a:pt x="5555" y="940541"/>
                  </a:moveTo>
                  <a:cubicBezTo>
                    <a:pt x="39468" y="935740"/>
                    <a:pt x="107602" y="892946"/>
                    <a:pt x="136080" y="871138"/>
                  </a:cubicBezTo>
                  <a:cubicBezTo>
                    <a:pt x="343414" y="712358"/>
                    <a:pt x="304821" y="373692"/>
                    <a:pt x="276892" y="145835"/>
                  </a:cubicBezTo>
                  <a:cubicBezTo>
                    <a:pt x="271611" y="102904"/>
                    <a:pt x="250180" y="44389"/>
                    <a:pt x="256318" y="3121"/>
                  </a:cubicBezTo>
                  <a:cubicBezTo>
                    <a:pt x="256472" y="2074"/>
                    <a:pt x="256661" y="1046"/>
                    <a:pt x="256832" y="0"/>
                  </a:cubicBezTo>
                  <a:cubicBezTo>
                    <a:pt x="329595" y="216387"/>
                    <a:pt x="407365" y="504217"/>
                    <a:pt x="394095" y="733189"/>
                  </a:cubicBezTo>
                  <a:cubicBezTo>
                    <a:pt x="392072" y="768027"/>
                    <a:pt x="389380" y="807753"/>
                    <a:pt x="373984" y="839676"/>
                  </a:cubicBezTo>
                  <a:cubicBezTo>
                    <a:pt x="349964" y="889431"/>
                    <a:pt x="283338" y="913040"/>
                    <a:pt x="234115" y="928813"/>
                  </a:cubicBezTo>
                  <a:cubicBezTo>
                    <a:pt x="160786" y="952319"/>
                    <a:pt x="77564" y="967561"/>
                    <a:pt x="634" y="972550"/>
                  </a:cubicBezTo>
                  <a:lnTo>
                    <a:pt x="0" y="935688"/>
                  </a:lnTo>
                  <a:cubicBezTo>
                    <a:pt x="1423" y="937506"/>
                    <a:pt x="3755" y="939066"/>
                    <a:pt x="5555" y="940541"/>
                  </a:cubicBezTo>
                  <a:close/>
                </a:path>
              </a:pathLst>
            </a:custGeom>
            <a:solidFill>
              <a:srgbClr val="5EA333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48" name="Freeform: Shape 47"/>
            <p:cNvSpPr/>
            <p:nvPr/>
          </p:nvSpPr>
          <p:spPr>
            <a:xfrm>
              <a:off x="6627666" y="4706679"/>
              <a:ext cx="525613" cy="232154"/>
            </a:xfrm>
            <a:custGeom>
              <a:avLst/>
              <a:gdLst>
                <a:gd name="connsiteX0" fmla="*/ 0 w 525613"/>
                <a:gd name="connsiteY0" fmla="*/ 217793 h 232154"/>
                <a:gd name="connsiteX1" fmla="*/ 41062 w 525613"/>
                <a:gd name="connsiteY1" fmla="*/ 12242 h 232154"/>
                <a:gd name="connsiteX2" fmla="*/ 525614 w 525613"/>
                <a:gd name="connsiteY2" fmla="*/ 0 h 232154"/>
                <a:gd name="connsiteX3" fmla="*/ 441535 w 525613"/>
                <a:gd name="connsiteY3" fmla="*/ 217930 h 232154"/>
                <a:gd name="connsiteX4" fmla="*/ 0 w 525613"/>
                <a:gd name="connsiteY4" fmla="*/ 217793 h 232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613" h="232154">
                  <a:moveTo>
                    <a:pt x="0" y="217793"/>
                  </a:moveTo>
                  <a:cubicBezTo>
                    <a:pt x="21191" y="150825"/>
                    <a:pt x="36347" y="82502"/>
                    <a:pt x="41062" y="12242"/>
                  </a:cubicBezTo>
                  <a:cubicBezTo>
                    <a:pt x="203477" y="20008"/>
                    <a:pt x="363765" y="14248"/>
                    <a:pt x="525614" y="0"/>
                  </a:cubicBezTo>
                  <a:cubicBezTo>
                    <a:pt x="499194" y="73055"/>
                    <a:pt x="472688" y="146744"/>
                    <a:pt x="441535" y="217930"/>
                  </a:cubicBezTo>
                  <a:cubicBezTo>
                    <a:pt x="381287" y="232743"/>
                    <a:pt x="42382" y="240699"/>
                    <a:pt x="0" y="217793"/>
                  </a:cubicBezTo>
                  <a:close/>
                </a:path>
              </a:pathLst>
            </a:custGeom>
            <a:solidFill>
              <a:srgbClr val="EDD748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49" name="Freeform: Shape 48"/>
            <p:cNvSpPr/>
            <p:nvPr/>
          </p:nvSpPr>
          <p:spPr>
            <a:xfrm>
              <a:off x="4376013" y="3158383"/>
              <a:ext cx="769587" cy="225600"/>
            </a:xfrm>
            <a:custGeom>
              <a:avLst/>
              <a:gdLst>
                <a:gd name="connsiteX0" fmla="*/ 755855 w 769587"/>
                <a:gd name="connsiteY0" fmla="*/ 0 h 225600"/>
                <a:gd name="connsiteX1" fmla="*/ 769588 w 769587"/>
                <a:gd name="connsiteY1" fmla="*/ 114203 h 225600"/>
                <a:gd name="connsiteX2" fmla="*/ 228800 w 769587"/>
                <a:gd name="connsiteY2" fmla="*/ 224411 h 225600"/>
                <a:gd name="connsiteX3" fmla="*/ 117066 w 769587"/>
                <a:gd name="connsiteY3" fmla="*/ 213267 h 225600"/>
                <a:gd name="connsiteX4" fmla="*/ 58756 w 769587"/>
                <a:gd name="connsiteY4" fmla="*/ 148784 h 225600"/>
                <a:gd name="connsiteX5" fmla="*/ 0 w 769587"/>
                <a:gd name="connsiteY5" fmla="*/ 41782 h 225600"/>
                <a:gd name="connsiteX6" fmla="*/ 755855 w 769587"/>
                <a:gd name="connsiteY6" fmla="*/ 0 h 2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9587" h="225600">
                  <a:moveTo>
                    <a:pt x="755855" y="0"/>
                  </a:moveTo>
                  <a:cubicBezTo>
                    <a:pt x="760141" y="38096"/>
                    <a:pt x="764718" y="76175"/>
                    <a:pt x="769588" y="114203"/>
                  </a:cubicBezTo>
                  <a:cubicBezTo>
                    <a:pt x="598652" y="192195"/>
                    <a:pt x="417429" y="233275"/>
                    <a:pt x="228800" y="224411"/>
                  </a:cubicBezTo>
                  <a:cubicBezTo>
                    <a:pt x="192041" y="222696"/>
                    <a:pt x="153071" y="220879"/>
                    <a:pt x="117066" y="213267"/>
                  </a:cubicBezTo>
                  <a:cubicBezTo>
                    <a:pt x="96852" y="192538"/>
                    <a:pt x="76261" y="171930"/>
                    <a:pt x="58756" y="148784"/>
                  </a:cubicBezTo>
                  <a:cubicBezTo>
                    <a:pt x="34976" y="115489"/>
                    <a:pt x="12687" y="81044"/>
                    <a:pt x="0" y="41782"/>
                  </a:cubicBezTo>
                  <a:cubicBezTo>
                    <a:pt x="250797" y="90388"/>
                    <a:pt x="510475" y="67363"/>
                    <a:pt x="755855" y="0"/>
                  </a:cubicBezTo>
                  <a:close/>
                </a:path>
              </a:pathLst>
            </a:custGeom>
            <a:solidFill>
              <a:srgbClr val="5EA333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50" name="Freeform: Shape 49"/>
            <p:cNvSpPr/>
            <p:nvPr/>
          </p:nvSpPr>
          <p:spPr>
            <a:xfrm>
              <a:off x="4180711" y="883279"/>
              <a:ext cx="1708982" cy="1054276"/>
            </a:xfrm>
            <a:custGeom>
              <a:avLst/>
              <a:gdLst>
                <a:gd name="connsiteX0" fmla="*/ 1408002 w 1708982"/>
                <a:gd name="connsiteY0" fmla="*/ 453816 h 1054276"/>
                <a:gd name="connsiteX1" fmla="*/ 1219407 w 1708982"/>
                <a:gd name="connsiteY1" fmla="*/ 208500 h 1054276"/>
                <a:gd name="connsiteX2" fmla="*/ 1047614 w 1708982"/>
                <a:gd name="connsiteY2" fmla="*/ 191888 h 1054276"/>
                <a:gd name="connsiteX3" fmla="*/ 847018 w 1708982"/>
                <a:gd name="connsiteY3" fmla="*/ 104624 h 1054276"/>
                <a:gd name="connsiteX4" fmla="*/ 159292 w 1708982"/>
                <a:gd name="connsiteY4" fmla="*/ 69939 h 1054276"/>
                <a:gd name="connsiteX5" fmla="*/ 75135 w 1708982"/>
                <a:gd name="connsiteY5" fmla="*/ 90781 h 1054276"/>
                <a:gd name="connsiteX6" fmla="*/ 20757 w 1708982"/>
                <a:gd name="connsiteY6" fmla="*/ 108056 h 1054276"/>
                <a:gd name="connsiteX7" fmla="*/ 0 w 1708982"/>
                <a:gd name="connsiteY7" fmla="*/ 103970 h 1054276"/>
                <a:gd name="connsiteX8" fmla="*/ 1037653 w 1708982"/>
                <a:gd name="connsiteY8" fmla="*/ 98604 h 1054276"/>
                <a:gd name="connsiteX9" fmla="*/ 1606987 w 1708982"/>
                <a:gd name="connsiteY9" fmla="*/ 645240 h 1054276"/>
                <a:gd name="connsiteX10" fmla="*/ 1626841 w 1708982"/>
                <a:gd name="connsiteY10" fmla="*/ 694292 h 1054276"/>
                <a:gd name="connsiteX11" fmla="*/ 1644723 w 1708982"/>
                <a:gd name="connsiteY11" fmla="*/ 744096 h 1054276"/>
                <a:gd name="connsiteX12" fmla="*/ 1660582 w 1708982"/>
                <a:gd name="connsiteY12" fmla="*/ 794576 h 1054276"/>
                <a:gd name="connsiteX13" fmla="*/ 1674418 w 1708982"/>
                <a:gd name="connsiteY13" fmla="*/ 845656 h 1054276"/>
                <a:gd name="connsiteX14" fmla="*/ 1686197 w 1708982"/>
                <a:gd name="connsiteY14" fmla="*/ 897246 h 1054276"/>
                <a:gd name="connsiteX15" fmla="*/ 1695884 w 1708982"/>
                <a:gd name="connsiteY15" fmla="*/ 949264 h 1054276"/>
                <a:gd name="connsiteX16" fmla="*/ 1703496 w 1708982"/>
                <a:gd name="connsiteY16" fmla="*/ 1001642 h 1054276"/>
                <a:gd name="connsiteX17" fmla="*/ 1708983 w 1708982"/>
                <a:gd name="connsiteY17" fmla="*/ 1054277 h 1054276"/>
                <a:gd name="connsiteX18" fmla="*/ 1630836 w 1708982"/>
                <a:gd name="connsiteY18" fmla="*/ 1017072 h 1054276"/>
                <a:gd name="connsiteX19" fmla="*/ 1462266 w 1708982"/>
                <a:gd name="connsiteY19" fmla="*/ 542168 h 1054276"/>
                <a:gd name="connsiteX20" fmla="*/ 1408002 w 1708982"/>
                <a:gd name="connsiteY20" fmla="*/ 453816 h 1054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08982" h="1054276">
                  <a:moveTo>
                    <a:pt x="1408002" y="453816"/>
                  </a:moveTo>
                  <a:cubicBezTo>
                    <a:pt x="1366837" y="355409"/>
                    <a:pt x="1315196" y="263215"/>
                    <a:pt x="1219407" y="208500"/>
                  </a:cubicBezTo>
                  <a:cubicBezTo>
                    <a:pt x="1163360" y="176485"/>
                    <a:pt x="1108891" y="175580"/>
                    <a:pt x="1047614" y="191888"/>
                  </a:cubicBezTo>
                  <a:cubicBezTo>
                    <a:pt x="981143" y="161746"/>
                    <a:pt x="915992" y="128889"/>
                    <a:pt x="847018" y="104624"/>
                  </a:cubicBezTo>
                  <a:cubicBezTo>
                    <a:pt x="627802" y="27519"/>
                    <a:pt x="385697" y="24370"/>
                    <a:pt x="159292" y="69939"/>
                  </a:cubicBezTo>
                  <a:cubicBezTo>
                    <a:pt x="131110" y="75613"/>
                    <a:pt x="102589" y="82236"/>
                    <a:pt x="75135" y="90781"/>
                  </a:cubicBezTo>
                  <a:cubicBezTo>
                    <a:pt x="57096" y="96396"/>
                    <a:pt x="39205" y="103916"/>
                    <a:pt x="20757" y="108056"/>
                  </a:cubicBezTo>
                  <a:cubicBezTo>
                    <a:pt x="11064" y="110230"/>
                    <a:pt x="8339" y="109099"/>
                    <a:pt x="0" y="103970"/>
                  </a:cubicBezTo>
                  <a:cubicBezTo>
                    <a:pt x="324233" y="-36106"/>
                    <a:pt x="710698" y="-31418"/>
                    <a:pt x="1037653" y="98604"/>
                  </a:cubicBezTo>
                  <a:cubicBezTo>
                    <a:pt x="1306778" y="205621"/>
                    <a:pt x="1491824" y="377327"/>
                    <a:pt x="1606987" y="645240"/>
                  </a:cubicBezTo>
                  <a:cubicBezTo>
                    <a:pt x="1613931" y="661457"/>
                    <a:pt x="1620549" y="677808"/>
                    <a:pt x="1626841" y="694292"/>
                  </a:cubicBezTo>
                  <a:cubicBezTo>
                    <a:pt x="1633133" y="710771"/>
                    <a:pt x="1639100" y="727373"/>
                    <a:pt x="1644723" y="744096"/>
                  </a:cubicBezTo>
                  <a:cubicBezTo>
                    <a:pt x="1650347" y="760816"/>
                    <a:pt x="1655645" y="777642"/>
                    <a:pt x="1660582" y="794576"/>
                  </a:cubicBezTo>
                  <a:cubicBezTo>
                    <a:pt x="1665537" y="811509"/>
                    <a:pt x="1670149" y="828535"/>
                    <a:pt x="1674418" y="845656"/>
                  </a:cubicBezTo>
                  <a:cubicBezTo>
                    <a:pt x="1678688" y="862767"/>
                    <a:pt x="1682614" y="879981"/>
                    <a:pt x="1686197" y="897246"/>
                  </a:cubicBezTo>
                  <a:cubicBezTo>
                    <a:pt x="1689780" y="914528"/>
                    <a:pt x="1693004" y="931861"/>
                    <a:pt x="1695884" y="949264"/>
                  </a:cubicBezTo>
                  <a:cubicBezTo>
                    <a:pt x="1698764" y="966683"/>
                    <a:pt x="1701302" y="984136"/>
                    <a:pt x="1703496" y="1001642"/>
                  </a:cubicBezTo>
                  <a:cubicBezTo>
                    <a:pt x="1705674" y="1019147"/>
                    <a:pt x="1707508" y="1036686"/>
                    <a:pt x="1708983" y="1054277"/>
                  </a:cubicBezTo>
                  <a:cubicBezTo>
                    <a:pt x="1683111" y="1041487"/>
                    <a:pt x="1657291" y="1028662"/>
                    <a:pt x="1630836" y="1017072"/>
                  </a:cubicBezTo>
                  <a:cubicBezTo>
                    <a:pt x="1594129" y="850285"/>
                    <a:pt x="1537824" y="695276"/>
                    <a:pt x="1462266" y="542168"/>
                  </a:cubicBezTo>
                  <a:cubicBezTo>
                    <a:pt x="1449167" y="515629"/>
                    <a:pt x="1431937" y="471391"/>
                    <a:pt x="1408002" y="453816"/>
                  </a:cubicBezTo>
                  <a:close/>
                </a:path>
              </a:pathLst>
            </a:custGeom>
            <a:solidFill>
              <a:srgbClr val="EDD748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51" name="Freeform: Shape 50"/>
            <p:cNvSpPr/>
            <p:nvPr/>
          </p:nvSpPr>
          <p:spPr>
            <a:xfrm>
              <a:off x="4598619" y="3291720"/>
              <a:ext cx="578785" cy="343925"/>
            </a:xfrm>
            <a:custGeom>
              <a:avLst/>
              <a:gdLst>
                <a:gd name="connsiteX0" fmla="*/ 4565 w 578785"/>
                <a:gd name="connsiteY0" fmla="*/ 109574 h 343925"/>
                <a:gd name="connsiteX1" fmla="*/ 64144 w 578785"/>
                <a:gd name="connsiteY1" fmla="*/ 107979 h 343925"/>
                <a:gd name="connsiteX2" fmla="*/ 545130 w 578785"/>
                <a:gd name="connsiteY2" fmla="*/ 0 h 343925"/>
                <a:gd name="connsiteX3" fmla="*/ 578786 w 578785"/>
                <a:gd name="connsiteY3" fmla="*/ 194493 h 343925"/>
                <a:gd name="connsiteX4" fmla="*/ 13772 w 578785"/>
                <a:gd name="connsiteY4" fmla="*/ 343020 h 343925"/>
                <a:gd name="connsiteX5" fmla="*/ 8063 w 578785"/>
                <a:gd name="connsiteY5" fmla="*/ 342694 h 343925"/>
                <a:gd name="connsiteX6" fmla="*/ 4565 w 578785"/>
                <a:gd name="connsiteY6" fmla="*/ 109574 h 343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8785" h="343925">
                  <a:moveTo>
                    <a:pt x="4565" y="109574"/>
                  </a:moveTo>
                  <a:cubicBezTo>
                    <a:pt x="19310" y="110585"/>
                    <a:pt x="52143" y="115403"/>
                    <a:pt x="64144" y="107979"/>
                  </a:cubicBezTo>
                  <a:cubicBezTo>
                    <a:pt x="240686" y="100607"/>
                    <a:pt x="382321" y="69626"/>
                    <a:pt x="545130" y="0"/>
                  </a:cubicBezTo>
                  <a:cubicBezTo>
                    <a:pt x="553840" y="64877"/>
                    <a:pt x="563047" y="130885"/>
                    <a:pt x="578786" y="194493"/>
                  </a:cubicBezTo>
                  <a:cubicBezTo>
                    <a:pt x="455547" y="305215"/>
                    <a:pt x="177713" y="351112"/>
                    <a:pt x="13772" y="343020"/>
                  </a:cubicBezTo>
                  <a:cubicBezTo>
                    <a:pt x="11869" y="342934"/>
                    <a:pt x="9966" y="342797"/>
                    <a:pt x="8063" y="342694"/>
                  </a:cubicBezTo>
                  <a:cubicBezTo>
                    <a:pt x="-3064" y="275297"/>
                    <a:pt x="-1110" y="177536"/>
                    <a:pt x="4565" y="109574"/>
                  </a:cubicBezTo>
                  <a:close/>
                </a:path>
              </a:pathLst>
            </a:custGeom>
            <a:solidFill>
              <a:srgbClr val="EDD748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52" name="Freeform: Shape 51"/>
            <p:cNvSpPr/>
            <p:nvPr/>
          </p:nvSpPr>
          <p:spPr>
            <a:xfrm>
              <a:off x="5003006" y="4137465"/>
              <a:ext cx="509401" cy="564378"/>
            </a:xfrm>
            <a:custGeom>
              <a:avLst/>
              <a:gdLst>
                <a:gd name="connsiteX0" fmla="*/ 0 w 509401"/>
                <a:gd name="connsiteY0" fmla="*/ 361417 h 564378"/>
                <a:gd name="connsiteX1" fmla="*/ 394729 w 509401"/>
                <a:gd name="connsiteY1" fmla="*/ 0 h 564378"/>
                <a:gd name="connsiteX2" fmla="*/ 448085 w 509401"/>
                <a:gd name="connsiteY2" fmla="*/ 91743 h 564378"/>
                <a:gd name="connsiteX3" fmla="*/ 501868 w 509401"/>
                <a:gd name="connsiteY3" fmla="*/ 180760 h 564378"/>
                <a:gd name="connsiteX4" fmla="*/ 487004 w 509401"/>
                <a:gd name="connsiteY4" fmla="*/ 371892 h 564378"/>
                <a:gd name="connsiteX5" fmla="*/ 386894 w 509401"/>
                <a:gd name="connsiteY5" fmla="*/ 564379 h 564378"/>
                <a:gd name="connsiteX6" fmla="*/ 0 w 509401"/>
                <a:gd name="connsiteY6" fmla="*/ 361417 h 564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9401" h="564378">
                  <a:moveTo>
                    <a:pt x="0" y="361417"/>
                  </a:moveTo>
                  <a:cubicBezTo>
                    <a:pt x="180983" y="289270"/>
                    <a:pt x="310222" y="176439"/>
                    <a:pt x="394729" y="0"/>
                  </a:cubicBezTo>
                  <a:cubicBezTo>
                    <a:pt x="411772" y="31015"/>
                    <a:pt x="429551" y="61602"/>
                    <a:pt x="448085" y="91743"/>
                  </a:cubicBezTo>
                  <a:cubicBezTo>
                    <a:pt x="465401" y="119347"/>
                    <a:pt x="491581" y="149881"/>
                    <a:pt x="501868" y="180760"/>
                  </a:cubicBezTo>
                  <a:cubicBezTo>
                    <a:pt x="519802" y="234578"/>
                    <a:pt x="502006" y="318760"/>
                    <a:pt x="487004" y="371892"/>
                  </a:cubicBezTo>
                  <a:cubicBezTo>
                    <a:pt x="467407" y="441329"/>
                    <a:pt x="433271" y="508881"/>
                    <a:pt x="386894" y="564379"/>
                  </a:cubicBezTo>
                  <a:cubicBezTo>
                    <a:pt x="305935" y="543737"/>
                    <a:pt x="44406" y="425316"/>
                    <a:pt x="0" y="361417"/>
                  </a:cubicBezTo>
                  <a:close/>
                </a:path>
              </a:pathLst>
            </a:custGeom>
            <a:solidFill>
              <a:srgbClr val="EDD748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53" name="Freeform: Shape 52"/>
            <p:cNvSpPr/>
            <p:nvPr/>
          </p:nvSpPr>
          <p:spPr>
            <a:xfrm>
              <a:off x="7657033" y="3190187"/>
              <a:ext cx="482341" cy="651235"/>
            </a:xfrm>
            <a:custGeom>
              <a:avLst/>
              <a:gdLst>
                <a:gd name="connsiteX0" fmla="*/ 335100 w 482341"/>
                <a:gd name="connsiteY0" fmla="*/ 621815 h 651235"/>
                <a:gd name="connsiteX1" fmla="*/ 148220 w 482341"/>
                <a:gd name="connsiteY1" fmla="*/ 493125 h 651235"/>
                <a:gd name="connsiteX2" fmla="*/ 361 w 482341"/>
                <a:gd name="connsiteY2" fmla="*/ 378699 h 651235"/>
                <a:gd name="connsiteX3" fmla="*/ 7768 w 482341"/>
                <a:gd name="connsiteY3" fmla="*/ 203974 h 651235"/>
                <a:gd name="connsiteX4" fmla="*/ 20010 w 482341"/>
                <a:gd name="connsiteY4" fmla="*/ 69180 h 651235"/>
                <a:gd name="connsiteX5" fmla="*/ 169926 w 482341"/>
                <a:gd name="connsiteY5" fmla="*/ 0 h 651235"/>
                <a:gd name="connsiteX6" fmla="*/ 482342 w 482341"/>
                <a:gd name="connsiteY6" fmla="*/ 619603 h 651235"/>
                <a:gd name="connsiteX7" fmla="*/ 390324 w 482341"/>
                <a:gd name="connsiteY7" fmla="*/ 651236 h 651235"/>
                <a:gd name="connsiteX8" fmla="*/ 335100 w 482341"/>
                <a:gd name="connsiteY8" fmla="*/ 621815 h 651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2341" h="651235">
                  <a:moveTo>
                    <a:pt x="335100" y="621815"/>
                  </a:moveTo>
                  <a:cubicBezTo>
                    <a:pt x="272402" y="579501"/>
                    <a:pt x="210114" y="536604"/>
                    <a:pt x="148220" y="493125"/>
                  </a:cubicBezTo>
                  <a:cubicBezTo>
                    <a:pt x="98517" y="458389"/>
                    <a:pt x="42315" y="422744"/>
                    <a:pt x="361" y="378699"/>
                  </a:cubicBezTo>
                  <a:cubicBezTo>
                    <a:pt x="-1456" y="320526"/>
                    <a:pt x="3979" y="261993"/>
                    <a:pt x="7768" y="203974"/>
                  </a:cubicBezTo>
                  <a:cubicBezTo>
                    <a:pt x="10666" y="159414"/>
                    <a:pt x="11540" y="113071"/>
                    <a:pt x="20010" y="69180"/>
                  </a:cubicBezTo>
                  <a:cubicBezTo>
                    <a:pt x="62546" y="39931"/>
                    <a:pt x="121268" y="16631"/>
                    <a:pt x="169926" y="0"/>
                  </a:cubicBezTo>
                  <a:cubicBezTo>
                    <a:pt x="315641" y="186881"/>
                    <a:pt x="427426" y="387100"/>
                    <a:pt x="482342" y="619603"/>
                  </a:cubicBezTo>
                  <a:cubicBezTo>
                    <a:pt x="452201" y="634022"/>
                    <a:pt x="422917" y="643881"/>
                    <a:pt x="390324" y="651236"/>
                  </a:cubicBezTo>
                  <a:cubicBezTo>
                    <a:pt x="370436" y="643743"/>
                    <a:pt x="352777" y="633576"/>
                    <a:pt x="335100" y="621815"/>
                  </a:cubicBezTo>
                  <a:close/>
                </a:path>
              </a:pathLst>
            </a:custGeom>
            <a:solidFill>
              <a:srgbClr val="A48946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54" name="Freeform: Shape 53"/>
            <p:cNvSpPr/>
            <p:nvPr/>
          </p:nvSpPr>
          <p:spPr>
            <a:xfrm>
              <a:off x="5426333" y="2646193"/>
              <a:ext cx="765146" cy="515274"/>
            </a:xfrm>
            <a:custGeom>
              <a:avLst/>
              <a:gdLst>
                <a:gd name="connsiteX0" fmla="*/ 577015 w 765146"/>
                <a:gd name="connsiteY0" fmla="*/ 339231 h 515274"/>
                <a:gd name="connsiteX1" fmla="*/ 311628 w 765146"/>
                <a:gd name="connsiteY1" fmla="*/ 512721 h 515274"/>
                <a:gd name="connsiteX2" fmla="*/ 22597 w 765146"/>
                <a:gd name="connsiteY2" fmla="*/ 492404 h 515274"/>
                <a:gd name="connsiteX3" fmla="*/ 14196 w 765146"/>
                <a:gd name="connsiteY3" fmla="*/ 490690 h 515274"/>
                <a:gd name="connsiteX4" fmla="*/ 0 w 765146"/>
                <a:gd name="connsiteY4" fmla="*/ 403525 h 515274"/>
                <a:gd name="connsiteX5" fmla="*/ 298169 w 765146"/>
                <a:gd name="connsiteY5" fmla="*/ 219473 h 515274"/>
                <a:gd name="connsiteX6" fmla="*/ 449388 w 765146"/>
                <a:gd name="connsiteY6" fmla="*/ 95703 h 515274"/>
                <a:gd name="connsiteX7" fmla="*/ 765147 w 765146"/>
                <a:gd name="connsiteY7" fmla="*/ 0 h 515274"/>
                <a:gd name="connsiteX8" fmla="*/ 753523 w 765146"/>
                <a:gd name="connsiteY8" fmla="*/ 232932 h 515274"/>
                <a:gd name="connsiteX9" fmla="*/ 577015 w 765146"/>
                <a:gd name="connsiteY9" fmla="*/ 339231 h 515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5146" h="515274">
                  <a:moveTo>
                    <a:pt x="577015" y="339231"/>
                  </a:moveTo>
                  <a:cubicBezTo>
                    <a:pt x="534650" y="366406"/>
                    <a:pt x="344683" y="507320"/>
                    <a:pt x="311628" y="512721"/>
                  </a:cubicBezTo>
                  <a:cubicBezTo>
                    <a:pt x="250506" y="522717"/>
                    <a:pt x="90714" y="500702"/>
                    <a:pt x="22597" y="492404"/>
                  </a:cubicBezTo>
                  <a:lnTo>
                    <a:pt x="14196" y="490690"/>
                  </a:lnTo>
                  <a:cubicBezTo>
                    <a:pt x="909" y="469481"/>
                    <a:pt x="2057" y="428505"/>
                    <a:pt x="0" y="403525"/>
                  </a:cubicBezTo>
                  <a:cubicBezTo>
                    <a:pt x="105116" y="350461"/>
                    <a:pt x="205088" y="291996"/>
                    <a:pt x="298169" y="219473"/>
                  </a:cubicBezTo>
                  <a:cubicBezTo>
                    <a:pt x="342540" y="184909"/>
                    <a:pt x="404502" y="120101"/>
                    <a:pt x="449388" y="95703"/>
                  </a:cubicBezTo>
                  <a:cubicBezTo>
                    <a:pt x="524723" y="54761"/>
                    <a:pt x="679131" y="18705"/>
                    <a:pt x="765147" y="0"/>
                  </a:cubicBezTo>
                  <a:cubicBezTo>
                    <a:pt x="758255" y="77753"/>
                    <a:pt x="755597" y="154957"/>
                    <a:pt x="753523" y="232932"/>
                  </a:cubicBezTo>
                  <a:cubicBezTo>
                    <a:pt x="693772" y="266828"/>
                    <a:pt x="634931" y="302266"/>
                    <a:pt x="577015" y="339231"/>
                  </a:cubicBezTo>
                  <a:close/>
                </a:path>
              </a:pathLst>
            </a:custGeom>
            <a:solidFill>
              <a:srgbClr val="A48946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55" name="Freeform: Shape 54"/>
            <p:cNvSpPr/>
            <p:nvPr/>
          </p:nvSpPr>
          <p:spPr>
            <a:xfrm>
              <a:off x="5613231" y="3627367"/>
              <a:ext cx="579955" cy="593748"/>
            </a:xfrm>
            <a:custGeom>
              <a:avLst/>
              <a:gdLst>
                <a:gd name="connsiteX0" fmla="*/ 360508 w 579955"/>
                <a:gd name="connsiteY0" fmla="*/ 97281 h 593748"/>
                <a:gd name="connsiteX1" fmla="*/ 535593 w 579955"/>
                <a:gd name="connsiteY1" fmla="*/ 200871 h 593748"/>
                <a:gd name="connsiteX2" fmla="*/ 576381 w 579955"/>
                <a:gd name="connsiteY2" fmla="*/ 237270 h 593748"/>
                <a:gd name="connsiteX3" fmla="*/ 547834 w 579955"/>
                <a:gd name="connsiteY3" fmla="*/ 593749 h 593748"/>
                <a:gd name="connsiteX4" fmla="*/ 416212 w 579955"/>
                <a:gd name="connsiteY4" fmla="*/ 550869 h 593748"/>
                <a:gd name="connsiteX5" fmla="*/ 7629 w 579955"/>
                <a:gd name="connsiteY5" fmla="*/ 93560 h 593748"/>
                <a:gd name="connsiteX6" fmla="*/ 0 w 579955"/>
                <a:gd name="connsiteY6" fmla="*/ 74118 h 593748"/>
                <a:gd name="connsiteX7" fmla="*/ 197956 w 579955"/>
                <a:gd name="connsiteY7" fmla="*/ 0 h 593748"/>
                <a:gd name="connsiteX8" fmla="*/ 360508 w 579955"/>
                <a:gd name="connsiteY8" fmla="*/ 97281 h 593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9955" h="593748">
                  <a:moveTo>
                    <a:pt x="360508" y="97281"/>
                  </a:moveTo>
                  <a:cubicBezTo>
                    <a:pt x="418252" y="132051"/>
                    <a:pt x="480043" y="162826"/>
                    <a:pt x="535593" y="200871"/>
                  </a:cubicBezTo>
                  <a:cubicBezTo>
                    <a:pt x="548520" y="209735"/>
                    <a:pt x="568614" y="223605"/>
                    <a:pt x="576381" y="237270"/>
                  </a:cubicBezTo>
                  <a:cubicBezTo>
                    <a:pt x="590988" y="262970"/>
                    <a:pt x="556681" y="543702"/>
                    <a:pt x="547834" y="593749"/>
                  </a:cubicBezTo>
                  <a:cubicBezTo>
                    <a:pt x="503566" y="580650"/>
                    <a:pt x="459297" y="567534"/>
                    <a:pt x="416212" y="550869"/>
                  </a:cubicBezTo>
                  <a:cubicBezTo>
                    <a:pt x="200082" y="460429"/>
                    <a:pt x="93183" y="302044"/>
                    <a:pt x="7629" y="93560"/>
                  </a:cubicBezTo>
                  <a:cubicBezTo>
                    <a:pt x="4972" y="87114"/>
                    <a:pt x="2383" y="80667"/>
                    <a:pt x="0" y="74118"/>
                  </a:cubicBezTo>
                  <a:cubicBezTo>
                    <a:pt x="47903" y="53921"/>
                    <a:pt x="150910" y="2555"/>
                    <a:pt x="197956" y="0"/>
                  </a:cubicBezTo>
                  <a:cubicBezTo>
                    <a:pt x="244179" y="15516"/>
                    <a:pt x="315176" y="69986"/>
                    <a:pt x="360508" y="97281"/>
                  </a:cubicBezTo>
                  <a:close/>
                </a:path>
              </a:pathLst>
            </a:custGeom>
            <a:solidFill>
              <a:srgbClr val="A48946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56" name="Freeform: Shape 55"/>
            <p:cNvSpPr/>
            <p:nvPr/>
          </p:nvSpPr>
          <p:spPr>
            <a:xfrm>
              <a:off x="4606853" y="3510781"/>
              <a:ext cx="660048" cy="513391"/>
            </a:xfrm>
            <a:custGeom>
              <a:avLst/>
              <a:gdLst>
                <a:gd name="connsiteX0" fmla="*/ 58876 w 660048"/>
                <a:gd name="connsiteY0" fmla="*/ 449559 h 513391"/>
                <a:gd name="connsiteX1" fmla="*/ 0 w 660048"/>
                <a:gd name="connsiteY1" fmla="*/ 147567 h 513391"/>
                <a:gd name="connsiteX2" fmla="*/ 61225 w 660048"/>
                <a:gd name="connsiteY2" fmla="*/ 146127 h 513391"/>
                <a:gd name="connsiteX3" fmla="*/ 575472 w 660048"/>
                <a:gd name="connsiteY3" fmla="*/ 0 h 513391"/>
                <a:gd name="connsiteX4" fmla="*/ 660048 w 660048"/>
                <a:gd name="connsiteY4" fmla="*/ 303192 h 513391"/>
                <a:gd name="connsiteX5" fmla="*/ 225320 w 660048"/>
                <a:gd name="connsiteY5" fmla="*/ 502246 h 513391"/>
                <a:gd name="connsiteX6" fmla="*/ 109368 w 660048"/>
                <a:gd name="connsiteY6" fmla="*/ 513373 h 513391"/>
                <a:gd name="connsiteX7" fmla="*/ 101893 w 660048"/>
                <a:gd name="connsiteY7" fmla="*/ 513356 h 513391"/>
                <a:gd name="connsiteX8" fmla="*/ 78010 w 660048"/>
                <a:gd name="connsiteY8" fmla="*/ 511658 h 513391"/>
                <a:gd name="connsiteX9" fmla="*/ 58876 w 660048"/>
                <a:gd name="connsiteY9" fmla="*/ 449559 h 513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0048" h="513391">
                  <a:moveTo>
                    <a:pt x="58876" y="449559"/>
                  </a:moveTo>
                  <a:cubicBezTo>
                    <a:pt x="32267" y="348215"/>
                    <a:pt x="7664" y="252494"/>
                    <a:pt x="0" y="147567"/>
                  </a:cubicBezTo>
                  <a:cubicBezTo>
                    <a:pt x="20420" y="149470"/>
                    <a:pt x="40994" y="149865"/>
                    <a:pt x="61225" y="146127"/>
                  </a:cubicBezTo>
                  <a:cubicBezTo>
                    <a:pt x="234201" y="136954"/>
                    <a:pt x="434163" y="107122"/>
                    <a:pt x="575472" y="0"/>
                  </a:cubicBezTo>
                  <a:cubicBezTo>
                    <a:pt x="597812" y="103042"/>
                    <a:pt x="627593" y="202911"/>
                    <a:pt x="660048" y="303192"/>
                  </a:cubicBezTo>
                  <a:cubicBezTo>
                    <a:pt x="541816" y="423687"/>
                    <a:pt x="389706" y="479306"/>
                    <a:pt x="225320" y="502246"/>
                  </a:cubicBezTo>
                  <a:cubicBezTo>
                    <a:pt x="187378" y="507526"/>
                    <a:pt x="147704" y="513030"/>
                    <a:pt x="109368" y="513373"/>
                  </a:cubicBezTo>
                  <a:cubicBezTo>
                    <a:pt x="106882" y="513407"/>
                    <a:pt x="104396" y="513390"/>
                    <a:pt x="101893" y="513356"/>
                  </a:cubicBezTo>
                  <a:lnTo>
                    <a:pt x="78010" y="511658"/>
                  </a:lnTo>
                  <a:cubicBezTo>
                    <a:pt x="67877" y="501028"/>
                    <a:pt x="62974" y="465178"/>
                    <a:pt x="58876" y="449559"/>
                  </a:cubicBezTo>
                  <a:close/>
                </a:path>
              </a:pathLst>
            </a:custGeom>
            <a:solidFill>
              <a:srgbClr val="EDD748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57" name="Freeform: Shape 56"/>
            <p:cNvSpPr/>
            <p:nvPr/>
          </p:nvSpPr>
          <p:spPr>
            <a:xfrm>
              <a:off x="7242040" y="4879038"/>
              <a:ext cx="548331" cy="802060"/>
            </a:xfrm>
            <a:custGeom>
              <a:avLst/>
              <a:gdLst>
                <a:gd name="connsiteX0" fmla="*/ 548332 w 548331"/>
                <a:gd name="connsiteY0" fmla="*/ 789801 h 802060"/>
                <a:gd name="connsiteX1" fmla="*/ 478929 w 548331"/>
                <a:gd name="connsiteY1" fmla="*/ 802060 h 802060"/>
                <a:gd name="connsiteX2" fmla="*/ 404365 w 548331"/>
                <a:gd name="connsiteY2" fmla="*/ 671330 h 802060"/>
                <a:gd name="connsiteX3" fmla="*/ 320594 w 548331"/>
                <a:gd name="connsiteY3" fmla="*/ 645749 h 802060"/>
                <a:gd name="connsiteX4" fmla="*/ 264170 w 548331"/>
                <a:gd name="connsiteY4" fmla="*/ 682320 h 802060"/>
                <a:gd name="connsiteX5" fmla="*/ 180040 w 548331"/>
                <a:gd name="connsiteY5" fmla="*/ 604413 h 802060"/>
                <a:gd name="connsiteX6" fmla="*/ 95223 w 548331"/>
                <a:gd name="connsiteY6" fmla="*/ 613877 h 802060"/>
                <a:gd name="connsiteX7" fmla="*/ 0 w 548331"/>
                <a:gd name="connsiteY7" fmla="*/ 124473 h 802060"/>
                <a:gd name="connsiteX8" fmla="*/ 336968 w 548331"/>
                <a:gd name="connsiteY8" fmla="*/ 0 h 802060"/>
                <a:gd name="connsiteX9" fmla="*/ 548332 w 548331"/>
                <a:gd name="connsiteY9" fmla="*/ 789801 h 802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8331" h="802060">
                  <a:moveTo>
                    <a:pt x="548332" y="789801"/>
                  </a:moveTo>
                  <a:cubicBezTo>
                    <a:pt x="525237" y="794088"/>
                    <a:pt x="502092" y="798168"/>
                    <a:pt x="478929" y="802060"/>
                  </a:cubicBezTo>
                  <a:cubicBezTo>
                    <a:pt x="469087" y="749305"/>
                    <a:pt x="450022" y="703236"/>
                    <a:pt x="404365" y="671330"/>
                  </a:cubicBezTo>
                  <a:cubicBezTo>
                    <a:pt x="378493" y="653242"/>
                    <a:pt x="351713" y="645989"/>
                    <a:pt x="320594" y="645749"/>
                  </a:cubicBezTo>
                  <a:cubicBezTo>
                    <a:pt x="295665" y="652624"/>
                    <a:pt x="280698" y="662483"/>
                    <a:pt x="264170" y="682320"/>
                  </a:cubicBezTo>
                  <a:cubicBezTo>
                    <a:pt x="243939" y="646332"/>
                    <a:pt x="221599" y="616929"/>
                    <a:pt x="180040" y="604413"/>
                  </a:cubicBezTo>
                  <a:cubicBezTo>
                    <a:pt x="150619" y="595566"/>
                    <a:pt x="122089" y="599903"/>
                    <a:pt x="95223" y="613877"/>
                  </a:cubicBezTo>
                  <a:cubicBezTo>
                    <a:pt x="73329" y="448616"/>
                    <a:pt x="37033" y="286853"/>
                    <a:pt x="0" y="124473"/>
                  </a:cubicBezTo>
                  <a:cubicBezTo>
                    <a:pt x="113208" y="94280"/>
                    <a:pt x="231269" y="50321"/>
                    <a:pt x="336968" y="0"/>
                  </a:cubicBezTo>
                  <a:cubicBezTo>
                    <a:pt x="385231" y="269999"/>
                    <a:pt x="480317" y="524997"/>
                    <a:pt x="548332" y="789801"/>
                  </a:cubicBezTo>
                  <a:close/>
                </a:path>
              </a:pathLst>
            </a:custGeom>
            <a:solidFill>
              <a:srgbClr val="438924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58" name="Freeform: Shape 57"/>
            <p:cNvSpPr/>
            <p:nvPr/>
          </p:nvSpPr>
          <p:spPr>
            <a:xfrm>
              <a:off x="4696179" y="3835062"/>
              <a:ext cx="687582" cy="647223"/>
            </a:xfrm>
            <a:custGeom>
              <a:avLst/>
              <a:gdLst>
                <a:gd name="connsiteX0" fmla="*/ 208672 w 687582"/>
                <a:gd name="connsiteY0" fmla="*/ 565802 h 647223"/>
                <a:gd name="connsiteX1" fmla="*/ 0 w 687582"/>
                <a:gd name="connsiteY1" fmla="*/ 211843 h 647223"/>
                <a:gd name="connsiteX2" fmla="*/ 484620 w 687582"/>
                <a:gd name="connsiteY2" fmla="*/ 78010 h 647223"/>
                <a:gd name="connsiteX3" fmla="*/ 578249 w 687582"/>
                <a:gd name="connsiteY3" fmla="*/ 0 h 647223"/>
                <a:gd name="connsiteX4" fmla="*/ 687583 w 687582"/>
                <a:gd name="connsiteY4" fmla="*/ 275263 h 647223"/>
                <a:gd name="connsiteX5" fmla="*/ 333179 w 687582"/>
                <a:gd name="connsiteY5" fmla="*/ 630507 h 647223"/>
                <a:gd name="connsiteX6" fmla="*/ 291876 w 687582"/>
                <a:gd name="connsiteY6" fmla="*/ 647224 h 647223"/>
                <a:gd name="connsiteX7" fmla="*/ 208672 w 687582"/>
                <a:gd name="connsiteY7" fmla="*/ 565802 h 647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7582" h="647223">
                  <a:moveTo>
                    <a:pt x="208672" y="565802"/>
                  </a:moveTo>
                  <a:cubicBezTo>
                    <a:pt x="125759" y="473099"/>
                    <a:pt x="37290" y="330693"/>
                    <a:pt x="0" y="211843"/>
                  </a:cubicBezTo>
                  <a:cubicBezTo>
                    <a:pt x="167901" y="199842"/>
                    <a:pt x="341940" y="174879"/>
                    <a:pt x="484620" y="78010"/>
                  </a:cubicBezTo>
                  <a:cubicBezTo>
                    <a:pt x="518362" y="55104"/>
                    <a:pt x="548366" y="27638"/>
                    <a:pt x="578249" y="0"/>
                  </a:cubicBezTo>
                  <a:cubicBezTo>
                    <a:pt x="611631" y="93680"/>
                    <a:pt x="649967" y="183417"/>
                    <a:pt x="687583" y="275263"/>
                  </a:cubicBezTo>
                  <a:cubicBezTo>
                    <a:pt x="623427" y="439855"/>
                    <a:pt x="493913" y="560110"/>
                    <a:pt x="333179" y="630507"/>
                  </a:cubicBezTo>
                  <a:cubicBezTo>
                    <a:pt x="319566" y="636474"/>
                    <a:pt x="305901" y="642320"/>
                    <a:pt x="291876" y="647224"/>
                  </a:cubicBezTo>
                  <a:cubicBezTo>
                    <a:pt x="264462" y="619637"/>
                    <a:pt x="234698" y="594914"/>
                    <a:pt x="208672" y="565802"/>
                  </a:cubicBezTo>
                  <a:close/>
                </a:path>
              </a:pathLst>
            </a:custGeom>
            <a:solidFill>
              <a:srgbClr val="EDD748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59" name="Freeform: Shape 58"/>
            <p:cNvSpPr/>
            <p:nvPr/>
          </p:nvSpPr>
          <p:spPr>
            <a:xfrm>
              <a:off x="6267290" y="2612234"/>
              <a:ext cx="845115" cy="463075"/>
            </a:xfrm>
            <a:custGeom>
              <a:avLst/>
              <a:gdLst>
                <a:gd name="connsiteX0" fmla="*/ 651618 w 845115"/>
                <a:gd name="connsiteY0" fmla="*/ 371493 h 463075"/>
                <a:gd name="connsiteX1" fmla="*/ 493438 w 845115"/>
                <a:gd name="connsiteY1" fmla="*/ 451028 h 463075"/>
                <a:gd name="connsiteX2" fmla="*/ 398524 w 845115"/>
                <a:gd name="connsiteY2" fmla="*/ 452503 h 463075"/>
                <a:gd name="connsiteX3" fmla="*/ 231874 w 845115"/>
                <a:gd name="connsiteY3" fmla="*/ 376173 h 463075"/>
                <a:gd name="connsiteX4" fmla="*/ 6212 w 845115"/>
                <a:gd name="connsiteY4" fmla="*/ 258215 h 463075"/>
                <a:gd name="connsiteX5" fmla="*/ 16104 w 845115"/>
                <a:gd name="connsiteY5" fmla="*/ 17808 h 463075"/>
                <a:gd name="connsiteX6" fmla="*/ 336219 w 845115"/>
                <a:gd name="connsiteY6" fmla="*/ 629 h 463075"/>
                <a:gd name="connsiteX7" fmla="*/ 841585 w 845115"/>
                <a:gd name="connsiteY7" fmla="*/ 81708 h 463075"/>
                <a:gd name="connsiteX8" fmla="*/ 845099 w 845115"/>
                <a:gd name="connsiteY8" fmla="*/ 275052 h 463075"/>
                <a:gd name="connsiteX9" fmla="*/ 651618 w 845115"/>
                <a:gd name="connsiteY9" fmla="*/ 371493 h 46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5115" h="463075">
                  <a:moveTo>
                    <a:pt x="651618" y="371493"/>
                  </a:moveTo>
                  <a:cubicBezTo>
                    <a:pt x="599017" y="398102"/>
                    <a:pt x="547136" y="426699"/>
                    <a:pt x="493438" y="451028"/>
                  </a:cubicBezTo>
                  <a:cubicBezTo>
                    <a:pt x="457399" y="467402"/>
                    <a:pt x="435608" y="466287"/>
                    <a:pt x="398524" y="452503"/>
                  </a:cubicBezTo>
                  <a:cubicBezTo>
                    <a:pt x="341791" y="431414"/>
                    <a:pt x="286550" y="402131"/>
                    <a:pt x="231874" y="376173"/>
                  </a:cubicBezTo>
                  <a:cubicBezTo>
                    <a:pt x="169740" y="346684"/>
                    <a:pt x="57372" y="298849"/>
                    <a:pt x="6212" y="258215"/>
                  </a:cubicBezTo>
                  <a:cubicBezTo>
                    <a:pt x="-5378" y="181852"/>
                    <a:pt x="5" y="93366"/>
                    <a:pt x="16104" y="17808"/>
                  </a:cubicBezTo>
                  <a:cubicBezTo>
                    <a:pt x="122952" y="4590"/>
                    <a:pt x="228565" y="-2183"/>
                    <a:pt x="336219" y="629"/>
                  </a:cubicBezTo>
                  <a:cubicBezTo>
                    <a:pt x="502182" y="5361"/>
                    <a:pt x="684090" y="27169"/>
                    <a:pt x="841585" y="81708"/>
                  </a:cubicBezTo>
                  <a:cubicBezTo>
                    <a:pt x="844105" y="146139"/>
                    <a:pt x="845271" y="210587"/>
                    <a:pt x="845099" y="275052"/>
                  </a:cubicBezTo>
                  <a:lnTo>
                    <a:pt x="651618" y="371493"/>
                  </a:lnTo>
                  <a:close/>
                </a:path>
              </a:pathLst>
            </a:custGeom>
            <a:solidFill>
              <a:srgbClr val="A48946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60" name="Freeform: Shape 59"/>
            <p:cNvSpPr/>
            <p:nvPr/>
          </p:nvSpPr>
          <p:spPr>
            <a:xfrm>
              <a:off x="7202822" y="3662017"/>
              <a:ext cx="812566" cy="605098"/>
            </a:xfrm>
            <a:custGeom>
              <a:avLst/>
              <a:gdLst>
                <a:gd name="connsiteX0" fmla="*/ 439708 w 812566"/>
                <a:gd name="connsiteY0" fmla="*/ 0 h 605098"/>
                <a:gd name="connsiteX1" fmla="*/ 803525 w 812566"/>
                <a:gd name="connsiteY1" fmla="*/ 276806 h 605098"/>
                <a:gd name="connsiteX2" fmla="*/ 809748 w 812566"/>
                <a:gd name="connsiteY2" fmla="*/ 376813 h 605098"/>
                <a:gd name="connsiteX3" fmla="*/ 323447 w 812566"/>
                <a:gd name="connsiteY3" fmla="*/ 553252 h 605098"/>
                <a:gd name="connsiteX4" fmla="*/ 124514 w 812566"/>
                <a:gd name="connsiteY4" fmla="*/ 589651 h 605098"/>
                <a:gd name="connsiteX5" fmla="*/ 15780 w 812566"/>
                <a:gd name="connsiteY5" fmla="*/ 605099 h 605098"/>
                <a:gd name="connsiteX6" fmla="*/ 4430 w 812566"/>
                <a:gd name="connsiteY6" fmla="*/ 390323 h 605098"/>
                <a:gd name="connsiteX7" fmla="*/ 1344 w 812566"/>
                <a:gd name="connsiteY7" fmla="*/ 267771 h 605098"/>
                <a:gd name="connsiteX8" fmla="*/ 12180 w 812566"/>
                <a:gd name="connsiteY8" fmla="*/ 234098 h 605098"/>
                <a:gd name="connsiteX9" fmla="*/ 439708 w 812566"/>
                <a:gd name="connsiteY9" fmla="*/ 0 h 605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12566" h="605098">
                  <a:moveTo>
                    <a:pt x="439708" y="0"/>
                  </a:moveTo>
                  <a:cubicBezTo>
                    <a:pt x="521095" y="39468"/>
                    <a:pt x="774292" y="196808"/>
                    <a:pt x="803525" y="276806"/>
                  </a:cubicBezTo>
                  <a:cubicBezTo>
                    <a:pt x="815200" y="308764"/>
                    <a:pt x="813537" y="343535"/>
                    <a:pt x="809748" y="376813"/>
                  </a:cubicBezTo>
                  <a:cubicBezTo>
                    <a:pt x="660398" y="461681"/>
                    <a:pt x="490148" y="515105"/>
                    <a:pt x="323447" y="553252"/>
                  </a:cubicBezTo>
                  <a:cubicBezTo>
                    <a:pt x="257576" y="567843"/>
                    <a:pt x="191276" y="579981"/>
                    <a:pt x="124514" y="589651"/>
                  </a:cubicBezTo>
                  <a:cubicBezTo>
                    <a:pt x="88424" y="595137"/>
                    <a:pt x="51648" y="598584"/>
                    <a:pt x="15780" y="605099"/>
                  </a:cubicBezTo>
                  <a:cubicBezTo>
                    <a:pt x="12472" y="533484"/>
                    <a:pt x="8682" y="461904"/>
                    <a:pt x="4430" y="390323"/>
                  </a:cubicBezTo>
                  <a:cubicBezTo>
                    <a:pt x="2373" y="350152"/>
                    <a:pt x="-2290" y="307787"/>
                    <a:pt x="1344" y="267771"/>
                  </a:cubicBezTo>
                  <a:cubicBezTo>
                    <a:pt x="2407" y="256112"/>
                    <a:pt x="3539" y="242825"/>
                    <a:pt x="12180" y="234098"/>
                  </a:cubicBezTo>
                  <a:cubicBezTo>
                    <a:pt x="46316" y="199551"/>
                    <a:pt x="396159" y="1800"/>
                    <a:pt x="439708" y="0"/>
                  </a:cubicBezTo>
                  <a:close/>
                </a:path>
              </a:pathLst>
            </a:custGeom>
            <a:solidFill>
              <a:srgbClr val="A48946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61" name="Freeform: Shape 60"/>
            <p:cNvSpPr/>
            <p:nvPr/>
          </p:nvSpPr>
          <p:spPr>
            <a:xfrm>
              <a:off x="6238097" y="3662497"/>
              <a:ext cx="905942" cy="627787"/>
            </a:xfrm>
            <a:custGeom>
              <a:avLst/>
              <a:gdLst>
                <a:gd name="connsiteX0" fmla="*/ 115060 w 905942"/>
                <a:gd name="connsiteY0" fmla="*/ 189504 h 627787"/>
                <a:gd name="connsiteX1" fmla="*/ 481912 w 905942"/>
                <a:gd name="connsiteY1" fmla="*/ 0 h 627787"/>
                <a:gd name="connsiteX2" fmla="*/ 692247 w 905942"/>
                <a:gd name="connsiteY2" fmla="*/ 114837 h 627787"/>
                <a:gd name="connsiteX3" fmla="*/ 839077 w 905942"/>
                <a:gd name="connsiteY3" fmla="*/ 200871 h 627787"/>
                <a:gd name="connsiteX4" fmla="*/ 877447 w 905942"/>
                <a:gd name="connsiteY4" fmla="*/ 251963 h 627787"/>
                <a:gd name="connsiteX5" fmla="*/ 896735 w 905942"/>
                <a:gd name="connsiteY5" fmla="*/ 442718 h 627787"/>
                <a:gd name="connsiteX6" fmla="*/ 905942 w 905942"/>
                <a:gd name="connsiteY6" fmla="*/ 612197 h 627787"/>
                <a:gd name="connsiteX7" fmla="*/ 709306 w 905942"/>
                <a:gd name="connsiteY7" fmla="*/ 624438 h 627787"/>
                <a:gd name="connsiteX8" fmla="*/ 429328 w 905942"/>
                <a:gd name="connsiteY8" fmla="*/ 623873 h 627787"/>
                <a:gd name="connsiteX9" fmla="*/ 0 w 905942"/>
                <a:gd name="connsiteY9" fmla="*/ 575815 h 627787"/>
                <a:gd name="connsiteX10" fmla="*/ 68477 w 905942"/>
                <a:gd name="connsiteY10" fmla="*/ 244042 h 627787"/>
                <a:gd name="connsiteX11" fmla="*/ 115060 w 905942"/>
                <a:gd name="connsiteY11" fmla="*/ 189504 h 62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5942" h="627787">
                  <a:moveTo>
                    <a:pt x="115060" y="189504"/>
                  </a:moveTo>
                  <a:cubicBezTo>
                    <a:pt x="185698" y="132737"/>
                    <a:pt x="397181" y="21723"/>
                    <a:pt x="481912" y="0"/>
                  </a:cubicBezTo>
                  <a:cubicBezTo>
                    <a:pt x="554675" y="31701"/>
                    <a:pt x="623067" y="76004"/>
                    <a:pt x="692247" y="114837"/>
                  </a:cubicBezTo>
                  <a:cubicBezTo>
                    <a:pt x="740099" y="141687"/>
                    <a:pt x="796831" y="166101"/>
                    <a:pt x="839077" y="200871"/>
                  </a:cubicBezTo>
                  <a:cubicBezTo>
                    <a:pt x="856067" y="214861"/>
                    <a:pt x="869012" y="231560"/>
                    <a:pt x="877447" y="251963"/>
                  </a:cubicBezTo>
                  <a:cubicBezTo>
                    <a:pt x="899324" y="304890"/>
                    <a:pt x="893649" y="385334"/>
                    <a:pt x="896735" y="442718"/>
                  </a:cubicBezTo>
                  <a:cubicBezTo>
                    <a:pt x="900164" y="499194"/>
                    <a:pt x="903233" y="555687"/>
                    <a:pt x="905942" y="612197"/>
                  </a:cubicBezTo>
                  <a:cubicBezTo>
                    <a:pt x="841597" y="620889"/>
                    <a:pt x="774200" y="622227"/>
                    <a:pt x="709306" y="624438"/>
                  </a:cubicBezTo>
                  <a:cubicBezTo>
                    <a:pt x="616603" y="627576"/>
                    <a:pt x="521980" y="630302"/>
                    <a:pt x="429328" y="623873"/>
                  </a:cubicBezTo>
                  <a:cubicBezTo>
                    <a:pt x="284247" y="615831"/>
                    <a:pt x="143127" y="601635"/>
                    <a:pt x="0" y="575815"/>
                  </a:cubicBezTo>
                  <a:cubicBezTo>
                    <a:pt x="10047" y="480660"/>
                    <a:pt x="22975" y="327829"/>
                    <a:pt x="68477" y="244042"/>
                  </a:cubicBezTo>
                  <a:cubicBezTo>
                    <a:pt x="80187" y="222491"/>
                    <a:pt x="96029" y="204780"/>
                    <a:pt x="115060" y="189504"/>
                  </a:cubicBezTo>
                  <a:close/>
                </a:path>
              </a:pathLst>
            </a:custGeom>
            <a:solidFill>
              <a:srgbClr val="A48946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62" name="Freeform: Shape 61"/>
            <p:cNvSpPr/>
            <p:nvPr/>
          </p:nvSpPr>
          <p:spPr>
            <a:xfrm>
              <a:off x="4277501" y="4312721"/>
              <a:ext cx="836774" cy="1381681"/>
            </a:xfrm>
            <a:custGeom>
              <a:avLst/>
              <a:gdLst>
                <a:gd name="connsiteX0" fmla="*/ 717635 w 836774"/>
                <a:gd name="connsiteY0" fmla="*/ 430768 h 1381681"/>
                <a:gd name="connsiteX1" fmla="*/ 434297 w 836774"/>
                <a:gd name="connsiteY1" fmla="*/ 672855 h 1381681"/>
                <a:gd name="connsiteX2" fmla="*/ 603861 w 836774"/>
                <a:gd name="connsiteY2" fmla="*/ 559116 h 1381681"/>
                <a:gd name="connsiteX3" fmla="*/ 754754 w 836774"/>
                <a:gd name="connsiteY3" fmla="*/ 930562 h 1381681"/>
                <a:gd name="connsiteX4" fmla="*/ 833672 w 836774"/>
                <a:gd name="connsiteY4" fmla="*/ 1137142 h 1381681"/>
                <a:gd name="connsiteX5" fmla="*/ 828135 w 836774"/>
                <a:gd name="connsiteY5" fmla="*/ 1198607 h 1381681"/>
                <a:gd name="connsiteX6" fmla="*/ 659034 w 836774"/>
                <a:gd name="connsiteY6" fmla="*/ 1349380 h 1381681"/>
                <a:gd name="connsiteX7" fmla="*/ 596609 w 836774"/>
                <a:gd name="connsiteY7" fmla="*/ 1381682 h 1381681"/>
                <a:gd name="connsiteX8" fmla="*/ 462878 w 836774"/>
                <a:gd name="connsiteY8" fmla="*/ 1206751 h 1381681"/>
                <a:gd name="connsiteX9" fmla="*/ 388091 w 836774"/>
                <a:gd name="connsiteY9" fmla="*/ 1197287 h 1381681"/>
                <a:gd name="connsiteX10" fmla="*/ 323592 w 836774"/>
                <a:gd name="connsiteY10" fmla="*/ 1257277 h 1381681"/>
                <a:gd name="connsiteX11" fmla="*/ 198536 w 836774"/>
                <a:gd name="connsiteY11" fmla="*/ 1194012 h 1381681"/>
                <a:gd name="connsiteX12" fmla="*/ 131482 w 836774"/>
                <a:gd name="connsiteY12" fmla="*/ 1227582 h 1381681"/>
                <a:gd name="connsiteX13" fmla="*/ 98654 w 836774"/>
                <a:gd name="connsiteY13" fmla="*/ 1286150 h 1381681"/>
                <a:gd name="connsiteX14" fmla="*/ 77732 w 836774"/>
                <a:gd name="connsiteY14" fmla="*/ 370864 h 1381681"/>
                <a:gd name="connsiteX15" fmla="*/ 371992 w 836774"/>
                <a:gd name="connsiteY15" fmla="*/ 0 h 1381681"/>
                <a:gd name="connsiteX16" fmla="*/ 717635 w 836774"/>
                <a:gd name="connsiteY16" fmla="*/ 430768 h 1381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36774" h="1381681">
                  <a:moveTo>
                    <a:pt x="717635" y="430768"/>
                  </a:moveTo>
                  <a:cubicBezTo>
                    <a:pt x="659771" y="466464"/>
                    <a:pt x="478085" y="620975"/>
                    <a:pt x="434297" y="672855"/>
                  </a:cubicBezTo>
                  <a:cubicBezTo>
                    <a:pt x="497819" y="645921"/>
                    <a:pt x="550694" y="602184"/>
                    <a:pt x="603861" y="559116"/>
                  </a:cubicBezTo>
                  <a:cubicBezTo>
                    <a:pt x="651970" y="683897"/>
                    <a:pt x="703696" y="806981"/>
                    <a:pt x="754754" y="930562"/>
                  </a:cubicBezTo>
                  <a:cubicBezTo>
                    <a:pt x="779700" y="990964"/>
                    <a:pt x="820419" y="1074529"/>
                    <a:pt x="833672" y="1137142"/>
                  </a:cubicBezTo>
                  <a:cubicBezTo>
                    <a:pt x="838679" y="1160768"/>
                    <a:pt x="838164" y="1176559"/>
                    <a:pt x="828135" y="1198607"/>
                  </a:cubicBezTo>
                  <a:cubicBezTo>
                    <a:pt x="797479" y="1265918"/>
                    <a:pt x="721459" y="1315245"/>
                    <a:pt x="659034" y="1349380"/>
                  </a:cubicBezTo>
                  <a:cubicBezTo>
                    <a:pt x="638219" y="1360130"/>
                    <a:pt x="617217" y="1370589"/>
                    <a:pt x="596609" y="1381682"/>
                  </a:cubicBezTo>
                  <a:cubicBezTo>
                    <a:pt x="574389" y="1312913"/>
                    <a:pt x="529400" y="1240406"/>
                    <a:pt x="462878" y="1206751"/>
                  </a:cubicBezTo>
                  <a:cubicBezTo>
                    <a:pt x="440006" y="1195178"/>
                    <a:pt x="413071" y="1189195"/>
                    <a:pt x="388091" y="1197287"/>
                  </a:cubicBezTo>
                  <a:cubicBezTo>
                    <a:pt x="357762" y="1207077"/>
                    <a:pt x="340651" y="1232245"/>
                    <a:pt x="323592" y="1257277"/>
                  </a:cubicBezTo>
                  <a:cubicBezTo>
                    <a:pt x="288153" y="1225662"/>
                    <a:pt x="249560" y="1191424"/>
                    <a:pt x="198536" y="1194012"/>
                  </a:cubicBezTo>
                  <a:cubicBezTo>
                    <a:pt x="172030" y="1195349"/>
                    <a:pt x="148953" y="1207900"/>
                    <a:pt x="131482" y="1227582"/>
                  </a:cubicBezTo>
                  <a:cubicBezTo>
                    <a:pt x="115931" y="1245121"/>
                    <a:pt x="107685" y="1264855"/>
                    <a:pt x="98654" y="1286150"/>
                  </a:cubicBezTo>
                  <a:cubicBezTo>
                    <a:pt x="-18088" y="1006137"/>
                    <a:pt x="-38855" y="654356"/>
                    <a:pt x="77732" y="370864"/>
                  </a:cubicBezTo>
                  <a:cubicBezTo>
                    <a:pt x="139849" y="219816"/>
                    <a:pt x="242050" y="97452"/>
                    <a:pt x="371992" y="0"/>
                  </a:cubicBezTo>
                  <a:cubicBezTo>
                    <a:pt x="466512" y="158009"/>
                    <a:pt x="581075" y="306587"/>
                    <a:pt x="717635" y="430768"/>
                  </a:cubicBezTo>
                  <a:close/>
                </a:path>
              </a:pathLst>
            </a:custGeom>
            <a:solidFill>
              <a:srgbClr val="438924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63" name="Freeform: Shape 62"/>
            <p:cNvSpPr/>
            <p:nvPr/>
          </p:nvSpPr>
          <p:spPr>
            <a:xfrm>
              <a:off x="7617104" y="4549134"/>
              <a:ext cx="940406" cy="1352928"/>
            </a:xfrm>
            <a:custGeom>
              <a:avLst/>
              <a:gdLst>
                <a:gd name="connsiteX0" fmla="*/ 0 w 940406"/>
                <a:gd name="connsiteY0" fmla="*/ 353478 h 1352928"/>
                <a:gd name="connsiteX1" fmla="*/ 326 w 940406"/>
                <a:gd name="connsiteY1" fmla="*/ 352072 h 1352928"/>
                <a:gd name="connsiteX2" fmla="*/ 98824 w 940406"/>
                <a:gd name="connsiteY2" fmla="*/ 130662 h 1352928"/>
                <a:gd name="connsiteX3" fmla="*/ 387357 w 940406"/>
                <a:gd name="connsiteY3" fmla="*/ 0 h 1352928"/>
                <a:gd name="connsiteX4" fmla="*/ 590628 w 940406"/>
                <a:gd name="connsiteY4" fmla="*/ 216267 h 1352928"/>
                <a:gd name="connsiteX5" fmla="*/ 913811 w 940406"/>
                <a:gd name="connsiteY5" fmla="*/ 929465 h 1352928"/>
                <a:gd name="connsiteX6" fmla="*/ 940300 w 940406"/>
                <a:gd name="connsiteY6" fmla="*/ 1134622 h 1352928"/>
                <a:gd name="connsiteX7" fmla="*/ 940266 w 940406"/>
                <a:gd name="connsiteY7" fmla="*/ 1192983 h 1352928"/>
                <a:gd name="connsiteX8" fmla="*/ 658677 w 940406"/>
                <a:gd name="connsiteY8" fmla="*/ 1352929 h 1352928"/>
                <a:gd name="connsiteX9" fmla="*/ 593971 w 940406"/>
                <a:gd name="connsiteY9" fmla="*/ 1213180 h 1352928"/>
                <a:gd name="connsiteX10" fmla="*/ 491136 w 940406"/>
                <a:gd name="connsiteY10" fmla="*/ 1184822 h 1352928"/>
                <a:gd name="connsiteX11" fmla="*/ 410023 w 940406"/>
                <a:gd name="connsiteY11" fmla="*/ 1231577 h 1352928"/>
                <a:gd name="connsiteX12" fmla="*/ 340654 w 940406"/>
                <a:gd name="connsiteY12" fmla="*/ 1161214 h 1352928"/>
                <a:gd name="connsiteX13" fmla="*/ 259524 w 940406"/>
                <a:gd name="connsiteY13" fmla="*/ 1167780 h 1352928"/>
                <a:gd name="connsiteX14" fmla="*/ 221839 w 940406"/>
                <a:gd name="connsiteY14" fmla="*/ 1197681 h 1352928"/>
                <a:gd name="connsiteX15" fmla="*/ 99458 w 940406"/>
                <a:gd name="connsiteY15" fmla="*/ 750522 h 1352928"/>
                <a:gd name="connsiteX16" fmla="*/ 0 w 940406"/>
                <a:gd name="connsiteY16" fmla="*/ 353478 h 1352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40406" h="1352928">
                  <a:moveTo>
                    <a:pt x="0" y="353478"/>
                  </a:moveTo>
                  <a:cubicBezTo>
                    <a:pt x="103" y="353015"/>
                    <a:pt x="172" y="352535"/>
                    <a:pt x="326" y="352072"/>
                  </a:cubicBezTo>
                  <a:cubicBezTo>
                    <a:pt x="27501" y="267016"/>
                    <a:pt x="34856" y="200339"/>
                    <a:pt x="98824" y="130662"/>
                  </a:cubicBezTo>
                  <a:cubicBezTo>
                    <a:pt x="171879" y="51058"/>
                    <a:pt x="280081" y="3943"/>
                    <a:pt x="387357" y="0"/>
                  </a:cubicBezTo>
                  <a:cubicBezTo>
                    <a:pt x="458234" y="69626"/>
                    <a:pt x="529678" y="137469"/>
                    <a:pt x="590628" y="216267"/>
                  </a:cubicBezTo>
                  <a:cubicBezTo>
                    <a:pt x="750763" y="423258"/>
                    <a:pt x="860336" y="673747"/>
                    <a:pt x="913811" y="929465"/>
                  </a:cubicBezTo>
                  <a:cubicBezTo>
                    <a:pt x="927853" y="996570"/>
                    <a:pt x="939632" y="1065939"/>
                    <a:pt x="940300" y="1134622"/>
                  </a:cubicBezTo>
                  <a:cubicBezTo>
                    <a:pt x="940455" y="1154081"/>
                    <a:pt x="940438" y="1173524"/>
                    <a:pt x="940266" y="1192983"/>
                  </a:cubicBezTo>
                  <a:cubicBezTo>
                    <a:pt x="861450" y="1274045"/>
                    <a:pt x="765147" y="1319016"/>
                    <a:pt x="658677" y="1352929"/>
                  </a:cubicBezTo>
                  <a:cubicBezTo>
                    <a:pt x="652367" y="1297293"/>
                    <a:pt x="640709" y="1249613"/>
                    <a:pt x="593971" y="1213180"/>
                  </a:cubicBezTo>
                  <a:cubicBezTo>
                    <a:pt x="564757" y="1190411"/>
                    <a:pt x="528049" y="1178941"/>
                    <a:pt x="491136" y="1184822"/>
                  </a:cubicBezTo>
                  <a:cubicBezTo>
                    <a:pt x="458200" y="1190086"/>
                    <a:pt x="432414" y="1207694"/>
                    <a:pt x="410023" y="1231577"/>
                  </a:cubicBezTo>
                  <a:cubicBezTo>
                    <a:pt x="394884" y="1199001"/>
                    <a:pt x="376093" y="1173729"/>
                    <a:pt x="340654" y="1161214"/>
                  </a:cubicBezTo>
                  <a:cubicBezTo>
                    <a:pt x="313068" y="1151475"/>
                    <a:pt x="285276" y="1154184"/>
                    <a:pt x="259524" y="1167780"/>
                  </a:cubicBezTo>
                  <a:cubicBezTo>
                    <a:pt x="245156" y="1175375"/>
                    <a:pt x="233515" y="1186588"/>
                    <a:pt x="221839" y="1197681"/>
                  </a:cubicBezTo>
                  <a:cubicBezTo>
                    <a:pt x="188030" y="1046119"/>
                    <a:pt x="144052" y="899169"/>
                    <a:pt x="99458" y="750522"/>
                  </a:cubicBezTo>
                  <a:cubicBezTo>
                    <a:pt x="60762" y="621420"/>
                    <a:pt x="17231" y="487329"/>
                    <a:pt x="0" y="353478"/>
                  </a:cubicBezTo>
                  <a:close/>
                </a:path>
              </a:pathLst>
            </a:custGeom>
            <a:solidFill>
              <a:srgbClr val="86C243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64" name="Freeform: Shape 63"/>
            <p:cNvSpPr/>
            <p:nvPr/>
          </p:nvSpPr>
          <p:spPr>
            <a:xfrm>
              <a:off x="5444952" y="4462157"/>
              <a:ext cx="750039" cy="1467080"/>
            </a:xfrm>
            <a:custGeom>
              <a:avLst/>
              <a:gdLst>
                <a:gd name="connsiteX0" fmla="*/ 300415 w 750039"/>
                <a:gd name="connsiteY0" fmla="*/ 0 h 1467080"/>
                <a:gd name="connsiteX1" fmla="*/ 461955 w 750039"/>
                <a:gd name="connsiteY1" fmla="*/ 67723 h 1467080"/>
                <a:gd name="connsiteX2" fmla="*/ 568185 w 750039"/>
                <a:gd name="connsiteY2" fmla="*/ 158659 h 1467080"/>
                <a:gd name="connsiteX3" fmla="*/ 707591 w 750039"/>
                <a:gd name="connsiteY3" fmla="*/ 526540 h 1467080"/>
                <a:gd name="connsiteX4" fmla="*/ 707077 w 750039"/>
                <a:gd name="connsiteY4" fmla="*/ 529660 h 1467080"/>
                <a:gd name="connsiteX5" fmla="*/ 727651 w 750039"/>
                <a:gd name="connsiteY5" fmla="*/ 672375 h 1467080"/>
                <a:gd name="connsiteX6" fmla="*/ 586839 w 750039"/>
                <a:gd name="connsiteY6" fmla="*/ 1397678 h 1467080"/>
                <a:gd name="connsiteX7" fmla="*/ 456314 w 750039"/>
                <a:gd name="connsiteY7" fmla="*/ 1467080 h 1467080"/>
                <a:gd name="connsiteX8" fmla="*/ 450759 w 750039"/>
                <a:gd name="connsiteY8" fmla="*/ 1462228 h 1467080"/>
                <a:gd name="connsiteX9" fmla="*/ 402205 w 750039"/>
                <a:gd name="connsiteY9" fmla="*/ 1326406 h 1467080"/>
                <a:gd name="connsiteX10" fmla="*/ 334893 w 750039"/>
                <a:gd name="connsiteY10" fmla="*/ 1296436 h 1467080"/>
                <a:gd name="connsiteX11" fmla="*/ 221685 w 750039"/>
                <a:gd name="connsiteY11" fmla="*/ 1352037 h 1467080"/>
                <a:gd name="connsiteX12" fmla="*/ 200099 w 750039"/>
                <a:gd name="connsiteY12" fmla="*/ 1294808 h 1467080"/>
                <a:gd name="connsiteX13" fmla="*/ 120512 w 750039"/>
                <a:gd name="connsiteY13" fmla="*/ 1236017 h 1467080"/>
                <a:gd name="connsiteX14" fmla="*/ 30707 w 750039"/>
                <a:gd name="connsiteY14" fmla="*/ 1296350 h 1467080"/>
                <a:gd name="connsiteX15" fmla="*/ 15876 w 750039"/>
                <a:gd name="connsiteY15" fmla="*/ 1169837 h 1467080"/>
                <a:gd name="connsiteX16" fmla="*/ 47492 w 750039"/>
                <a:gd name="connsiteY16" fmla="*/ 355690 h 1467080"/>
                <a:gd name="connsiteX17" fmla="*/ 300415 w 750039"/>
                <a:gd name="connsiteY17" fmla="*/ 0 h 1467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50039" h="1467080">
                  <a:moveTo>
                    <a:pt x="300415" y="0"/>
                  </a:moveTo>
                  <a:cubicBezTo>
                    <a:pt x="354542" y="20488"/>
                    <a:pt x="411137" y="39793"/>
                    <a:pt x="461955" y="67723"/>
                  </a:cubicBezTo>
                  <a:cubicBezTo>
                    <a:pt x="503514" y="90560"/>
                    <a:pt x="539742" y="120581"/>
                    <a:pt x="568185" y="158659"/>
                  </a:cubicBezTo>
                  <a:cubicBezTo>
                    <a:pt x="638291" y="252511"/>
                    <a:pt x="674484" y="414292"/>
                    <a:pt x="707591" y="526540"/>
                  </a:cubicBezTo>
                  <a:cubicBezTo>
                    <a:pt x="707420" y="527586"/>
                    <a:pt x="707231" y="528614"/>
                    <a:pt x="707077" y="529660"/>
                  </a:cubicBezTo>
                  <a:cubicBezTo>
                    <a:pt x="700939" y="570929"/>
                    <a:pt x="722370" y="629444"/>
                    <a:pt x="727651" y="672375"/>
                  </a:cubicBezTo>
                  <a:cubicBezTo>
                    <a:pt x="755580" y="900232"/>
                    <a:pt x="794174" y="1238898"/>
                    <a:pt x="586839" y="1397678"/>
                  </a:cubicBezTo>
                  <a:cubicBezTo>
                    <a:pt x="558361" y="1419486"/>
                    <a:pt x="490227" y="1462280"/>
                    <a:pt x="456314" y="1467080"/>
                  </a:cubicBezTo>
                  <a:cubicBezTo>
                    <a:pt x="454514" y="1465606"/>
                    <a:pt x="452182" y="1464046"/>
                    <a:pt x="450759" y="1462228"/>
                  </a:cubicBezTo>
                  <a:cubicBezTo>
                    <a:pt x="450571" y="1414531"/>
                    <a:pt x="436049" y="1361416"/>
                    <a:pt x="402205" y="1326406"/>
                  </a:cubicBezTo>
                  <a:cubicBezTo>
                    <a:pt x="384100" y="1307666"/>
                    <a:pt x="361108" y="1296625"/>
                    <a:pt x="334893" y="1296436"/>
                  </a:cubicBezTo>
                  <a:cubicBezTo>
                    <a:pt x="289991" y="1296128"/>
                    <a:pt x="252323" y="1321862"/>
                    <a:pt x="221685" y="1352037"/>
                  </a:cubicBezTo>
                  <a:cubicBezTo>
                    <a:pt x="216147" y="1332218"/>
                    <a:pt x="210163" y="1312896"/>
                    <a:pt x="200099" y="1294808"/>
                  </a:cubicBezTo>
                  <a:cubicBezTo>
                    <a:pt x="181411" y="1261289"/>
                    <a:pt x="156397" y="1245721"/>
                    <a:pt x="120512" y="1236017"/>
                  </a:cubicBezTo>
                  <a:cubicBezTo>
                    <a:pt x="81233" y="1247179"/>
                    <a:pt x="59013" y="1268216"/>
                    <a:pt x="30707" y="1296350"/>
                  </a:cubicBezTo>
                  <a:cubicBezTo>
                    <a:pt x="22357" y="1255271"/>
                    <a:pt x="19974" y="1211551"/>
                    <a:pt x="15876" y="1169837"/>
                  </a:cubicBezTo>
                  <a:cubicBezTo>
                    <a:pt x="-6447" y="942443"/>
                    <a:pt x="-12653" y="574889"/>
                    <a:pt x="47492" y="355690"/>
                  </a:cubicBezTo>
                  <a:cubicBezTo>
                    <a:pt x="84936" y="219233"/>
                    <a:pt x="175308" y="71923"/>
                    <a:pt x="300415" y="0"/>
                  </a:cubicBezTo>
                  <a:close/>
                </a:path>
              </a:pathLst>
            </a:custGeom>
            <a:solidFill>
              <a:srgbClr val="86C243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65" name="Freeform: Shape 64"/>
            <p:cNvSpPr/>
            <p:nvPr/>
          </p:nvSpPr>
          <p:spPr>
            <a:xfrm>
              <a:off x="5178656" y="3158246"/>
              <a:ext cx="3151096" cy="1510719"/>
            </a:xfrm>
            <a:custGeom>
              <a:avLst/>
              <a:gdLst>
                <a:gd name="connsiteX0" fmla="*/ 2154544 w 3151096"/>
                <a:gd name="connsiteY0" fmla="*/ 1474144 h 1510719"/>
                <a:gd name="connsiteX1" fmla="*/ 2026042 w 3151096"/>
                <a:gd name="connsiteY1" fmla="*/ 1490586 h 1510719"/>
                <a:gd name="connsiteX2" fmla="*/ 1897009 w 3151096"/>
                <a:gd name="connsiteY2" fmla="*/ 1502159 h 1510719"/>
                <a:gd name="connsiteX3" fmla="*/ 1767632 w 3151096"/>
                <a:gd name="connsiteY3" fmla="*/ 1508863 h 1510719"/>
                <a:gd name="connsiteX4" fmla="*/ 1638102 w 3151096"/>
                <a:gd name="connsiteY4" fmla="*/ 1510680 h 1510719"/>
                <a:gd name="connsiteX5" fmla="*/ 1508572 w 3151096"/>
                <a:gd name="connsiteY5" fmla="*/ 1507628 h 1510719"/>
                <a:gd name="connsiteX6" fmla="*/ 1379281 w 3151096"/>
                <a:gd name="connsiteY6" fmla="*/ 1499690 h 1510719"/>
                <a:gd name="connsiteX7" fmla="*/ 1250368 w 3151096"/>
                <a:gd name="connsiteY7" fmla="*/ 1486883 h 1510719"/>
                <a:gd name="connsiteX8" fmla="*/ 1122020 w 3151096"/>
                <a:gd name="connsiteY8" fmla="*/ 1469224 h 1510719"/>
                <a:gd name="connsiteX9" fmla="*/ 839419 w 3151096"/>
                <a:gd name="connsiteY9" fmla="*/ 1402667 h 1510719"/>
                <a:gd name="connsiteX10" fmla="*/ 715238 w 3151096"/>
                <a:gd name="connsiteY10" fmla="*/ 1334327 h 1510719"/>
                <a:gd name="connsiteX11" fmla="*/ 481877 w 3151096"/>
                <a:gd name="connsiteY11" fmla="*/ 1212734 h 1510719"/>
                <a:gd name="connsiteX12" fmla="*/ 117323 w 3151096"/>
                <a:gd name="connsiteY12" fmla="*/ 622741 h 1510719"/>
                <a:gd name="connsiteX13" fmla="*/ 48263 w 3151096"/>
                <a:gd name="connsiteY13" fmla="*/ 386363 h 1510719"/>
                <a:gd name="connsiteX14" fmla="*/ 0 w 3151096"/>
                <a:gd name="connsiteY14" fmla="*/ 144875 h 1510719"/>
                <a:gd name="connsiteX15" fmla="*/ 94709 w 3151096"/>
                <a:gd name="connsiteY15" fmla="*/ 87508 h 1510719"/>
                <a:gd name="connsiteX16" fmla="*/ 231063 w 3151096"/>
                <a:gd name="connsiteY16" fmla="*/ 0 h 1510719"/>
                <a:gd name="connsiteX17" fmla="*/ 556527 w 3151096"/>
                <a:gd name="connsiteY17" fmla="*/ 832150 h 1510719"/>
                <a:gd name="connsiteX18" fmla="*/ 587662 w 3151096"/>
                <a:gd name="connsiteY18" fmla="*/ 870812 h 1510719"/>
                <a:gd name="connsiteX19" fmla="*/ 621712 w 3151096"/>
                <a:gd name="connsiteY19" fmla="*/ 906936 h 1510719"/>
                <a:gd name="connsiteX20" fmla="*/ 658454 w 3151096"/>
                <a:gd name="connsiteY20" fmla="*/ 940318 h 1510719"/>
                <a:gd name="connsiteX21" fmla="*/ 697664 w 3151096"/>
                <a:gd name="connsiteY21" fmla="*/ 970750 h 1510719"/>
                <a:gd name="connsiteX22" fmla="*/ 1943180 w 3151096"/>
                <a:gd name="connsiteY22" fmla="*/ 1148509 h 1510719"/>
                <a:gd name="connsiteX23" fmla="*/ 2230719 w 3151096"/>
                <a:gd name="connsiteY23" fmla="*/ 1110928 h 1510719"/>
                <a:gd name="connsiteX24" fmla="*/ 2976235 w 3151096"/>
                <a:gd name="connsiteY24" fmla="*/ 819874 h 1510719"/>
                <a:gd name="connsiteX25" fmla="*/ 3130935 w 3151096"/>
                <a:gd name="connsiteY25" fmla="*/ 951616 h 1510719"/>
                <a:gd name="connsiteX26" fmla="*/ 3151097 w 3151096"/>
                <a:gd name="connsiteY26" fmla="*/ 997325 h 1510719"/>
                <a:gd name="connsiteX27" fmla="*/ 3116670 w 3151096"/>
                <a:gd name="connsiteY27" fmla="*/ 1069659 h 1510719"/>
                <a:gd name="connsiteX28" fmla="*/ 2154544 w 3151096"/>
                <a:gd name="connsiteY28" fmla="*/ 1474144 h 1510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151096" h="1510719">
                  <a:moveTo>
                    <a:pt x="2154544" y="1474144"/>
                  </a:moveTo>
                  <a:cubicBezTo>
                    <a:pt x="2111818" y="1480437"/>
                    <a:pt x="2068990" y="1485906"/>
                    <a:pt x="2026042" y="1490586"/>
                  </a:cubicBezTo>
                  <a:cubicBezTo>
                    <a:pt x="1983111" y="1495250"/>
                    <a:pt x="1940094" y="1499107"/>
                    <a:pt x="1897009" y="1502159"/>
                  </a:cubicBezTo>
                  <a:cubicBezTo>
                    <a:pt x="1853923" y="1505194"/>
                    <a:pt x="1810804" y="1507440"/>
                    <a:pt x="1767632" y="1508863"/>
                  </a:cubicBezTo>
                  <a:cubicBezTo>
                    <a:pt x="1724461" y="1510286"/>
                    <a:pt x="1681290" y="1510886"/>
                    <a:pt x="1638102" y="1510680"/>
                  </a:cubicBezTo>
                  <a:cubicBezTo>
                    <a:pt x="1594897" y="1510475"/>
                    <a:pt x="1551726" y="1509463"/>
                    <a:pt x="1508572" y="1507628"/>
                  </a:cubicBezTo>
                  <a:cubicBezTo>
                    <a:pt x="1465435" y="1505794"/>
                    <a:pt x="1422332" y="1503154"/>
                    <a:pt x="1379281" y="1499690"/>
                  </a:cubicBezTo>
                  <a:cubicBezTo>
                    <a:pt x="1336230" y="1496227"/>
                    <a:pt x="1293247" y="1491958"/>
                    <a:pt x="1250368" y="1486883"/>
                  </a:cubicBezTo>
                  <a:cubicBezTo>
                    <a:pt x="1207471" y="1481808"/>
                    <a:pt x="1164694" y="1475927"/>
                    <a:pt x="1122020" y="1469224"/>
                  </a:cubicBezTo>
                  <a:cubicBezTo>
                    <a:pt x="1027534" y="1453931"/>
                    <a:pt x="929791" y="1434694"/>
                    <a:pt x="839419" y="1402667"/>
                  </a:cubicBezTo>
                  <a:cubicBezTo>
                    <a:pt x="793179" y="1386276"/>
                    <a:pt x="759352" y="1353907"/>
                    <a:pt x="715238" y="1334327"/>
                  </a:cubicBezTo>
                  <a:cubicBezTo>
                    <a:pt x="633576" y="1298048"/>
                    <a:pt x="554727" y="1266073"/>
                    <a:pt x="481877" y="1212734"/>
                  </a:cubicBezTo>
                  <a:cubicBezTo>
                    <a:pt x="284899" y="1068511"/>
                    <a:pt x="192367" y="846929"/>
                    <a:pt x="117323" y="622741"/>
                  </a:cubicBezTo>
                  <a:cubicBezTo>
                    <a:pt x="90869" y="544954"/>
                    <a:pt x="67860" y="466155"/>
                    <a:pt x="48263" y="386363"/>
                  </a:cubicBezTo>
                  <a:cubicBezTo>
                    <a:pt x="28684" y="306570"/>
                    <a:pt x="12585" y="226074"/>
                    <a:pt x="0" y="144875"/>
                  </a:cubicBezTo>
                  <a:cubicBezTo>
                    <a:pt x="30227" y="124010"/>
                    <a:pt x="63385" y="106745"/>
                    <a:pt x="94709" y="87508"/>
                  </a:cubicBezTo>
                  <a:cubicBezTo>
                    <a:pt x="140692" y="59270"/>
                    <a:pt x="185766" y="29352"/>
                    <a:pt x="231063" y="0"/>
                  </a:cubicBezTo>
                  <a:cubicBezTo>
                    <a:pt x="270754" y="235675"/>
                    <a:pt x="412749" y="638686"/>
                    <a:pt x="556527" y="832150"/>
                  </a:cubicBezTo>
                  <a:cubicBezTo>
                    <a:pt x="566402" y="845437"/>
                    <a:pt x="576792" y="858330"/>
                    <a:pt x="587662" y="870812"/>
                  </a:cubicBezTo>
                  <a:cubicBezTo>
                    <a:pt x="598549" y="883293"/>
                    <a:pt x="609899" y="895329"/>
                    <a:pt x="621712" y="906936"/>
                  </a:cubicBezTo>
                  <a:cubicBezTo>
                    <a:pt x="633525" y="918544"/>
                    <a:pt x="645766" y="929671"/>
                    <a:pt x="658454" y="940318"/>
                  </a:cubicBezTo>
                  <a:cubicBezTo>
                    <a:pt x="671124" y="950965"/>
                    <a:pt x="684206" y="961114"/>
                    <a:pt x="697664" y="970750"/>
                  </a:cubicBezTo>
                  <a:cubicBezTo>
                    <a:pt x="975379" y="1168466"/>
                    <a:pt x="1608115" y="1174896"/>
                    <a:pt x="1943180" y="1148509"/>
                  </a:cubicBezTo>
                  <a:cubicBezTo>
                    <a:pt x="2039587" y="1140262"/>
                    <a:pt x="2135427" y="1127747"/>
                    <a:pt x="2230719" y="1110928"/>
                  </a:cubicBezTo>
                  <a:cubicBezTo>
                    <a:pt x="2478276" y="1068322"/>
                    <a:pt x="2778416" y="980488"/>
                    <a:pt x="2976235" y="819874"/>
                  </a:cubicBezTo>
                  <a:cubicBezTo>
                    <a:pt x="3045089" y="840636"/>
                    <a:pt x="3096936" y="888625"/>
                    <a:pt x="3130935" y="951616"/>
                  </a:cubicBezTo>
                  <a:cubicBezTo>
                    <a:pt x="3138890" y="966361"/>
                    <a:pt x="3145182" y="981671"/>
                    <a:pt x="3151097" y="997325"/>
                  </a:cubicBezTo>
                  <a:cubicBezTo>
                    <a:pt x="3143348" y="1024328"/>
                    <a:pt x="3133129" y="1046805"/>
                    <a:pt x="3116670" y="1069659"/>
                  </a:cubicBezTo>
                  <a:cubicBezTo>
                    <a:pt x="2950055" y="1301048"/>
                    <a:pt x="2422880" y="1432414"/>
                    <a:pt x="2154544" y="1474144"/>
                  </a:cubicBezTo>
                  <a:close/>
                </a:path>
              </a:pathLst>
            </a:custGeom>
            <a:solidFill>
              <a:srgbClr val="CCB223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66" name="Freeform: Shape 65"/>
            <p:cNvSpPr/>
            <p:nvPr/>
          </p:nvSpPr>
          <p:spPr>
            <a:xfrm>
              <a:off x="5440478" y="2633797"/>
              <a:ext cx="2712527" cy="1639096"/>
            </a:xfrm>
            <a:custGeom>
              <a:avLst/>
              <a:gdLst>
                <a:gd name="connsiteX0" fmla="*/ 2712528 w 2712527"/>
                <a:gd name="connsiteY0" fmla="*/ 1237955 h 1639096"/>
                <a:gd name="connsiteX1" fmla="*/ 2705018 w 2712527"/>
                <a:gd name="connsiteY1" fmla="*/ 1198881 h 1639096"/>
                <a:gd name="connsiteX2" fmla="*/ 2594141 w 2712527"/>
                <a:gd name="connsiteY2" fmla="*/ 1223639 h 1639096"/>
                <a:gd name="connsiteX3" fmla="*/ 2239857 w 2712527"/>
                <a:gd name="connsiteY3" fmla="*/ 984963 h 1639096"/>
                <a:gd name="connsiteX4" fmla="*/ 2196120 w 2712527"/>
                <a:gd name="connsiteY4" fmla="*/ 937283 h 1639096"/>
                <a:gd name="connsiteX5" fmla="*/ 2219232 w 2712527"/>
                <a:gd name="connsiteY5" fmla="*/ 611785 h 1639096"/>
                <a:gd name="connsiteX6" fmla="*/ 2373108 w 2712527"/>
                <a:gd name="connsiteY6" fmla="*/ 538765 h 1639096"/>
                <a:gd name="connsiteX7" fmla="*/ 2352483 w 2712527"/>
                <a:gd name="connsiteY7" fmla="*/ 516819 h 1639096"/>
                <a:gd name="connsiteX8" fmla="*/ 2225696 w 2712527"/>
                <a:gd name="connsiteY8" fmla="*/ 546446 h 1639096"/>
                <a:gd name="connsiteX9" fmla="*/ 2171123 w 2712527"/>
                <a:gd name="connsiteY9" fmla="*/ 530758 h 1639096"/>
                <a:gd name="connsiteX10" fmla="*/ 2068750 w 2712527"/>
                <a:gd name="connsiteY10" fmla="*/ 464990 h 1639096"/>
                <a:gd name="connsiteX11" fmla="*/ 1898534 w 2712527"/>
                <a:gd name="connsiteY11" fmla="*/ 348146 h 1639096"/>
                <a:gd name="connsiteX12" fmla="*/ 1763586 w 2712527"/>
                <a:gd name="connsiteY12" fmla="*/ 252117 h 1639096"/>
                <a:gd name="connsiteX13" fmla="*/ 1745670 w 2712527"/>
                <a:gd name="connsiteY13" fmla="*/ 86479 h 1639096"/>
                <a:gd name="connsiteX14" fmla="*/ 1688765 w 2712527"/>
                <a:gd name="connsiteY14" fmla="*/ 65648 h 1639096"/>
                <a:gd name="connsiteX15" fmla="*/ 1692092 w 2712527"/>
                <a:gd name="connsiteY15" fmla="*/ 259370 h 1639096"/>
                <a:gd name="connsiteX16" fmla="*/ 1333813 w 2712527"/>
                <a:gd name="connsiteY16" fmla="*/ 446473 h 1639096"/>
                <a:gd name="connsiteX17" fmla="*/ 1276257 w 2712527"/>
                <a:gd name="connsiteY17" fmla="*/ 465144 h 1639096"/>
                <a:gd name="connsiteX18" fmla="*/ 828275 w 2712527"/>
                <a:gd name="connsiteY18" fmla="*/ 261307 h 1639096"/>
                <a:gd name="connsiteX19" fmla="*/ 824691 w 2712527"/>
                <a:gd name="connsiteY19" fmla="*/ 258581 h 1639096"/>
                <a:gd name="connsiteX20" fmla="*/ 817559 w 2712527"/>
                <a:gd name="connsiteY20" fmla="*/ 252169 h 1639096"/>
                <a:gd name="connsiteX21" fmla="*/ 817371 w 2712527"/>
                <a:gd name="connsiteY21" fmla="*/ 0 h 1639096"/>
                <a:gd name="connsiteX22" fmla="*/ 771971 w 2712527"/>
                <a:gd name="connsiteY22" fmla="*/ 8521 h 1639096"/>
                <a:gd name="connsiteX23" fmla="*/ 762267 w 2712527"/>
                <a:gd name="connsiteY23" fmla="*/ 257518 h 1639096"/>
                <a:gd name="connsiteX24" fmla="*/ 516116 w 2712527"/>
                <a:gd name="connsiteY24" fmla="*/ 409320 h 1639096"/>
                <a:gd name="connsiteX25" fmla="*/ 318057 w 2712527"/>
                <a:gd name="connsiteY25" fmla="*/ 541936 h 1639096"/>
                <a:gd name="connsiteX26" fmla="*/ 0 w 2712527"/>
                <a:gd name="connsiteY26" fmla="*/ 524534 h 1639096"/>
                <a:gd name="connsiteX27" fmla="*/ 7218 w 2712527"/>
                <a:gd name="connsiteY27" fmla="*/ 562510 h 1639096"/>
                <a:gd name="connsiteX28" fmla="*/ 137897 w 2712527"/>
                <a:gd name="connsiteY28" fmla="*/ 577358 h 1639096"/>
                <a:gd name="connsiteX29" fmla="*/ 265610 w 2712527"/>
                <a:gd name="connsiteY29" fmla="*/ 594554 h 1639096"/>
                <a:gd name="connsiteX30" fmla="*/ 294054 w 2712527"/>
                <a:gd name="connsiteY30" fmla="*/ 615026 h 1639096"/>
                <a:gd name="connsiteX31" fmla="*/ 312176 w 2712527"/>
                <a:gd name="connsiteY31" fmla="*/ 926601 h 1639096"/>
                <a:gd name="connsiteX32" fmla="*/ 151956 w 2712527"/>
                <a:gd name="connsiteY32" fmla="*/ 1012464 h 1639096"/>
                <a:gd name="connsiteX33" fmla="*/ 165432 w 2712527"/>
                <a:gd name="connsiteY33" fmla="*/ 1046891 h 1639096"/>
                <a:gd name="connsiteX34" fmla="*/ 373007 w 2712527"/>
                <a:gd name="connsiteY34" fmla="*/ 972705 h 1639096"/>
                <a:gd name="connsiteX35" fmla="*/ 408360 w 2712527"/>
                <a:gd name="connsiteY35" fmla="*/ 988461 h 1639096"/>
                <a:gd name="connsiteX36" fmla="*/ 541371 w 2712527"/>
                <a:gd name="connsiteY36" fmla="*/ 1072008 h 1639096"/>
                <a:gd name="connsiteX37" fmla="*/ 720604 w 2712527"/>
                <a:gd name="connsiteY37" fmla="*/ 1177124 h 1639096"/>
                <a:gd name="connsiteX38" fmla="*/ 767770 w 2712527"/>
                <a:gd name="connsiteY38" fmla="*/ 1220038 h 1639096"/>
                <a:gd name="connsiteX39" fmla="*/ 740493 w 2712527"/>
                <a:gd name="connsiteY39" fmla="*/ 1592136 h 1639096"/>
                <a:gd name="connsiteX40" fmla="*/ 776068 w 2712527"/>
                <a:gd name="connsiteY40" fmla="*/ 1600229 h 1639096"/>
                <a:gd name="connsiteX41" fmla="*/ 868034 w 2712527"/>
                <a:gd name="connsiteY41" fmla="*/ 1231045 h 1639096"/>
                <a:gd name="connsiteX42" fmla="*/ 1271747 w 2712527"/>
                <a:gd name="connsiteY42" fmla="*/ 1010046 h 1639096"/>
                <a:gd name="connsiteX43" fmla="*/ 1323131 w 2712527"/>
                <a:gd name="connsiteY43" fmla="*/ 1024225 h 1639096"/>
                <a:gd name="connsiteX44" fmla="*/ 1487655 w 2712527"/>
                <a:gd name="connsiteY44" fmla="*/ 1118883 h 1639096"/>
                <a:gd name="connsiteX45" fmla="*/ 1661694 w 2712527"/>
                <a:gd name="connsiteY45" fmla="*/ 1224170 h 1639096"/>
                <a:gd name="connsiteX46" fmla="*/ 1699567 w 2712527"/>
                <a:gd name="connsiteY46" fmla="*/ 1285789 h 1639096"/>
                <a:gd name="connsiteX47" fmla="*/ 1715786 w 2712527"/>
                <a:gd name="connsiteY47" fmla="*/ 1448033 h 1639096"/>
                <a:gd name="connsiteX48" fmla="*/ 1725284 w 2712527"/>
                <a:gd name="connsiteY48" fmla="*/ 1639096 h 1639096"/>
                <a:gd name="connsiteX49" fmla="*/ 1756197 w 2712527"/>
                <a:gd name="connsiteY49" fmla="*/ 1634536 h 1639096"/>
                <a:gd name="connsiteX50" fmla="*/ 1742481 w 2712527"/>
                <a:gd name="connsiteY50" fmla="*/ 1354987 h 1639096"/>
                <a:gd name="connsiteX51" fmla="*/ 1754122 w 2712527"/>
                <a:gd name="connsiteY51" fmla="*/ 1249425 h 1639096"/>
                <a:gd name="connsiteX52" fmla="*/ 2197749 w 2712527"/>
                <a:gd name="connsiteY52" fmla="*/ 1006617 h 1639096"/>
                <a:gd name="connsiteX53" fmla="*/ 2558240 w 2712527"/>
                <a:gd name="connsiteY53" fmla="*/ 1252288 h 1639096"/>
                <a:gd name="connsiteX54" fmla="*/ 2596336 w 2712527"/>
                <a:gd name="connsiteY54" fmla="*/ 1393426 h 1639096"/>
                <a:gd name="connsiteX55" fmla="*/ 2667231 w 2712527"/>
                <a:gd name="connsiteY55" fmla="*/ 1345077 h 1639096"/>
                <a:gd name="connsiteX56" fmla="*/ 2672854 w 2712527"/>
                <a:gd name="connsiteY56" fmla="*/ 1271833 h 1639096"/>
                <a:gd name="connsiteX57" fmla="*/ 2712528 w 2712527"/>
                <a:gd name="connsiteY57" fmla="*/ 1237955 h 1639096"/>
                <a:gd name="connsiteX58" fmla="*/ 1263861 w 2712527"/>
                <a:gd name="connsiteY58" fmla="*/ 901879 h 1639096"/>
                <a:gd name="connsiteX59" fmla="*/ 1250625 w 2712527"/>
                <a:gd name="connsiteY59" fmla="*/ 946970 h 1639096"/>
                <a:gd name="connsiteX60" fmla="*/ 845574 w 2712527"/>
                <a:gd name="connsiteY60" fmla="*/ 1172598 h 1639096"/>
                <a:gd name="connsiteX61" fmla="*/ 793813 w 2712527"/>
                <a:gd name="connsiteY61" fmla="*/ 1169238 h 1639096"/>
                <a:gd name="connsiteX62" fmla="*/ 647875 w 2712527"/>
                <a:gd name="connsiteY62" fmla="*/ 1097760 h 1639096"/>
                <a:gd name="connsiteX63" fmla="*/ 408531 w 2712527"/>
                <a:gd name="connsiteY63" fmla="*/ 959983 h 1639096"/>
                <a:gd name="connsiteX64" fmla="*/ 366011 w 2712527"/>
                <a:gd name="connsiteY64" fmla="*/ 912131 h 1639096"/>
                <a:gd name="connsiteX65" fmla="*/ 353444 w 2712527"/>
                <a:gd name="connsiteY65" fmla="*/ 860233 h 1639096"/>
                <a:gd name="connsiteX66" fmla="*/ 358845 w 2712527"/>
                <a:gd name="connsiteY66" fmla="*/ 562476 h 1639096"/>
                <a:gd name="connsiteX67" fmla="*/ 773685 w 2712527"/>
                <a:gd name="connsiteY67" fmla="*/ 302181 h 1639096"/>
                <a:gd name="connsiteX68" fmla="*/ 825583 w 2712527"/>
                <a:gd name="connsiteY68" fmla="*/ 294791 h 1639096"/>
                <a:gd name="connsiteX69" fmla="*/ 1089719 w 2712527"/>
                <a:gd name="connsiteY69" fmla="*/ 414395 h 1639096"/>
                <a:gd name="connsiteX70" fmla="*/ 1219901 w 2712527"/>
                <a:gd name="connsiteY70" fmla="*/ 477626 h 1639096"/>
                <a:gd name="connsiteX71" fmla="*/ 1262249 w 2712527"/>
                <a:gd name="connsiteY71" fmla="*/ 515756 h 1639096"/>
                <a:gd name="connsiteX72" fmla="*/ 1263861 w 2712527"/>
                <a:gd name="connsiteY72" fmla="*/ 901879 h 1639096"/>
                <a:gd name="connsiteX73" fmla="*/ 2171569 w 2712527"/>
                <a:gd name="connsiteY73" fmla="*/ 714621 h 1639096"/>
                <a:gd name="connsiteX74" fmla="*/ 2159138 w 2712527"/>
                <a:gd name="connsiteY74" fmla="*/ 912200 h 1639096"/>
                <a:gd name="connsiteX75" fmla="*/ 1939648 w 2712527"/>
                <a:gd name="connsiteY75" fmla="*/ 1108493 h 1639096"/>
                <a:gd name="connsiteX76" fmla="*/ 1722010 w 2712527"/>
                <a:gd name="connsiteY76" fmla="*/ 1198813 h 1639096"/>
                <a:gd name="connsiteX77" fmla="*/ 1650052 w 2712527"/>
                <a:gd name="connsiteY77" fmla="*/ 1179028 h 1639096"/>
                <a:gd name="connsiteX78" fmla="*/ 1330744 w 2712527"/>
                <a:gd name="connsiteY78" fmla="*/ 980043 h 1639096"/>
                <a:gd name="connsiteX79" fmla="*/ 1309192 w 2712527"/>
                <a:gd name="connsiteY79" fmla="*/ 914052 h 1639096"/>
                <a:gd name="connsiteX80" fmla="*/ 1306569 w 2712527"/>
                <a:gd name="connsiteY80" fmla="*/ 543840 h 1639096"/>
                <a:gd name="connsiteX81" fmla="*/ 1368342 w 2712527"/>
                <a:gd name="connsiteY81" fmla="*/ 464561 h 1639096"/>
                <a:gd name="connsiteX82" fmla="*/ 1670609 w 2712527"/>
                <a:gd name="connsiteY82" fmla="*/ 322995 h 1639096"/>
                <a:gd name="connsiteX83" fmla="*/ 1691303 w 2712527"/>
                <a:gd name="connsiteY83" fmla="*/ 319326 h 1639096"/>
                <a:gd name="connsiteX84" fmla="*/ 1712237 w 2712527"/>
                <a:gd name="connsiteY84" fmla="*/ 317405 h 1639096"/>
                <a:gd name="connsiteX85" fmla="*/ 1733257 w 2712527"/>
                <a:gd name="connsiteY85" fmla="*/ 317234 h 1639096"/>
                <a:gd name="connsiteX86" fmla="*/ 1754225 w 2712527"/>
                <a:gd name="connsiteY86" fmla="*/ 318811 h 1639096"/>
                <a:gd name="connsiteX87" fmla="*/ 1840224 w 2712527"/>
                <a:gd name="connsiteY87" fmla="*/ 347821 h 1639096"/>
                <a:gd name="connsiteX88" fmla="*/ 2167351 w 2712527"/>
                <a:gd name="connsiteY88" fmla="*/ 573672 h 1639096"/>
                <a:gd name="connsiteX89" fmla="*/ 2177312 w 2712527"/>
                <a:gd name="connsiteY89" fmla="*/ 610311 h 1639096"/>
                <a:gd name="connsiteX90" fmla="*/ 2171569 w 2712527"/>
                <a:gd name="connsiteY90" fmla="*/ 714621 h 1639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2712527" h="1639096">
                  <a:moveTo>
                    <a:pt x="2712528" y="1237955"/>
                  </a:moveTo>
                  <a:lnTo>
                    <a:pt x="2705018" y="1198881"/>
                  </a:lnTo>
                  <a:cubicBezTo>
                    <a:pt x="2672442" y="1215563"/>
                    <a:pt x="2631072" y="1231646"/>
                    <a:pt x="2594141" y="1223639"/>
                  </a:cubicBezTo>
                  <a:cubicBezTo>
                    <a:pt x="2550542" y="1214192"/>
                    <a:pt x="2285926" y="1023865"/>
                    <a:pt x="2239857" y="984963"/>
                  </a:cubicBezTo>
                  <a:cubicBezTo>
                    <a:pt x="2222558" y="970356"/>
                    <a:pt x="2208105" y="956725"/>
                    <a:pt x="2196120" y="937283"/>
                  </a:cubicBezTo>
                  <a:cubicBezTo>
                    <a:pt x="2192520" y="873521"/>
                    <a:pt x="2202258" y="666872"/>
                    <a:pt x="2219232" y="611785"/>
                  </a:cubicBezTo>
                  <a:cubicBezTo>
                    <a:pt x="2261734" y="578627"/>
                    <a:pt x="2323199" y="558841"/>
                    <a:pt x="2373108" y="538765"/>
                  </a:cubicBezTo>
                  <a:lnTo>
                    <a:pt x="2352483" y="516819"/>
                  </a:lnTo>
                  <a:cubicBezTo>
                    <a:pt x="2312261" y="529609"/>
                    <a:pt x="2268198" y="545160"/>
                    <a:pt x="2225696" y="546446"/>
                  </a:cubicBezTo>
                  <a:cubicBezTo>
                    <a:pt x="2204624" y="547080"/>
                    <a:pt x="2189280" y="540376"/>
                    <a:pt x="2171123" y="530758"/>
                  </a:cubicBezTo>
                  <a:cubicBezTo>
                    <a:pt x="2135547" y="511950"/>
                    <a:pt x="2102097" y="487501"/>
                    <a:pt x="2068750" y="464990"/>
                  </a:cubicBezTo>
                  <a:cubicBezTo>
                    <a:pt x="2011794" y="426379"/>
                    <a:pt x="1955044" y="387443"/>
                    <a:pt x="1898534" y="348146"/>
                  </a:cubicBezTo>
                  <a:cubicBezTo>
                    <a:pt x="1858244" y="320337"/>
                    <a:pt x="1796350" y="285910"/>
                    <a:pt x="1763586" y="252117"/>
                  </a:cubicBezTo>
                  <a:cubicBezTo>
                    <a:pt x="1740423" y="228200"/>
                    <a:pt x="1745927" y="119895"/>
                    <a:pt x="1745670" y="86479"/>
                  </a:cubicBezTo>
                  <a:lnTo>
                    <a:pt x="1688765" y="65648"/>
                  </a:lnTo>
                  <a:cubicBezTo>
                    <a:pt x="1689674" y="117272"/>
                    <a:pt x="1700630" y="213593"/>
                    <a:pt x="1692092" y="259370"/>
                  </a:cubicBezTo>
                  <a:cubicBezTo>
                    <a:pt x="1670883" y="284247"/>
                    <a:pt x="1377755" y="427614"/>
                    <a:pt x="1333813" y="446473"/>
                  </a:cubicBezTo>
                  <a:cubicBezTo>
                    <a:pt x="1315896" y="454154"/>
                    <a:pt x="1295665" y="462366"/>
                    <a:pt x="1276257" y="465144"/>
                  </a:cubicBezTo>
                  <a:cubicBezTo>
                    <a:pt x="1235400" y="470956"/>
                    <a:pt x="872715" y="293985"/>
                    <a:pt x="828275" y="261307"/>
                  </a:cubicBezTo>
                  <a:cubicBezTo>
                    <a:pt x="827058" y="260433"/>
                    <a:pt x="825892" y="259473"/>
                    <a:pt x="824691" y="258581"/>
                  </a:cubicBezTo>
                  <a:cubicBezTo>
                    <a:pt x="822103" y="256609"/>
                    <a:pt x="819479" y="254860"/>
                    <a:pt x="817559" y="252169"/>
                  </a:cubicBezTo>
                  <a:cubicBezTo>
                    <a:pt x="788413" y="211364"/>
                    <a:pt x="811130" y="51109"/>
                    <a:pt x="817371" y="0"/>
                  </a:cubicBezTo>
                  <a:lnTo>
                    <a:pt x="771971" y="8521"/>
                  </a:lnTo>
                  <a:cubicBezTo>
                    <a:pt x="769845" y="91606"/>
                    <a:pt x="763004" y="174176"/>
                    <a:pt x="762267" y="257518"/>
                  </a:cubicBezTo>
                  <a:cubicBezTo>
                    <a:pt x="679971" y="308199"/>
                    <a:pt x="596663" y="355570"/>
                    <a:pt x="516116" y="409320"/>
                  </a:cubicBezTo>
                  <a:cubicBezTo>
                    <a:pt x="451651" y="452354"/>
                    <a:pt x="387477" y="508092"/>
                    <a:pt x="318057" y="541936"/>
                  </a:cubicBezTo>
                  <a:cubicBezTo>
                    <a:pt x="274269" y="563282"/>
                    <a:pt x="57436" y="530827"/>
                    <a:pt x="0" y="524534"/>
                  </a:cubicBezTo>
                  <a:lnTo>
                    <a:pt x="7218" y="562510"/>
                  </a:lnTo>
                  <a:cubicBezTo>
                    <a:pt x="50698" y="565185"/>
                    <a:pt x="94555" y="572403"/>
                    <a:pt x="137897" y="577358"/>
                  </a:cubicBezTo>
                  <a:cubicBezTo>
                    <a:pt x="179234" y="582090"/>
                    <a:pt x="225628" y="583599"/>
                    <a:pt x="265610" y="594554"/>
                  </a:cubicBezTo>
                  <a:cubicBezTo>
                    <a:pt x="279309" y="598309"/>
                    <a:pt x="287162" y="602081"/>
                    <a:pt x="294054" y="615026"/>
                  </a:cubicBezTo>
                  <a:cubicBezTo>
                    <a:pt x="319789" y="663203"/>
                    <a:pt x="329767" y="874515"/>
                    <a:pt x="312176" y="926601"/>
                  </a:cubicBezTo>
                  <a:cubicBezTo>
                    <a:pt x="299077" y="965401"/>
                    <a:pt x="189572" y="995148"/>
                    <a:pt x="151956" y="1012464"/>
                  </a:cubicBezTo>
                  <a:lnTo>
                    <a:pt x="165432" y="1046891"/>
                  </a:lnTo>
                  <a:cubicBezTo>
                    <a:pt x="203854" y="1031015"/>
                    <a:pt x="337396" y="967218"/>
                    <a:pt x="373007" y="972705"/>
                  </a:cubicBezTo>
                  <a:cubicBezTo>
                    <a:pt x="384717" y="974505"/>
                    <a:pt x="398004" y="982580"/>
                    <a:pt x="408360" y="988461"/>
                  </a:cubicBezTo>
                  <a:cubicBezTo>
                    <a:pt x="453725" y="1014213"/>
                    <a:pt x="496433" y="1045297"/>
                    <a:pt x="541371" y="1072008"/>
                  </a:cubicBezTo>
                  <a:cubicBezTo>
                    <a:pt x="600658" y="1107276"/>
                    <a:pt x="663512" y="1138548"/>
                    <a:pt x="720604" y="1177124"/>
                  </a:cubicBezTo>
                  <a:cubicBezTo>
                    <a:pt x="736086" y="1187600"/>
                    <a:pt x="758495" y="1203699"/>
                    <a:pt x="767770" y="1220038"/>
                  </a:cubicBezTo>
                  <a:cubicBezTo>
                    <a:pt x="786287" y="1252631"/>
                    <a:pt x="750334" y="1540736"/>
                    <a:pt x="740493" y="1592136"/>
                  </a:cubicBezTo>
                  <a:lnTo>
                    <a:pt x="776068" y="1600229"/>
                  </a:lnTo>
                  <a:cubicBezTo>
                    <a:pt x="786047" y="1500291"/>
                    <a:pt x="803226" y="1307941"/>
                    <a:pt x="868034" y="1231045"/>
                  </a:cubicBezTo>
                  <a:cubicBezTo>
                    <a:pt x="914668" y="1175701"/>
                    <a:pt x="1207317" y="1013047"/>
                    <a:pt x="1271747" y="1010046"/>
                  </a:cubicBezTo>
                  <a:cubicBezTo>
                    <a:pt x="1288858" y="1009241"/>
                    <a:pt x="1307838" y="1017093"/>
                    <a:pt x="1323131" y="1024225"/>
                  </a:cubicBezTo>
                  <a:cubicBezTo>
                    <a:pt x="1379744" y="1050594"/>
                    <a:pt x="1433545" y="1087559"/>
                    <a:pt x="1487655" y="1118883"/>
                  </a:cubicBezTo>
                  <a:cubicBezTo>
                    <a:pt x="1544250" y="1151664"/>
                    <a:pt x="1613979" y="1179011"/>
                    <a:pt x="1661694" y="1224170"/>
                  </a:cubicBezTo>
                  <a:cubicBezTo>
                    <a:pt x="1680124" y="1241624"/>
                    <a:pt x="1692246" y="1261564"/>
                    <a:pt x="1699567" y="1285789"/>
                  </a:cubicBezTo>
                  <a:cubicBezTo>
                    <a:pt x="1714894" y="1336504"/>
                    <a:pt x="1712940" y="1395260"/>
                    <a:pt x="1715786" y="1448033"/>
                  </a:cubicBezTo>
                  <a:cubicBezTo>
                    <a:pt x="1719489" y="1511692"/>
                    <a:pt x="1722644" y="1575386"/>
                    <a:pt x="1725284" y="1639096"/>
                  </a:cubicBezTo>
                  <a:lnTo>
                    <a:pt x="1756197" y="1634536"/>
                  </a:lnTo>
                  <a:cubicBezTo>
                    <a:pt x="1752116" y="1541370"/>
                    <a:pt x="1744195" y="1448221"/>
                    <a:pt x="1742481" y="1354987"/>
                  </a:cubicBezTo>
                  <a:cubicBezTo>
                    <a:pt x="1741143" y="1324177"/>
                    <a:pt x="1734457" y="1275331"/>
                    <a:pt x="1754122" y="1249425"/>
                  </a:cubicBezTo>
                  <a:cubicBezTo>
                    <a:pt x="1779171" y="1216455"/>
                    <a:pt x="2158419" y="1006394"/>
                    <a:pt x="2197749" y="1006617"/>
                  </a:cubicBezTo>
                  <a:cubicBezTo>
                    <a:pt x="2250436" y="1006909"/>
                    <a:pt x="2515343" y="1206717"/>
                    <a:pt x="2558240" y="1252288"/>
                  </a:cubicBezTo>
                  <a:cubicBezTo>
                    <a:pt x="2595993" y="1292373"/>
                    <a:pt x="2598256" y="1341528"/>
                    <a:pt x="2596336" y="1393426"/>
                  </a:cubicBezTo>
                  <a:cubicBezTo>
                    <a:pt x="2620373" y="1377893"/>
                    <a:pt x="2643999" y="1361776"/>
                    <a:pt x="2667231" y="1345077"/>
                  </a:cubicBezTo>
                  <a:cubicBezTo>
                    <a:pt x="2665482" y="1321605"/>
                    <a:pt x="2663133" y="1293831"/>
                    <a:pt x="2672854" y="1271833"/>
                  </a:cubicBezTo>
                  <a:cubicBezTo>
                    <a:pt x="2681238" y="1252802"/>
                    <a:pt x="2693720" y="1245139"/>
                    <a:pt x="2712528" y="1237955"/>
                  </a:cubicBezTo>
                  <a:close/>
                  <a:moveTo>
                    <a:pt x="1263861" y="901879"/>
                  </a:moveTo>
                  <a:cubicBezTo>
                    <a:pt x="1262061" y="917361"/>
                    <a:pt x="1258357" y="933305"/>
                    <a:pt x="1250625" y="946970"/>
                  </a:cubicBezTo>
                  <a:cubicBezTo>
                    <a:pt x="1225576" y="991153"/>
                    <a:pt x="908273" y="1156139"/>
                    <a:pt x="845574" y="1172598"/>
                  </a:cubicBezTo>
                  <a:cubicBezTo>
                    <a:pt x="828549" y="1177056"/>
                    <a:pt x="810513" y="1173524"/>
                    <a:pt x="793813" y="1169238"/>
                  </a:cubicBezTo>
                  <a:cubicBezTo>
                    <a:pt x="743699" y="1150687"/>
                    <a:pt x="695315" y="1122260"/>
                    <a:pt x="647875" y="1097760"/>
                  </a:cubicBezTo>
                  <a:cubicBezTo>
                    <a:pt x="567894" y="1056441"/>
                    <a:pt x="479786" y="1015670"/>
                    <a:pt x="408531" y="959983"/>
                  </a:cubicBezTo>
                  <a:cubicBezTo>
                    <a:pt x="392106" y="947142"/>
                    <a:pt x="374447" y="931505"/>
                    <a:pt x="366011" y="912131"/>
                  </a:cubicBezTo>
                  <a:cubicBezTo>
                    <a:pt x="358948" y="895878"/>
                    <a:pt x="355330" y="877790"/>
                    <a:pt x="353444" y="860233"/>
                  </a:cubicBezTo>
                  <a:cubicBezTo>
                    <a:pt x="348609" y="815451"/>
                    <a:pt x="345300" y="593629"/>
                    <a:pt x="358845" y="562476"/>
                  </a:cubicBezTo>
                  <a:cubicBezTo>
                    <a:pt x="384237" y="504097"/>
                    <a:pt x="706563" y="325669"/>
                    <a:pt x="773685" y="302181"/>
                  </a:cubicBezTo>
                  <a:cubicBezTo>
                    <a:pt x="791345" y="295991"/>
                    <a:pt x="806912" y="293471"/>
                    <a:pt x="825583" y="294791"/>
                  </a:cubicBezTo>
                  <a:cubicBezTo>
                    <a:pt x="916006" y="322618"/>
                    <a:pt x="1004611" y="373110"/>
                    <a:pt x="1089719" y="414395"/>
                  </a:cubicBezTo>
                  <a:cubicBezTo>
                    <a:pt x="1132273" y="435054"/>
                    <a:pt x="1179662" y="453245"/>
                    <a:pt x="1219901" y="477626"/>
                  </a:cubicBezTo>
                  <a:cubicBezTo>
                    <a:pt x="1233720" y="485992"/>
                    <a:pt x="1255631" y="500257"/>
                    <a:pt x="1262249" y="515756"/>
                  </a:cubicBezTo>
                  <a:cubicBezTo>
                    <a:pt x="1276651" y="549480"/>
                    <a:pt x="1269724" y="851541"/>
                    <a:pt x="1263861" y="901879"/>
                  </a:cubicBezTo>
                  <a:close/>
                  <a:moveTo>
                    <a:pt x="2171569" y="714621"/>
                  </a:moveTo>
                  <a:cubicBezTo>
                    <a:pt x="2168551" y="778212"/>
                    <a:pt x="2174380" y="850461"/>
                    <a:pt x="2159138" y="912200"/>
                  </a:cubicBezTo>
                  <a:cubicBezTo>
                    <a:pt x="2138033" y="997719"/>
                    <a:pt x="2011709" y="1065579"/>
                    <a:pt x="1939648" y="1108493"/>
                  </a:cubicBezTo>
                  <a:cubicBezTo>
                    <a:pt x="1873640" y="1147789"/>
                    <a:pt x="1800962" y="1197578"/>
                    <a:pt x="1722010" y="1198813"/>
                  </a:cubicBezTo>
                  <a:cubicBezTo>
                    <a:pt x="1696601" y="1195452"/>
                    <a:pt x="1673780" y="1188680"/>
                    <a:pt x="1650052" y="1179028"/>
                  </a:cubicBezTo>
                  <a:cubicBezTo>
                    <a:pt x="1579243" y="1150224"/>
                    <a:pt x="1374018" y="1040256"/>
                    <a:pt x="1330744" y="980043"/>
                  </a:cubicBezTo>
                  <a:cubicBezTo>
                    <a:pt x="1317833" y="962075"/>
                    <a:pt x="1312450" y="935740"/>
                    <a:pt x="1309192" y="914052"/>
                  </a:cubicBezTo>
                  <a:cubicBezTo>
                    <a:pt x="1299454" y="849003"/>
                    <a:pt x="1294053" y="605253"/>
                    <a:pt x="1306569" y="543840"/>
                  </a:cubicBezTo>
                  <a:cubicBezTo>
                    <a:pt x="1314336" y="505743"/>
                    <a:pt x="1337036" y="484792"/>
                    <a:pt x="1368342" y="464561"/>
                  </a:cubicBezTo>
                  <a:cubicBezTo>
                    <a:pt x="1443541" y="415989"/>
                    <a:pt x="1583323" y="341889"/>
                    <a:pt x="1670609" y="322995"/>
                  </a:cubicBezTo>
                  <a:cubicBezTo>
                    <a:pt x="1677467" y="321486"/>
                    <a:pt x="1684359" y="320252"/>
                    <a:pt x="1691303" y="319326"/>
                  </a:cubicBezTo>
                  <a:cubicBezTo>
                    <a:pt x="1698264" y="318400"/>
                    <a:pt x="1705242" y="317748"/>
                    <a:pt x="1712237" y="317405"/>
                  </a:cubicBezTo>
                  <a:cubicBezTo>
                    <a:pt x="1719249" y="317045"/>
                    <a:pt x="1726244" y="316994"/>
                    <a:pt x="1733257" y="317234"/>
                  </a:cubicBezTo>
                  <a:cubicBezTo>
                    <a:pt x="1740269" y="317457"/>
                    <a:pt x="1747264" y="317988"/>
                    <a:pt x="1754225" y="318811"/>
                  </a:cubicBezTo>
                  <a:cubicBezTo>
                    <a:pt x="1785017" y="324315"/>
                    <a:pt x="1812261" y="333676"/>
                    <a:pt x="1840224" y="347821"/>
                  </a:cubicBezTo>
                  <a:cubicBezTo>
                    <a:pt x="1896580" y="376299"/>
                    <a:pt x="2142285" y="536313"/>
                    <a:pt x="2167351" y="573672"/>
                  </a:cubicBezTo>
                  <a:cubicBezTo>
                    <a:pt x="2174518" y="584336"/>
                    <a:pt x="2176592" y="597726"/>
                    <a:pt x="2177312" y="610311"/>
                  </a:cubicBezTo>
                  <a:cubicBezTo>
                    <a:pt x="2179284" y="644566"/>
                    <a:pt x="2173214" y="680279"/>
                    <a:pt x="2171569" y="714621"/>
                  </a:cubicBezTo>
                  <a:close/>
                </a:path>
              </a:pathLst>
            </a:custGeom>
            <a:solidFill>
              <a:srgbClr val="960016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67" name="Freeform: Shape 66"/>
            <p:cNvSpPr/>
            <p:nvPr/>
          </p:nvSpPr>
          <p:spPr>
            <a:xfrm>
              <a:off x="6739754" y="2950879"/>
              <a:ext cx="878425" cy="881730"/>
            </a:xfrm>
            <a:custGeom>
              <a:avLst/>
              <a:gdLst>
                <a:gd name="connsiteX0" fmla="*/ 872292 w 878425"/>
                <a:gd name="connsiteY0" fmla="*/ 397539 h 881730"/>
                <a:gd name="connsiteX1" fmla="*/ 878036 w 878425"/>
                <a:gd name="connsiteY1" fmla="*/ 293229 h 881730"/>
                <a:gd name="connsiteX2" fmla="*/ 868074 w 878425"/>
                <a:gd name="connsiteY2" fmla="*/ 256573 h 881730"/>
                <a:gd name="connsiteX3" fmla="*/ 540965 w 878425"/>
                <a:gd name="connsiteY3" fmla="*/ 30739 h 881730"/>
                <a:gd name="connsiteX4" fmla="*/ 454948 w 878425"/>
                <a:gd name="connsiteY4" fmla="*/ 1729 h 881730"/>
                <a:gd name="connsiteX5" fmla="*/ 433980 w 878425"/>
                <a:gd name="connsiteY5" fmla="*/ 135 h 881730"/>
                <a:gd name="connsiteX6" fmla="*/ 412960 w 878425"/>
                <a:gd name="connsiteY6" fmla="*/ 306 h 881730"/>
                <a:gd name="connsiteX7" fmla="*/ 392026 w 878425"/>
                <a:gd name="connsiteY7" fmla="*/ 2243 h 881730"/>
                <a:gd name="connsiteX8" fmla="*/ 371332 w 878425"/>
                <a:gd name="connsiteY8" fmla="*/ 5913 h 881730"/>
                <a:gd name="connsiteX9" fmla="*/ 69066 w 878425"/>
                <a:gd name="connsiteY9" fmla="*/ 147479 h 881730"/>
                <a:gd name="connsiteX10" fmla="*/ 7309 w 878425"/>
                <a:gd name="connsiteY10" fmla="*/ 226757 h 881730"/>
                <a:gd name="connsiteX11" fmla="*/ 9916 w 878425"/>
                <a:gd name="connsiteY11" fmla="*/ 596969 h 881730"/>
                <a:gd name="connsiteX12" fmla="*/ 31467 w 878425"/>
                <a:gd name="connsiteY12" fmla="*/ 662961 h 881730"/>
                <a:gd name="connsiteX13" fmla="*/ 350775 w 878425"/>
                <a:gd name="connsiteY13" fmla="*/ 861946 h 881730"/>
                <a:gd name="connsiteX14" fmla="*/ 422733 w 878425"/>
                <a:gd name="connsiteY14" fmla="*/ 881731 h 881730"/>
                <a:gd name="connsiteX15" fmla="*/ 640371 w 878425"/>
                <a:gd name="connsiteY15" fmla="*/ 791411 h 881730"/>
                <a:gd name="connsiteX16" fmla="*/ 859862 w 878425"/>
                <a:gd name="connsiteY16" fmla="*/ 595118 h 881730"/>
                <a:gd name="connsiteX17" fmla="*/ 872292 w 878425"/>
                <a:gd name="connsiteY17" fmla="*/ 397539 h 881730"/>
                <a:gd name="connsiteX18" fmla="*/ 848392 w 878425"/>
                <a:gd name="connsiteY18" fmla="*/ 444756 h 881730"/>
                <a:gd name="connsiteX19" fmla="*/ 836836 w 878425"/>
                <a:gd name="connsiteY19" fmla="*/ 596661 h 881730"/>
                <a:gd name="connsiteX20" fmla="*/ 804843 w 878425"/>
                <a:gd name="connsiteY20" fmla="*/ 646107 h 881730"/>
                <a:gd name="connsiteX21" fmla="*/ 477442 w 878425"/>
                <a:gd name="connsiteY21" fmla="*/ 852978 h 881730"/>
                <a:gd name="connsiteX22" fmla="*/ 432043 w 878425"/>
                <a:gd name="connsiteY22" fmla="*/ 860934 h 881730"/>
                <a:gd name="connsiteX23" fmla="*/ 375224 w 878425"/>
                <a:gd name="connsiteY23" fmla="*/ 848161 h 881730"/>
                <a:gd name="connsiteX24" fmla="*/ 55436 w 878425"/>
                <a:gd name="connsiteY24" fmla="*/ 655074 h 881730"/>
                <a:gd name="connsiteX25" fmla="*/ 33387 w 878425"/>
                <a:gd name="connsiteY25" fmla="*/ 599164 h 881730"/>
                <a:gd name="connsiteX26" fmla="*/ 24952 w 878425"/>
                <a:gd name="connsiteY26" fmla="*/ 423068 h 881730"/>
                <a:gd name="connsiteX27" fmla="*/ 26066 w 878425"/>
                <a:gd name="connsiteY27" fmla="*/ 251206 h 881730"/>
                <a:gd name="connsiteX28" fmla="*/ 62619 w 878425"/>
                <a:gd name="connsiteY28" fmla="*/ 180329 h 881730"/>
                <a:gd name="connsiteX29" fmla="*/ 348186 w 878425"/>
                <a:gd name="connsiteY29" fmla="*/ 34065 h 881730"/>
                <a:gd name="connsiteX30" fmla="*/ 440358 w 878425"/>
                <a:gd name="connsiteY30" fmla="*/ 22612 h 881730"/>
                <a:gd name="connsiteX31" fmla="*/ 520117 w 878425"/>
                <a:gd name="connsiteY31" fmla="*/ 44438 h 881730"/>
                <a:gd name="connsiteX32" fmla="*/ 855284 w 878425"/>
                <a:gd name="connsiteY32" fmla="*/ 271883 h 881730"/>
                <a:gd name="connsiteX33" fmla="*/ 848392 w 878425"/>
                <a:gd name="connsiteY33" fmla="*/ 444756 h 88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878425" h="881730">
                  <a:moveTo>
                    <a:pt x="872292" y="397539"/>
                  </a:moveTo>
                  <a:cubicBezTo>
                    <a:pt x="873938" y="363197"/>
                    <a:pt x="880007" y="327484"/>
                    <a:pt x="878036" y="293229"/>
                  </a:cubicBezTo>
                  <a:cubicBezTo>
                    <a:pt x="877315" y="280644"/>
                    <a:pt x="875241" y="267254"/>
                    <a:pt x="868074" y="256573"/>
                  </a:cubicBezTo>
                  <a:cubicBezTo>
                    <a:pt x="843008" y="219231"/>
                    <a:pt x="597303" y="59216"/>
                    <a:pt x="540965" y="30739"/>
                  </a:cubicBezTo>
                  <a:cubicBezTo>
                    <a:pt x="513001" y="16594"/>
                    <a:pt x="485758" y="7233"/>
                    <a:pt x="454948" y="1729"/>
                  </a:cubicBezTo>
                  <a:cubicBezTo>
                    <a:pt x="447987" y="906"/>
                    <a:pt x="440992" y="375"/>
                    <a:pt x="433980" y="135"/>
                  </a:cubicBezTo>
                  <a:cubicBezTo>
                    <a:pt x="426985" y="-88"/>
                    <a:pt x="419972" y="-37"/>
                    <a:pt x="412960" y="306"/>
                  </a:cubicBezTo>
                  <a:cubicBezTo>
                    <a:pt x="405965" y="666"/>
                    <a:pt x="398987" y="1301"/>
                    <a:pt x="392026" y="2243"/>
                  </a:cubicBezTo>
                  <a:cubicBezTo>
                    <a:pt x="385083" y="3169"/>
                    <a:pt x="378190" y="4404"/>
                    <a:pt x="371332" y="5913"/>
                  </a:cubicBezTo>
                  <a:cubicBezTo>
                    <a:pt x="284047" y="24806"/>
                    <a:pt x="144264" y="98907"/>
                    <a:pt x="69066" y="147479"/>
                  </a:cubicBezTo>
                  <a:cubicBezTo>
                    <a:pt x="37759" y="167710"/>
                    <a:pt x="15059" y="188661"/>
                    <a:pt x="7309" y="226757"/>
                  </a:cubicBezTo>
                  <a:cubicBezTo>
                    <a:pt x="-5224" y="288154"/>
                    <a:pt x="177" y="531921"/>
                    <a:pt x="9916" y="596969"/>
                  </a:cubicBezTo>
                  <a:cubicBezTo>
                    <a:pt x="13173" y="618658"/>
                    <a:pt x="18557" y="644993"/>
                    <a:pt x="31467" y="662961"/>
                  </a:cubicBezTo>
                  <a:cubicBezTo>
                    <a:pt x="74741" y="723174"/>
                    <a:pt x="279966" y="833142"/>
                    <a:pt x="350775" y="861946"/>
                  </a:cubicBezTo>
                  <a:cubicBezTo>
                    <a:pt x="374504" y="871598"/>
                    <a:pt x="397324" y="878353"/>
                    <a:pt x="422733" y="881731"/>
                  </a:cubicBezTo>
                  <a:cubicBezTo>
                    <a:pt x="501686" y="880479"/>
                    <a:pt x="574363" y="830707"/>
                    <a:pt x="640371" y="791411"/>
                  </a:cubicBezTo>
                  <a:cubicBezTo>
                    <a:pt x="712432" y="748497"/>
                    <a:pt x="838756" y="680637"/>
                    <a:pt x="859862" y="595118"/>
                  </a:cubicBezTo>
                  <a:cubicBezTo>
                    <a:pt x="875103" y="533379"/>
                    <a:pt x="869274" y="461129"/>
                    <a:pt x="872292" y="397539"/>
                  </a:cubicBezTo>
                  <a:close/>
                  <a:moveTo>
                    <a:pt x="848392" y="444756"/>
                  </a:moveTo>
                  <a:cubicBezTo>
                    <a:pt x="846094" y="492248"/>
                    <a:pt x="851135" y="551295"/>
                    <a:pt x="836836" y="596661"/>
                  </a:cubicBezTo>
                  <a:cubicBezTo>
                    <a:pt x="831024" y="615143"/>
                    <a:pt x="817891" y="631997"/>
                    <a:pt x="804843" y="646107"/>
                  </a:cubicBezTo>
                  <a:cubicBezTo>
                    <a:pt x="751420" y="703817"/>
                    <a:pt x="550172" y="827124"/>
                    <a:pt x="477442" y="852978"/>
                  </a:cubicBezTo>
                  <a:cubicBezTo>
                    <a:pt x="462509" y="858293"/>
                    <a:pt x="447799" y="860299"/>
                    <a:pt x="432043" y="860934"/>
                  </a:cubicBezTo>
                  <a:cubicBezTo>
                    <a:pt x="411606" y="859339"/>
                    <a:pt x="394409" y="855293"/>
                    <a:pt x="375224" y="848161"/>
                  </a:cubicBezTo>
                  <a:cubicBezTo>
                    <a:pt x="298689" y="819631"/>
                    <a:pt x="107093" y="715527"/>
                    <a:pt x="55436" y="655074"/>
                  </a:cubicBezTo>
                  <a:cubicBezTo>
                    <a:pt x="42183" y="639575"/>
                    <a:pt x="36919" y="618881"/>
                    <a:pt x="33387" y="599164"/>
                  </a:cubicBezTo>
                  <a:cubicBezTo>
                    <a:pt x="23203" y="542465"/>
                    <a:pt x="25843" y="480538"/>
                    <a:pt x="24952" y="423068"/>
                  </a:cubicBezTo>
                  <a:cubicBezTo>
                    <a:pt x="24077" y="366403"/>
                    <a:pt x="20751" y="307699"/>
                    <a:pt x="26066" y="251206"/>
                  </a:cubicBezTo>
                  <a:cubicBezTo>
                    <a:pt x="29066" y="219402"/>
                    <a:pt x="37605" y="200663"/>
                    <a:pt x="62619" y="180329"/>
                  </a:cubicBezTo>
                  <a:cubicBezTo>
                    <a:pt x="118786" y="134723"/>
                    <a:pt x="278424" y="54450"/>
                    <a:pt x="348186" y="34065"/>
                  </a:cubicBezTo>
                  <a:cubicBezTo>
                    <a:pt x="378104" y="25321"/>
                    <a:pt x="409154" y="20606"/>
                    <a:pt x="440358" y="22612"/>
                  </a:cubicBezTo>
                  <a:cubicBezTo>
                    <a:pt x="469299" y="25784"/>
                    <a:pt x="493662" y="32144"/>
                    <a:pt x="520117" y="44438"/>
                  </a:cubicBezTo>
                  <a:cubicBezTo>
                    <a:pt x="578975" y="71784"/>
                    <a:pt x="821303" y="230786"/>
                    <a:pt x="855284" y="271883"/>
                  </a:cubicBezTo>
                  <a:cubicBezTo>
                    <a:pt x="857084" y="329096"/>
                    <a:pt x="851169" y="387560"/>
                    <a:pt x="848392" y="444756"/>
                  </a:cubicBezTo>
                  <a:close/>
                </a:path>
              </a:pathLst>
            </a:custGeom>
            <a:solidFill>
              <a:srgbClr val="000000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68" name="Freeform: Shape 67"/>
            <p:cNvSpPr/>
            <p:nvPr/>
          </p:nvSpPr>
          <p:spPr>
            <a:xfrm>
              <a:off x="6762875" y="2973033"/>
              <a:ext cx="832498" cy="838780"/>
            </a:xfrm>
            <a:custGeom>
              <a:avLst/>
              <a:gdLst>
                <a:gd name="connsiteX0" fmla="*/ 813716 w 832498"/>
                <a:gd name="connsiteY0" fmla="*/ 574507 h 838780"/>
                <a:gd name="connsiteX1" fmla="*/ 781723 w 832498"/>
                <a:gd name="connsiteY1" fmla="*/ 623954 h 838780"/>
                <a:gd name="connsiteX2" fmla="*/ 454322 w 832498"/>
                <a:gd name="connsiteY2" fmla="*/ 830825 h 838780"/>
                <a:gd name="connsiteX3" fmla="*/ 408922 w 832498"/>
                <a:gd name="connsiteY3" fmla="*/ 838780 h 838780"/>
                <a:gd name="connsiteX4" fmla="*/ 352104 w 832498"/>
                <a:gd name="connsiteY4" fmla="*/ 826008 h 838780"/>
                <a:gd name="connsiteX5" fmla="*/ 32315 w 832498"/>
                <a:gd name="connsiteY5" fmla="*/ 632920 h 838780"/>
                <a:gd name="connsiteX6" fmla="*/ 10267 w 832498"/>
                <a:gd name="connsiteY6" fmla="*/ 577011 h 838780"/>
                <a:gd name="connsiteX7" fmla="*/ 1831 w 832498"/>
                <a:gd name="connsiteY7" fmla="*/ 400914 h 838780"/>
                <a:gd name="connsiteX8" fmla="*/ 2946 w 832498"/>
                <a:gd name="connsiteY8" fmla="*/ 229053 h 838780"/>
                <a:gd name="connsiteX9" fmla="*/ 39499 w 832498"/>
                <a:gd name="connsiteY9" fmla="*/ 158175 h 838780"/>
                <a:gd name="connsiteX10" fmla="*/ 325066 w 832498"/>
                <a:gd name="connsiteY10" fmla="*/ 11911 h 838780"/>
                <a:gd name="connsiteX11" fmla="*/ 417238 w 832498"/>
                <a:gd name="connsiteY11" fmla="*/ 458 h 838780"/>
                <a:gd name="connsiteX12" fmla="*/ 496996 w 832498"/>
                <a:gd name="connsiteY12" fmla="*/ 22284 h 838780"/>
                <a:gd name="connsiteX13" fmla="*/ 832164 w 832498"/>
                <a:gd name="connsiteY13" fmla="*/ 249730 h 838780"/>
                <a:gd name="connsiteX14" fmla="*/ 825272 w 832498"/>
                <a:gd name="connsiteY14" fmla="*/ 422603 h 838780"/>
                <a:gd name="connsiteX15" fmla="*/ 813716 w 832498"/>
                <a:gd name="connsiteY15" fmla="*/ 574507 h 838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32498" h="838780">
                  <a:moveTo>
                    <a:pt x="813716" y="574507"/>
                  </a:moveTo>
                  <a:cubicBezTo>
                    <a:pt x="807903" y="592990"/>
                    <a:pt x="794771" y="609843"/>
                    <a:pt x="781723" y="623954"/>
                  </a:cubicBezTo>
                  <a:cubicBezTo>
                    <a:pt x="728299" y="681663"/>
                    <a:pt x="527052" y="804971"/>
                    <a:pt x="454322" y="830825"/>
                  </a:cubicBezTo>
                  <a:cubicBezTo>
                    <a:pt x="439389" y="836140"/>
                    <a:pt x="424678" y="838146"/>
                    <a:pt x="408922" y="838780"/>
                  </a:cubicBezTo>
                  <a:cubicBezTo>
                    <a:pt x="388486" y="837186"/>
                    <a:pt x="371289" y="833140"/>
                    <a:pt x="352104" y="826008"/>
                  </a:cubicBezTo>
                  <a:cubicBezTo>
                    <a:pt x="275568" y="797478"/>
                    <a:pt x="83973" y="693374"/>
                    <a:pt x="32315" y="632920"/>
                  </a:cubicBezTo>
                  <a:cubicBezTo>
                    <a:pt x="19062" y="617421"/>
                    <a:pt x="13799" y="596727"/>
                    <a:pt x="10267" y="577011"/>
                  </a:cubicBezTo>
                  <a:cubicBezTo>
                    <a:pt x="83" y="520312"/>
                    <a:pt x="2723" y="458384"/>
                    <a:pt x="1831" y="400914"/>
                  </a:cubicBezTo>
                  <a:cubicBezTo>
                    <a:pt x="957" y="344250"/>
                    <a:pt x="-2369" y="285545"/>
                    <a:pt x="2946" y="229053"/>
                  </a:cubicBezTo>
                  <a:cubicBezTo>
                    <a:pt x="5946" y="197249"/>
                    <a:pt x="14484" y="178509"/>
                    <a:pt x="39499" y="158175"/>
                  </a:cubicBezTo>
                  <a:cubicBezTo>
                    <a:pt x="95666" y="112570"/>
                    <a:pt x="255303" y="32297"/>
                    <a:pt x="325066" y="11911"/>
                  </a:cubicBezTo>
                  <a:cubicBezTo>
                    <a:pt x="354984" y="3167"/>
                    <a:pt x="386034" y="-1547"/>
                    <a:pt x="417238" y="458"/>
                  </a:cubicBezTo>
                  <a:cubicBezTo>
                    <a:pt x="446178" y="3630"/>
                    <a:pt x="470541" y="9991"/>
                    <a:pt x="496996" y="22284"/>
                  </a:cubicBezTo>
                  <a:cubicBezTo>
                    <a:pt x="555855" y="49630"/>
                    <a:pt x="798182" y="208633"/>
                    <a:pt x="832164" y="249730"/>
                  </a:cubicBezTo>
                  <a:cubicBezTo>
                    <a:pt x="833964" y="306942"/>
                    <a:pt x="828049" y="365407"/>
                    <a:pt x="825272" y="422603"/>
                  </a:cubicBezTo>
                  <a:cubicBezTo>
                    <a:pt x="822974" y="470094"/>
                    <a:pt x="828015" y="529142"/>
                    <a:pt x="813716" y="574507"/>
                  </a:cubicBezTo>
                  <a:close/>
                </a:path>
              </a:pathLst>
            </a:custGeom>
            <a:solidFill>
              <a:srgbClr val="A48946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69" name="Freeform: Shape 68"/>
            <p:cNvSpPr/>
            <p:nvPr/>
          </p:nvSpPr>
          <p:spPr>
            <a:xfrm>
              <a:off x="5789707" y="2928247"/>
              <a:ext cx="921549" cy="880211"/>
            </a:xfrm>
            <a:custGeom>
              <a:avLst/>
              <a:gdLst>
                <a:gd name="connsiteX0" fmla="*/ 914631 w 921549"/>
                <a:gd name="connsiteY0" fmla="*/ 607429 h 880211"/>
                <a:gd name="connsiteX1" fmla="*/ 913019 w 921549"/>
                <a:gd name="connsiteY1" fmla="*/ 221306 h 880211"/>
                <a:gd name="connsiteX2" fmla="*/ 870671 w 921549"/>
                <a:gd name="connsiteY2" fmla="*/ 183176 h 880211"/>
                <a:gd name="connsiteX3" fmla="*/ 740490 w 921549"/>
                <a:gd name="connsiteY3" fmla="*/ 119945 h 880211"/>
                <a:gd name="connsiteX4" fmla="*/ 476354 w 921549"/>
                <a:gd name="connsiteY4" fmla="*/ 341 h 880211"/>
                <a:gd name="connsiteX5" fmla="*/ 424456 w 921549"/>
                <a:gd name="connsiteY5" fmla="*/ 7731 h 880211"/>
                <a:gd name="connsiteX6" fmla="*/ 9615 w 921549"/>
                <a:gd name="connsiteY6" fmla="*/ 268026 h 880211"/>
                <a:gd name="connsiteX7" fmla="*/ 4215 w 921549"/>
                <a:gd name="connsiteY7" fmla="*/ 565783 h 880211"/>
                <a:gd name="connsiteX8" fmla="*/ 16782 w 921549"/>
                <a:gd name="connsiteY8" fmla="*/ 617681 h 880211"/>
                <a:gd name="connsiteX9" fmla="*/ 59301 w 921549"/>
                <a:gd name="connsiteY9" fmla="*/ 665533 h 880211"/>
                <a:gd name="connsiteX10" fmla="*/ 298646 w 921549"/>
                <a:gd name="connsiteY10" fmla="*/ 803310 h 880211"/>
                <a:gd name="connsiteX11" fmla="*/ 444584 w 921549"/>
                <a:gd name="connsiteY11" fmla="*/ 874788 h 880211"/>
                <a:gd name="connsiteX12" fmla="*/ 496345 w 921549"/>
                <a:gd name="connsiteY12" fmla="*/ 878148 h 880211"/>
                <a:gd name="connsiteX13" fmla="*/ 901396 w 921549"/>
                <a:gd name="connsiteY13" fmla="*/ 652520 h 880211"/>
                <a:gd name="connsiteX14" fmla="*/ 914631 w 921549"/>
                <a:gd name="connsiteY14" fmla="*/ 607429 h 880211"/>
                <a:gd name="connsiteX15" fmla="*/ 886205 w 921549"/>
                <a:gd name="connsiteY15" fmla="*/ 631209 h 880211"/>
                <a:gd name="connsiteX16" fmla="*/ 861687 w 921549"/>
                <a:gd name="connsiteY16" fmla="*/ 661230 h 880211"/>
                <a:gd name="connsiteX17" fmla="*/ 759675 w 921549"/>
                <a:gd name="connsiteY17" fmla="*/ 722797 h 880211"/>
                <a:gd name="connsiteX18" fmla="*/ 535058 w 921549"/>
                <a:gd name="connsiteY18" fmla="*/ 839400 h 880211"/>
                <a:gd name="connsiteX19" fmla="*/ 448785 w 921549"/>
                <a:gd name="connsiteY19" fmla="*/ 854025 h 880211"/>
                <a:gd name="connsiteX20" fmla="*/ 177859 w 921549"/>
                <a:gd name="connsiteY20" fmla="*/ 713985 h 880211"/>
                <a:gd name="connsiteX21" fmla="*/ 71423 w 921549"/>
                <a:gd name="connsiteY21" fmla="*/ 648165 h 880211"/>
                <a:gd name="connsiteX22" fmla="*/ 32778 w 921549"/>
                <a:gd name="connsiteY22" fmla="*/ 599696 h 880211"/>
                <a:gd name="connsiteX23" fmla="*/ 26263 w 921549"/>
                <a:gd name="connsiteY23" fmla="*/ 279976 h 880211"/>
                <a:gd name="connsiteX24" fmla="*/ 70446 w 921549"/>
                <a:gd name="connsiteY24" fmla="*/ 236136 h 880211"/>
                <a:gd name="connsiteX25" fmla="*/ 452145 w 921549"/>
                <a:gd name="connsiteY25" fmla="*/ 21532 h 880211"/>
                <a:gd name="connsiteX26" fmla="*/ 472993 w 921549"/>
                <a:gd name="connsiteY26" fmla="*/ 20950 h 880211"/>
                <a:gd name="connsiteX27" fmla="*/ 735363 w 921549"/>
                <a:gd name="connsiteY27" fmla="*/ 141136 h 880211"/>
                <a:gd name="connsiteX28" fmla="*/ 859441 w 921549"/>
                <a:gd name="connsiteY28" fmla="*/ 202584 h 880211"/>
                <a:gd name="connsiteX29" fmla="*/ 890525 w 921549"/>
                <a:gd name="connsiteY29" fmla="*/ 229330 h 880211"/>
                <a:gd name="connsiteX30" fmla="*/ 898103 w 921549"/>
                <a:gd name="connsiteY30" fmla="*/ 267340 h 880211"/>
                <a:gd name="connsiteX31" fmla="*/ 886205 w 921549"/>
                <a:gd name="connsiteY31" fmla="*/ 631209 h 880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21549" h="880211">
                  <a:moveTo>
                    <a:pt x="914631" y="607429"/>
                  </a:moveTo>
                  <a:cubicBezTo>
                    <a:pt x="920495" y="557091"/>
                    <a:pt x="927421" y="255030"/>
                    <a:pt x="913019" y="221306"/>
                  </a:cubicBezTo>
                  <a:cubicBezTo>
                    <a:pt x="906402" y="205807"/>
                    <a:pt x="884490" y="191542"/>
                    <a:pt x="870671" y="183176"/>
                  </a:cubicBezTo>
                  <a:cubicBezTo>
                    <a:pt x="830432" y="158795"/>
                    <a:pt x="783044" y="140604"/>
                    <a:pt x="740490" y="119945"/>
                  </a:cubicBezTo>
                  <a:cubicBezTo>
                    <a:pt x="655382" y="78660"/>
                    <a:pt x="566776" y="28168"/>
                    <a:pt x="476354" y="341"/>
                  </a:cubicBezTo>
                  <a:cubicBezTo>
                    <a:pt x="457683" y="-979"/>
                    <a:pt x="442115" y="1541"/>
                    <a:pt x="424456" y="7731"/>
                  </a:cubicBezTo>
                  <a:cubicBezTo>
                    <a:pt x="357333" y="31219"/>
                    <a:pt x="35007" y="209647"/>
                    <a:pt x="9615" y="268026"/>
                  </a:cubicBezTo>
                  <a:cubicBezTo>
                    <a:pt x="-3929" y="299179"/>
                    <a:pt x="-620" y="521001"/>
                    <a:pt x="4215" y="565783"/>
                  </a:cubicBezTo>
                  <a:cubicBezTo>
                    <a:pt x="6101" y="583340"/>
                    <a:pt x="9718" y="601428"/>
                    <a:pt x="16782" y="617681"/>
                  </a:cubicBezTo>
                  <a:cubicBezTo>
                    <a:pt x="25217" y="637055"/>
                    <a:pt x="42877" y="652692"/>
                    <a:pt x="59301" y="665533"/>
                  </a:cubicBezTo>
                  <a:cubicBezTo>
                    <a:pt x="130573" y="721220"/>
                    <a:pt x="218664" y="761991"/>
                    <a:pt x="298646" y="803310"/>
                  </a:cubicBezTo>
                  <a:cubicBezTo>
                    <a:pt x="346086" y="827810"/>
                    <a:pt x="394469" y="856237"/>
                    <a:pt x="444584" y="874788"/>
                  </a:cubicBezTo>
                  <a:cubicBezTo>
                    <a:pt x="461283" y="879074"/>
                    <a:pt x="479320" y="882606"/>
                    <a:pt x="496345" y="878148"/>
                  </a:cubicBezTo>
                  <a:cubicBezTo>
                    <a:pt x="559044" y="861689"/>
                    <a:pt x="876346" y="696703"/>
                    <a:pt x="901396" y="652520"/>
                  </a:cubicBezTo>
                  <a:cubicBezTo>
                    <a:pt x="909128" y="638855"/>
                    <a:pt x="912831" y="622911"/>
                    <a:pt x="914631" y="607429"/>
                  </a:cubicBezTo>
                  <a:close/>
                  <a:moveTo>
                    <a:pt x="886205" y="631209"/>
                  </a:moveTo>
                  <a:cubicBezTo>
                    <a:pt x="881456" y="644273"/>
                    <a:pt x="872403" y="652725"/>
                    <a:pt x="861687" y="661230"/>
                  </a:cubicBezTo>
                  <a:cubicBezTo>
                    <a:pt x="831324" y="685318"/>
                    <a:pt x="793416" y="703835"/>
                    <a:pt x="759675" y="722797"/>
                  </a:cubicBezTo>
                  <a:cubicBezTo>
                    <a:pt x="686328" y="764014"/>
                    <a:pt x="612331" y="806002"/>
                    <a:pt x="535058" y="839400"/>
                  </a:cubicBezTo>
                  <a:cubicBezTo>
                    <a:pt x="505963" y="851968"/>
                    <a:pt x="480383" y="866232"/>
                    <a:pt x="448785" y="854025"/>
                  </a:cubicBezTo>
                  <a:cubicBezTo>
                    <a:pt x="357110" y="809997"/>
                    <a:pt x="266790" y="763311"/>
                    <a:pt x="177859" y="713985"/>
                  </a:cubicBezTo>
                  <a:cubicBezTo>
                    <a:pt x="142163" y="693754"/>
                    <a:pt x="103467" y="673883"/>
                    <a:pt x="71423" y="648165"/>
                  </a:cubicBezTo>
                  <a:cubicBezTo>
                    <a:pt x="55598" y="635461"/>
                    <a:pt x="39808" y="619122"/>
                    <a:pt x="32778" y="599696"/>
                  </a:cubicBezTo>
                  <a:cubicBezTo>
                    <a:pt x="14964" y="550473"/>
                    <a:pt x="21120" y="337772"/>
                    <a:pt x="26263" y="279976"/>
                  </a:cubicBezTo>
                  <a:cubicBezTo>
                    <a:pt x="38676" y="261991"/>
                    <a:pt x="53215" y="249184"/>
                    <a:pt x="70446" y="236136"/>
                  </a:cubicBezTo>
                  <a:cubicBezTo>
                    <a:pt x="126561" y="193668"/>
                    <a:pt x="391263" y="30739"/>
                    <a:pt x="452145" y="21532"/>
                  </a:cubicBezTo>
                  <a:cubicBezTo>
                    <a:pt x="459054" y="20487"/>
                    <a:pt x="466032" y="20504"/>
                    <a:pt x="472993" y="20950"/>
                  </a:cubicBezTo>
                  <a:cubicBezTo>
                    <a:pt x="562799" y="49993"/>
                    <a:pt x="650821" y="99456"/>
                    <a:pt x="735363" y="141136"/>
                  </a:cubicBezTo>
                  <a:cubicBezTo>
                    <a:pt x="775705" y="161024"/>
                    <a:pt x="821414" y="178872"/>
                    <a:pt x="859441" y="202584"/>
                  </a:cubicBezTo>
                  <a:cubicBezTo>
                    <a:pt x="869488" y="208859"/>
                    <a:pt x="884747" y="218597"/>
                    <a:pt x="890525" y="229330"/>
                  </a:cubicBezTo>
                  <a:cubicBezTo>
                    <a:pt x="896286" y="240045"/>
                    <a:pt x="897366" y="255304"/>
                    <a:pt x="898103" y="267340"/>
                  </a:cubicBezTo>
                  <a:cubicBezTo>
                    <a:pt x="901155" y="316341"/>
                    <a:pt x="898618" y="597107"/>
                    <a:pt x="886205" y="631209"/>
                  </a:cubicBezTo>
                  <a:close/>
                </a:path>
              </a:pathLst>
            </a:custGeom>
            <a:solidFill>
              <a:srgbClr val="000000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70" name="Freeform: Shape 69"/>
            <p:cNvSpPr/>
            <p:nvPr/>
          </p:nvSpPr>
          <p:spPr>
            <a:xfrm>
              <a:off x="5810618" y="2948908"/>
              <a:ext cx="878358" cy="838017"/>
            </a:xfrm>
            <a:custGeom>
              <a:avLst/>
              <a:gdLst>
                <a:gd name="connsiteX0" fmla="*/ 840776 w 878358"/>
                <a:gd name="connsiteY0" fmla="*/ 640569 h 838017"/>
                <a:gd name="connsiteX1" fmla="*/ 738764 w 878358"/>
                <a:gd name="connsiteY1" fmla="*/ 702136 h 838017"/>
                <a:gd name="connsiteX2" fmla="*/ 514147 w 878358"/>
                <a:gd name="connsiteY2" fmla="*/ 818739 h 838017"/>
                <a:gd name="connsiteX3" fmla="*/ 427873 w 878358"/>
                <a:gd name="connsiteY3" fmla="*/ 833364 h 838017"/>
                <a:gd name="connsiteX4" fmla="*/ 156948 w 878358"/>
                <a:gd name="connsiteY4" fmla="*/ 693324 h 838017"/>
                <a:gd name="connsiteX5" fmla="*/ 50512 w 878358"/>
                <a:gd name="connsiteY5" fmla="*/ 627504 h 838017"/>
                <a:gd name="connsiteX6" fmla="*/ 11867 w 878358"/>
                <a:gd name="connsiteY6" fmla="*/ 579035 h 838017"/>
                <a:gd name="connsiteX7" fmla="*/ 5352 w 878358"/>
                <a:gd name="connsiteY7" fmla="*/ 259315 h 838017"/>
                <a:gd name="connsiteX8" fmla="*/ 49534 w 878358"/>
                <a:gd name="connsiteY8" fmla="*/ 215476 h 838017"/>
                <a:gd name="connsiteX9" fmla="*/ 431234 w 878358"/>
                <a:gd name="connsiteY9" fmla="*/ 871 h 838017"/>
                <a:gd name="connsiteX10" fmla="*/ 452082 w 878358"/>
                <a:gd name="connsiteY10" fmla="*/ 289 h 838017"/>
                <a:gd name="connsiteX11" fmla="*/ 714452 w 878358"/>
                <a:gd name="connsiteY11" fmla="*/ 120475 h 838017"/>
                <a:gd name="connsiteX12" fmla="*/ 838530 w 878358"/>
                <a:gd name="connsiteY12" fmla="*/ 181923 h 838017"/>
                <a:gd name="connsiteX13" fmla="*/ 869614 w 878358"/>
                <a:gd name="connsiteY13" fmla="*/ 208669 h 838017"/>
                <a:gd name="connsiteX14" fmla="*/ 877192 w 878358"/>
                <a:gd name="connsiteY14" fmla="*/ 246679 h 838017"/>
                <a:gd name="connsiteX15" fmla="*/ 865294 w 878358"/>
                <a:gd name="connsiteY15" fmla="*/ 610531 h 838017"/>
                <a:gd name="connsiteX16" fmla="*/ 840776 w 878358"/>
                <a:gd name="connsiteY16" fmla="*/ 640569 h 838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78358" h="838017">
                  <a:moveTo>
                    <a:pt x="840776" y="640569"/>
                  </a:moveTo>
                  <a:cubicBezTo>
                    <a:pt x="810413" y="664657"/>
                    <a:pt x="772505" y="683174"/>
                    <a:pt x="738764" y="702136"/>
                  </a:cubicBezTo>
                  <a:cubicBezTo>
                    <a:pt x="665417" y="743353"/>
                    <a:pt x="591419" y="785341"/>
                    <a:pt x="514147" y="818739"/>
                  </a:cubicBezTo>
                  <a:cubicBezTo>
                    <a:pt x="485052" y="831307"/>
                    <a:pt x="459472" y="845571"/>
                    <a:pt x="427873" y="833364"/>
                  </a:cubicBezTo>
                  <a:cubicBezTo>
                    <a:pt x="336199" y="789336"/>
                    <a:pt x="245879" y="742650"/>
                    <a:pt x="156948" y="693324"/>
                  </a:cubicBezTo>
                  <a:cubicBezTo>
                    <a:pt x="121252" y="673093"/>
                    <a:pt x="82556" y="653222"/>
                    <a:pt x="50512" y="627504"/>
                  </a:cubicBezTo>
                  <a:cubicBezTo>
                    <a:pt x="34687" y="614800"/>
                    <a:pt x="18896" y="598461"/>
                    <a:pt x="11867" y="579035"/>
                  </a:cubicBezTo>
                  <a:cubicBezTo>
                    <a:pt x="-5947" y="529812"/>
                    <a:pt x="208" y="317111"/>
                    <a:pt x="5352" y="259315"/>
                  </a:cubicBezTo>
                  <a:cubicBezTo>
                    <a:pt x="17765" y="241330"/>
                    <a:pt x="32304" y="228523"/>
                    <a:pt x="49534" y="215476"/>
                  </a:cubicBezTo>
                  <a:cubicBezTo>
                    <a:pt x="105650" y="173007"/>
                    <a:pt x="370352" y="10078"/>
                    <a:pt x="431234" y="871"/>
                  </a:cubicBezTo>
                  <a:cubicBezTo>
                    <a:pt x="438143" y="-174"/>
                    <a:pt x="445121" y="-157"/>
                    <a:pt x="452082" y="289"/>
                  </a:cubicBezTo>
                  <a:cubicBezTo>
                    <a:pt x="541888" y="29332"/>
                    <a:pt x="629910" y="78795"/>
                    <a:pt x="714452" y="120475"/>
                  </a:cubicBezTo>
                  <a:cubicBezTo>
                    <a:pt x="754794" y="140363"/>
                    <a:pt x="800503" y="158211"/>
                    <a:pt x="838530" y="181923"/>
                  </a:cubicBezTo>
                  <a:cubicBezTo>
                    <a:pt x="848577" y="188198"/>
                    <a:pt x="863836" y="197936"/>
                    <a:pt x="869614" y="208669"/>
                  </a:cubicBezTo>
                  <a:cubicBezTo>
                    <a:pt x="875375" y="219384"/>
                    <a:pt x="876455" y="234644"/>
                    <a:pt x="877192" y="246679"/>
                  </a:cubicBezTo>
                  <a:cubicBezTo>
                    <a:pt x="880227" y="295680"/>
                    <a:pt x="877707" y="576446"/>
                    <a:pt x="865294" y="610531"/>
                  </a:cubicBezTo>
                  <a:cubicBezTo>
                    <a:pt x="860544" y="623612"/>
                    <a:pt x="851492" y="632065"/>
                    <a:pt x="840776" y="640569"/>
                  </a:cubicBezTo>
                  <a:close/>
                </a:path>
              </a:pathLst>
            </a:custGeom>
            <a:solidFill>
              <a:srgbClr val="A48946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71" name="Freeform: Shape 70"/>
            <p:cNvSpPr/>
            <p:nvPr/>
          </p:nvSpPr>
          <p:spPr>
            <a:xfrm>
              <a:off x="3332393" y="923449"/>
              <a:ext cx="2695578" cy="2269282"/>
            </a:xfrm>
            <a:custGeom>
              <a:avLst/>
              <a:gdLst>
                <a:gd name="connsiteX0" fmla="*/ 15419 w 2695578"/>
                <a:gd name="connsiteY0" fmla="*/ 1458540 h 2269282"/>
                <a:gd name="connsiteX1" fmla="*/ 584997 w 2695578"/>
                <a:gd name="connsiteY1" fmla="*/ 2083321 h 2269282"/>
                <a:gd name="connsiteX2" fmla="*/ 1826598 w 2695578"/>
                <a:gd name="connsiteY2" fmla="*/ 2193392 h 2269282"/>
                <a:gd name="connsiteX3" fmla="*/ 2666378 w 2695578"/>
                <a:gd name="connsiteY3" fmla="*/ 1590025 h 2269282"/>
                <a:gd name="connsiteX4" fmla="*/ 2671075 w 2695578"/>
                <a:gd name="connsiteY4" fmla="*/ 1578572 h 2269282"/>
                <a:gd name="connsiteX5" fmla="*/ 2684517 w 2695578"/>
                <a:gd name="connsiteY5" fmla="*/ 1503066 h 2269282"/>
                <a:gd name="connsiteX6" fmla="*/ 2683745 w 2695578"/>
                <a:gd name="connsiteY6" fmla="*/ 1310664 h 2269282"/>
                <a:gd name="connsiteX7" fmla="*/ 2577155 w 2695578"/>
                <a:gd name="connsiteY7" fmla="*/ 1125738 h 2269282"/>
                <a:gd name="connsiteX8" fmla="*/ 2471867 w 2695578"/>
                <a:gd name="connsiteY8" fmla="*/ 1027789 h 2269282"/>
                <a:gd name="connsiteX9" fmla="*/ 2426090 w 2695578"/>
                <a:gd name="connsiteY9" fmla="*/ 985698 h 2269282"/>
                <a:gd name="connsiteX10" fmla="*/ 2420981 w 2695578"/>
                <a:gd name="connsiteY10" fmla="*/ 972788 h 2269282"/>
                <a:gd name="connsiteX11" fmla="*/ 2387428 w 2695578"/>
                <a:gd name="connsiteY11" fmla="*/ 954100 h 2269282"/>
                <a:gd name="connsiteX12" fmla="*/ 2479154 w 2695578"/>
                <a:gd name="connsiteY12" fmla="*/ 976903 h 2269282"/>
                <a:gd name="connsiteX13" fmla="*/ 2310567 w 2695578"/>
                <a:gd name="connsiteY13" fmla="*/ 501995 h 2269282"/>
                <a:gd name="connsiteX14" fmla="*/ 2256320 w 2695578"/>
                <a:gd name="connsiteY14" fmla="*/ 413643 h 2269282"/>
                <a:gd name="connsiteX15" fmla="*/ 2270208 w 2695578"/>
                <a:gd name="connsiteY15" fmla="*/ 487342 h 2269282"/>
                <a:gd name="connsiteX16" fmla="*/ 2034481 w 2695578"/>
                <a:gd name="connsiteY16" fmla="*/ 245284 h 2269282"/>
                <a:gd name="connsiteX17" fmla="*/ 1721551 w 2695578"/>
                <a:gd name="connsiteY17" fmla="*/ 282599 h 2269282"/>
                <a:gd name="connsiteX18" fmla="*/ 1895933 w 2695578"/>
                <a:gd name="connsiteY18" fmla="*/ 151715 h 2269282"/>
                <a:gd name="connsiteX19" fmla="*/ 1695319 w 2695578"/>
                <a:gd name="connsiteY19" fmla="*/ 64451 h 2269282"/>
                <a:gd name="connsiteX20" fmla="*/ 1007605 w 2695578"/>
                <a:gd name="connsiteY20" fmla="*/ 29766 h 2269282"/>
                <a:gd name="connsiteX21" fmla="*/ 923448 w 2695578"/>
                <a:gd name="connsiteY21" fmla="*/ 50608 h 2269282"/>
                <a:gd name="connsiteX22" fmla="*/ 869070 w 2695578"/>
                <a:gd name="connsiteY22" fmla="*/ 67883 h 2269282"/>
                <a:gd name="connsiteX23" fmla="*/ 848313 w 2695578"/>
                <a:gd name="connsiteY23" fmla="*/ 63798 h 2269282"/>
                <a:gd name="connsiteX24" fmla="*/ 689691 w 2695578"/>
                <a:gd name="connsiteY24" fmla="*/ 148706 h 2269282"/>
                <a:gd name="connsiteX25" fmla="*/ 858795 w 2695578"/>
                <a:gd name="connsiteY25" fmla="*/ 271619 h 2269282"/>
                <a:gd name="connsiteX26" fmla="*/ 861916 w 2695578"/>
                <a:gd name="connsiteY26" fmla="*/ 277417 h 2269282"/>
                <a:gd name="connsiteX27" fmla="*/ 602328 w 2695578"/>
                <a:gd name="connsiteY27" fmla="*/ 235649 h 2269282"/>
                <a:gd name="connsiteX28" fmla="*/ 376633 w 2695578"/>
                <a:gd name="connsiteY28" fmla="*/ 432854 h 2269282"/>
                <a:gd name="connsiteX29" fmla="*/ 237174 w 2695578"/>
                <a:gd name="connsiteY29" fmla="*/ 850012 h 2269282"/>
                <a:gd name="connsiteX30" fmla="*/ 203169 w 2695578"/>
                <a:gd name="connsiteY30" fmla="*/ 1027943 h 2269282"/>
                <a:gd name="connsiteX31" fmla="*/ 134740 w 2695578"/>
                <a:gd name="connsiteY31" fmla="*/ 1095237 h 2269282"/>
                <a:gd name="connsiteX32" fmla="*/ 15419 w 2695578"/>
                <a:gd name="connsiteY32" fmla="*/ 1458540 h 2269282"/>
                <a:gd name="connsiteX33" fmla="*/ 1534482 w 2695578"/>
                <a:gd name="connsiteY33" fmla="*/ 1359922 h 2269282"/>
                <a:gd name="connsiteX34" fmla="*/ 1482121 w 2695578"/>
                <a:gd name="connsiteY34" fmla="*/ 1328409 h 2269282"/>
                <a:gd name="connsiteX35" fmla="*/ 1473240 w 2695578"/>
                <a:gd name="connsiteY35" fmla="*/ 1331821 h 2269282"/>
                <a:gd name="connsiteX36" fmla="*/ 1404865 w 2695578"/>
                <a:gd name="connsiteY36" fmla="*/ 1314642 h 2269282"/>
                <a:gd name="connsiteX37" fmla="*/ 1328656 w 2695578"/>
                <a:gd name="connsiteY37" fmla="*/ 1304063 h 2269282"/>
                <a:gd name="connsiteX38" fmla="*/ 1129637 w 2695578"/>
                <a:gd name="connsiteY38" fmla="*/ 1327038 h 2269282"/>
                <a:gd name="connsiteX39" fmla="*/ 1098587 w 2695578"/>
                <a:gd name="connsiteY39" fmla="*/ 1333553 h 2269282"/>
                <a:gd name="connsiteX40" fmla="*/ 1094592 w 2695578"/>
                <a:gd name="connsiteY40" fmla="*/ 1331221 h 2269282"/>
                <a:gd name="connsiteX41" fmla="*/ 1051576 w 2695578"/>
                <a:gd name="connsiteY41" fmla="*/ 1356356 h 2269282"/>
                <a:gd name="connsiteX42" fmla="*/ 1067915 w 2695578"/>
                <a:gd name="connsiteY42" fmla="*/ 1339451 h 2269282"/>
                <a:gd name="connsiteX43" fmla="*/ 1306127 w 2695578"/>
                <a:gd name="connsiteY43" fmla="*/ 1263670 h 2269282"/>
                <a:gd name="connsiteX44" fmla="*/ 1534482 w 2695578"/>
                <a:gd name="connsiteY44" fmla="*/ 1359922 h 2269282"/>
                <a:gd name="connsiteX45" fmla="*/ 1082934 w 2695578"/>
                <a:gd name="connsiteY45" fmla="*/ 1415557 h 2269282"/>
                <a:gd name="connsiteX46" fmla="*/ 1098707 w 2695578"/>
                <a:gd name="connsiteY46" fmla="*/ 1379913 h 2269282"/>
                <a:gd name="connsiteX47" fmla="*/ 1120550 w 2695578"/>
                <a:gd name="connsiteY47" fmla="*/ 1371992 h 2269282"/>
                <a:gd name="connsiteX48" fmla="*/ 1133511 w 2695578"/>
                <a:gd name="connsiteY48" fmla="*/ 1432137 h 2269282"/>
                <a:gd name="connsiteX49" fmla="*/ 1120858 w 2695578"/>
                <a:gd name="connsiteY49" fmla="*/ 1454031 h 2269282"/>
                <a:gd name="connsiteX50" fmla="*/ 1099513 w 2695578"/>
                <a:gd name="connsiteY50" fmla="*/ 1458197 h 2269282"/>
                <a:gd name="connsiteX51" fmla="*/ 1082934 w 2695578"/>
                <a:gd name="connsiteY51" fmla="*/ 1415557 h 2269282"/>
                <a:gd name="connsiteX52" fmla="*/ 1440630 w 2695578"/>
                <a:gd name="connsiteY52" fmla="*/ 1378404 h 2269282"/>
                <a:gd name="connsiteX53" fmla="*/ 1452752 w 2695578"/>
                <a:gd name="connsiteY53" fmla="*/ 1370449 h 2269282"/>
                <a:gd name="connsiteX54" fmla="*/ 1473137 w 2695578"/>
                <a:gd name="connsiteY54" fmla="*/ 1432479 h 2269282"/>
                <a:gd name="connsiteX55" fmla="*/ 1459404 w 2695578"/>
                <a:gd name="connsiteY55" fmla="*/ 1455265 h 2269282"/>
                <a:gd name="connsiteX56" fmla="*/ 1443527 w 2695578"/>
                <a:gd name="connsiteY56" fmla="*/ 1461043 h 2269282"/>
                <a:gd name="connsiteX57" fmla="*/ 1423382 w 2695578"/>
                <a:gd name="connsiteY57" fmla="*/ 1420032 h 2269282"/>
                <a:gd name="connsiteX58" fmla="*/ 1440630 w 2695578"/>
                <a:gd name="connsiteY58" fmla="*/ 1378404 h 2269282"/>
                <a:gd name="connsiteX59" fmla="*/ 1729866 w 2695578"/>
                <a:gd name="connsiteY59" fmla="*/ 1176488 h 2269282"/>
                <a:gd name="connsiteX60" fmla="*/ 1627699 w 2695578"/>
                <a:gd name="connsiteY60" fmla="*/ 783840 h 2269282"/>
                <a:gd name="connsiteX61" fmla="*/ 1793525 w 2695578"/>
                <a:gd name="connsiteY61" fmla="*/ 456373 h 2269282"/>
                <a:gd name="connsiteX62" fmla="*/ 1997688 w 2695578"/>
                <a:gd name="connsiteY62" fmla="*/ 399380 h 2269282"/>
                <a:gd name="connsiteX63" fmla="*/ 2214641 w 2695578"/>
                <a:gd name="connsiteY63" fmla="*/ 539230 h 2269282"/>
                <a:gd name="connsiteX64" fmla="*/ 2312642 w 2695578"/>
                <a:gd name="connsiteY64" fmla="*/ 968947 h 2269282"/>
                <a:gd name="connsiteX65" fmla="*/ 2364968 w 2695578"/>
                <a:gd name="connsiteY65" fmla="*/ 1095700 h 2269282"/>
                <a:gd name="connsiteX66" fmla="*/ 2285724 w 2695578"/>
                <a:gd name="connsiteY66" fmla="*/ 1252165 h 2269282"/>
                <a:gd name="connsiteX67" fmla="*/ 2052466 w 2695578"/>
                <a:gd name="connsiteY67" fmla="*/ 1335507 h 2269282"/>
                <a:gd name="connsiteX68" fmla="*/ 2025754 w 2695578"/>
                <a:gd name="connsiteY68" fmla="*/ 1333021 h 2269282"/>
                <a:gd name="connsiteX69" fmla="*/ 1999420 w 2695578"/>
                <a:gd name="connsiteY69" fmla="*/ 1327878 h 2269282"/>
                <a:gd name="connsiteX70" fmla="*/ 1973737 w 2695578"/>
                <a:gd name="connsiteY70" fmla="*/ 1320094 h 2269282"/>
                <a:gd name="connsiteX71" fmla="*/ 1948962 w 2695578"/>
                <a:gd name="connsiteY71" fmla="*/ 1309773 h 2269282"/>
                <a:gd name="connsiteX72" fmla="*/ 1936223 w 2695578"/>
                <a:gd name="connsiteY72" fmla="*/ 1303926 h 2269282"/>
                <a:gd name="connsiteX73" fmla="*/ 1729866 w 2695578"/>
                <a:gd name="connsiteY73" fmla="*/ 1176488 h 2269282"/>
                <a:gd name="connsiteX74" fmla="*/ 779438 w 2695578"/>
                <a:gd name="connsiteY74" fmla="*/ 1660988 h 2269282"/>
                <a:gd name="connsiteX75" fmla="*/ 826945 w 2695578"/>
                <a:gd name="connsiteY75" fmla="*/ 1605284 h 2269282"/>
                <a:gd name="connsiteX76" fmla="*/ 860724 w 2695578"/>
                <a:gd name="connsiteY76" fmla="*/ 1534972 h 2269282"/>
                <a:gd name="connsiteX77" fmla="*/ 868962 w 2695578"/>
                <a:gd name="connsiteY77" fmla="*/ 1591962 h 2269282"/>
                <a:gd name="connsiteX78" fmla="*/ 1123602 w 2695578"/>
                <a:gd name="connsiteY78" fmla="*/ 1760018 h 2269282"/>
                <a:gd name="connsiteX79" fmla="*/ 1628659 w 2695578"/>
                <a:gd name="connsiteY79" fmla="*/ 1684082 h 2269282"/>
                <a:gd name="connsiteX80" fmla="*/ 1720693 w 2695578"/>
                <a:gd name="connsiteY80" fmla="*/ 1589871 h 2269282"/>
                <a:gd name="connsiteX81" fmla="*/ 1729266 w 2695578"/>
                <a:gd name="connsiteY81" fmla="*/ 1537527 h 2269282"/>
                <a:gd name="connsiteX82" fmla="*/ 1731838 w 2695578"/>
                <a:gd name="connsiteY82" fmla="*/ 1535469 h 2269282"/>
                <a:gd name="connsiteX83" fmla="*/ 1772368 w 2695578"/>
                <a:gd name="connsiteY83" fmla="*/ 1616805 h 2269282"/>
                <a:gd name="connsiteX84" fmla="*/ 1817511 w 2695578"/>
                <a:gd name="connsiteY84" fmla="*/ 1661605 h 2269282"/>
                <a:gd name="connsiteX85" fmla="*/ 1743788 w 2695578"/>
                <a:gd name="connsiteY85" fmla="*/ 1609107 h 2269282"/>
                <a:gd name="connsiteX86" fmla="*/ 1669430 w 2695578"/>
                <a:gd name="connsiteY86" fmla="*/ 1724613 h 2269282"/>
                <a:gd name="connsiteX87" fmla="*/ 1376422 w 2695578"/>
                <a:gd name="connsiteY87" fmla="*/ 2023296 h 2269282"/>
                <a:gd name="connsiteX88" fmla="*/ 1364317 w 2695578"/>
                <a:gd name="connsiteY88" fmla="*/ 2026005 h 2269282"/>
                <a:gd name="connsiteX89" fmla="*/ 1352093 w 2695578"/>
                <a:gd name="connsiteY89" fmla="*/ 2028114 h 2269282"/>
                <a:gd name="connsiteX90" fmla="*/ 1339766 w 2695578"/>
                <a:gd name="connsiteY90" fmla="*/ 2029606 h 2269282"/>
                <a:gd name="connsiteX91" fmla="*/ 1327387 w 2695578"/>
                <a:gd name="connsiteY91" fmla="*/ 2030497 h 2269282"/>
                <a:gd name="connsiteX92" fmla="*/ 1314974 w 2695578"/>
                <a:gd name="connsiteY92" fmla="*/ 2030771 h 2269282"/>
                <a:gd name="connsiteX93" fmla="*/ 1302578 w 2695578"/>
                <a:gd name="connsiteY93" fmla="*/ 2030429 h 2269282"/>
                <a:gd name="connsiteX94" fmla="*/ 1290200 w 2695578"/>
                <a:gd name="connsiteY94" fmla="*/ 2029468 h 2269282"/>
                <a:gd name="connsiteX95" fmla="*/ 1277889 w 2695578"/>
                <a:gd name="connsiteY95" fmla="*/ 2027908 h 2269282"/>
                <a:gd name="connsiteX96" fmla="*/ 1265665 w 2695578"/>
                <a:gd name="connsiteY96" fmla="*/ 2025731 h 2269282"/>
                <a:gd name="connsiteX97" fmla="*/ 1253578 w 2695578"/>
                <a:gd name="connsiteY97" fmla="*/ 2022953 h 2269282"/>
                <a:gd name="connsiteX98" fmla="*/ 1241628 w 2695578"/>
                <a:gd name="connsiteY98" fmla="*/ 2019576 h 2269282"/>
                <a:gd name="connsiteX99" fmla="*/ 1229867 w 2695578"/>
                <a:gd name="connsiteY99" fmla="*/ 2015615 h 2269282"/>
                <a:gd name="connsiteX100" fmla="*/ 1218311 w 2695578"/>
                <a:gd name="connsiteY100" fmla="*/ 2011072 h 2269282"/>
                <a:gd name="connsiteX101" fmla="*/ 1206995 w 2695578"/>
                <a:gd name="connsiteY101" fmla="*/ 2005980 h 2269282"/>
                <a:gd name="connsiteX102" fmla="*/ 1195954 w 2695578"/>
                <a:gd name="connsiteY102" fmla="*/ 2000305 h 2269282"/>
                <a:gd name="connsiteX103" fmla="*/ 1185204 w 2695578"/>
                <a:gd name="connsiteY103" fmla="*/ 1994115 h 2269282"/>
                <a:gd name="connsiteX104" fmla="*/ 1012044 w 2695578"/>
                <a:gd name="connsiteY104" fmla="*/ 1806343 h 2269282"/>
                <a:gd name="connsiteX105" fmla="*/ 961376 w 2695578"/>
                <a:gd name="connsiteY105" fmla="*/ 1733614 h 2269282"/>
                <a:gd name="connsiteX106" fmla="*/ 850568 w 2695578"/>
                <a:gd name="connsiteY106" fmla="*/ 1616480 h 2269282"/>
                <a:gd name="connsiteX107" fmla="*/ 779438 w 2695578"/>
                <a:gd name="connsiteY107" fmla="*/ 1660988 h 2269282"/>
                <a:gd name="connsiteX108" fmla="*/ 291738 w 2695578"/>
                <a:gd name="connsiteY108" fmla="*/ 1154388 h 2269282"/>
                <a:gd name="connsiteX109" fmla="*/ 338920 w 2695578"/>
                <a:gd name="connsiteY109" fmla="*/ 1200045 h 2269282"/>
                <a:gd name="connsiteX110" fmla="*/ 507254 w 2695578"/>
                <a:gd name="connsiteY110" fmla="*/ 1265247 h 2269282"/>
                <a:gd name="connsiteX111" fmla="*/ 510310 w 2695578"/>
                <a:gd name="connsiteY111" fmla="*/ 1263773 h 2269282"/>
                <a:gd name="connsiteX112" fmla="*/ 324369 w 2695578"/>
                <a:gd name="connsiteY112" fmla="*/ 979286 h 2269282"/>
                <a:gd name="connsiteX113" fmla="*/ 400213 w 2695578"/>
                <a:gd name="connsiteY113" fmla="*/ 552792 h 2269282"/>
                <a:gd name="connsiteX114" fmla="*/ 610155 w 2695578"/>
                <a:gd name="connsiteY114" fmla="*/ 401797 h 2269282"/>
                <a:gd name="connsiteX115" fmla="*/ 795949 w 2695578"/>
                <a:gd name="connsiteY115" fmla="*/ 445550 h 2269282"/>
                <a:gd name="connsiteX116" fmla="*/ 966173 w 2695578"/>
                <a:gd name="connsiteY116" fmla="*/ 749239 h 2269282"/>
                <a:gd name="connsiteX117" fmla="*/ 880741 w 2695578"/>
                <a:gd name="connsiteY117" fmla="*/ 1163766 h 2269282"/>
                <a:gd name="connsiteX118" fmla="*/ 675512 w 2695578"/>
                <a:gd name="connsiteY118" fmla="*/ 1298543 h 2269282"/>
                <a:gd name="connsiteX119" fmla="*/ 656490 w 2695578"/>
                <a:gd name="connsiteY119" fmla="*/ 1301063 h 2269282"/>
                <a:gd name="connsiteX120" fmla="*/ 624137 w 2695578"/>
                <a:gd name="connsiteY120" fmla="*/ 1303909 h 2269282"/>
                <a:gd name="connsiteX121" fmla="*/ 348667 w 2695578"/>
                <a:gd name="connsiteY121" fmla="*/ 1219813 h 2269282"/>
                <a:gd name="connsiteX122" fmla="*/ 291738 w 2695578"/>
                <a:gd name="connsiteY122" fmla="*/ 1154388 h 2269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2695578" h="2269282">
                  <a:moveTo>
                    <a:pt x="15419" y="1458540"/>
                  </a:moveTo>
                  <a:cubicBezTo>
                    <a:pt x="94041" y="1728368"/>
                    <a:pt x="345148" y="1953036"/>
                    <a:pt x="584997" y="2083321"/>
                  </a:cubicBezTo>
                  <a:cubicBezTo>
                    <a:pt x="973449" y="2294342"/>
                    <a:pt x="1406014" y="2318070"/>
                    <a:pt x="1826598" y="2193392"/>
                  </a:cubicBezTo>
                  <a:cubicBezTo>
                    <a:pt x="2140592" y="2100312"/>
                    <a:pt x="2505077" y="1885879"/>
                    <a:pt x="2666378" y="1590025"/>
                  </a:cubicBezTo>
                  <a:cubicBezTo>
                    <a:pt x="2668418" y="1586304"/>
                    <a:pt x="2669858" y="1582618"/>
                    <a:pt x="2671075" y="1578572"/>
                  </a:cubicBezTo>
                  <a:cubicBezTo>
                    <a:pt x="2667663" y="1555598"/>
                    <a:pt x="2679545" y="1525903"/>
                    <a:pt x="2684517" y="1503066"/>
                  </a:cubicBezTo>
                  <a:cubicBezTo>
                    <a:pt x="2698490" y="1438960"/>
                    <a:pt x="2700290" y="1374478"/>
                    <a:pt x="2683745" y="1310664"/>
                  </a:cubicBezTo>
                  <a:cubicBezTo>
                    <a:pt x="2666240" y="1243147"/>
                    <a:pt x="2623258" y="1177242"/>
                    <a:pt x="2577155" y="1125738"/>
                  </a:cubicBezTo>
                  <a:cubicBezTo>
                    <a:pt x="2545077" y="1089905"/>
                    <a:pt x="2507906" y="1059456"/>
                    <a:pt x="2471867" y="1027789"/>
                  </a:cubicBezTo>
                  <a:cubicBezTo>
                    <a:pt x="2457037" y="1014741"/>
                    <a:pt x="2438332" y="1001180"/>
                    <a:pt x="2426090" y="985698"/>
                  </a:cubicBezTo>
                  <a:cubicBezTo>
                    <a:pt x="2422884" y="981635"/>
                    <a:pt x="2421958" y="977760"/>
                    <a:pt x="2420981" y="972788"/>
                  </a:cubicBezTo>
                  <a:cubicBezTo>
                    <a:pt x="2410866" y="965535"/>
                    <a:pt x="2398418" y="960049"/>
                    <a:pt x="2387428" y="954100"/>
                  </a:cubicBezTo>
                  <a:cubicBezTo>
                    <a:pt x="2419164" y="959209"/>
                    <a:pt x="2448893" y="965827"/>
                    <a:pt x="2479154" y="976903"/>
                  </a:cubicBezTo>
                  <a:cubicBezTo>
                    <a:pt x="2442430" y="810116"/>
                    <a:pt x="2386125" y="655103"/>
                    <a:pt x="2310567" y="501995"/>
                  </a:cubicBezTo>
                  <a:cubicBezTo>
                    <a:pt x="2297486" y="475458"/>
                    <a:pt x="2280255" y="431220"/>
                    <a:pt x="2256320" y="413643"/>
                  </a:cubicBezTo>
                  <a:cubicBezTo>
                    <a:pt x="2261567" y="438093"/>
                    <a:pt x="2266196" y="462661"/>
                    <a:pt x="2270208" y="487342"/>
                  </a:cubicBezTo>
                  <a:cubicBezTo>
                    <a:pt x="2211246" y="376961"/>
                    <a:pt x="2157925" y="291061"/>
                    <a:pt x="2034481" y="245284"/>
                  </a:cubicBezTo>
                  <a:cubicBezTo>
                    <a:pt x="1923502" y="204131"/>
                    <a:pt x="1823529" y="235223"/>
                    <a:pt x="1721551" y="282599"/>
                  </a:cubicBezTo>
                  <a:cubicBezTo>
                    <a:pt x="1772951" y="218593"/>
                    <a:pt x="1817734" y="180041"/>
                    <a:pt x="1895933" y="151715"/>
                  </a:cubicBezTo>
                  <a:cubicBezTo>
                    <a:pt x="1829461" y="121573"/>
                    <a:pt x="1764310" y="88716"/>
                    <a:pt x="1695319" y="64451"/>
                  </a:cubicBezTo>
                  <a:cubicBezTo>
                    <a:pt x="1476120" y="-12654"/>
                    <a:pt x="1233998" y="-15803"/>
                    <a:pt x="1007605" y="29766"/>
                  </a:cubicBezTo>
                  <a:cubicBezTo>
                    <a:pt x="979423" y="35440"/>
                    <a:pt x="950902" y="42063"/>
                    <a:pt x="923448" y="50608"/>
                  </a:cubicBezTo>
                  <a:cubicBezTo>
                    <a:pt x="905409" y="56223"/>
                    <a:pt x="887518" y="63743"/>
                    <a:pt x="869070" y="67883"/>
                  </a:cubicBezTo>
                  <a:cubicBezTo>
                    <a:pt x="859377" y="70057"/>
                    <a:pt x="856652" y="68926"/>
                    <a:pt x="848313" y="63798"/>
                  </a:cubicBezTo>
                  <a:cubicBezTo>
                    <a:pt x="793871" y="87958"/>
                    <a:pt x="739756" y="116414"/>
                    <a:pt x="689691" y="148706"/>
                  </a:cubicBezTo>
                  <a:cubicBezTo>
                    <a:pt x="756947" y="168284"/>
                    <a:pt x="823844" y="209005"/>
                    <a:pt x="858795" y="271619"/>
                  </a:cubicBezTo>
                  <a:cubicBezTo>
                    <a:pt x="859862" y="273538"/>
                    <a:pt x="860903" y="275471"/>
                    <a:pt x="861916" y="277417"/>
                  </a:cubicBezTo>
                  <a:cubicBezTo>
                    <a:pt x="778936" y="231990"/>
                    <a:pt x="696192" y="208573"/>
                    <a:pt x="602328" y="235649"/>
                  </a:cubicBezTo>
                  <a:cubicBezTo>
                    <a:pt x="493144" y="267136"/>
                    <a:pt x="429582" y="335762"/>
                    <a:pt x="376633" y="432854"/>
                  </a:cubicBezTo>
                  <a:cubicBezTo>
                    <a:pt x="304568" y="564982"/>
                    <a:pt x="263948" y="702557"/>
                    <a:pt x="237174" y="850012"/>
                  </a:cubicBezTo>
                  <a:cubicBezTo>
                    <a:pt x="227799" y="901636"/>
                    <a:pt x="220604" y="981137"/>
                    <a:pt x="203169" y="1027943"/>
                  </a:cubicBezTo>
                  <a:cubicBezTo>
                    <a:pt x="192764" y="1055872"/>
                    <a:pt x="156219" y="1076001"/>
                    <a:pt x="134740" y="1095237"/>
                  </a:cubicBezTo>
                  <a:cubicBezTo>
                    <a:pt x="22011" y="1196256"/>
                    <a:pt x="-27704" y="1310527"/>
                    <a:pt x="15419" y="1458540"/>
                  </a:cubicBezTo>
                  <a:close/>
                  <a:moveTo>
                    <a:pt x="1534482" y="1359922"/>
                  </a:moveTo>
                  <a:cubicBezTo>
                    <a:pt x="1516702" y="1349824"/>
                    <a:pt x="1500620" y="1337273"/>
                    <a:pt x="1482121" y="1328409"/>
                  </a:cubicBezTo>
                  <a:cubicBezTo>
                    <a:pt x="1479172" y="1329558"/>
                    <a:pt x="1476343" y="1331187"/>
                    <a:pt x="1473240" y="1331821"/>
                  </a:cubicBezTo>
                  <a:cubicBezTo>
                    <a:pt x="1458684" y="1334873"/>
                    <a:pt x="1421033" y="1318054"/>
                    <a:pt x="1404865" y="1314642"/>
                  </a:cubicBezTo>
                  <a:cubicBezTo>
                    <a:pt x="1379696" y="1309395"/>
                    <a:pt x="1354305" y="1305864"/>
                    <a:pt x="1328656" y="1304063"/>
                  </a:cubicBezTo>
                  <a:cubicBezTo>
                    <a:pt x="1259013" y="1299229"/>
                    <a:pt x="1196296" y="1307613"/>
                    <a:pt x="1129637" y="1327038"/>
                  </a:cubicBezTo>
                  <a:cubicBezTo>
                    <a:pt x="1121939" y="1329284"/>
                    <a:pt x="1105839" y="1336673"/>
                    <a:pt x="1098587" y="1333553"/>
                  </a:cubicBezTo>
                  <a:cubicBezTo>
                    <a:pt x="1097181" y="1332936"/>
                    <a:pt x="1095930" y="1331993"/>
                    <a:pt x="1094592" y="1331221"/>
                  </a:cubicBezTo>
                  <a:cubicBezTo>
                    <a:pt x="1080379" y="1336467"/>
                    <a:pt x="1064726" y="1348383"/>
                    <a:pt x="1051576" y="1356356"/>
                  </a:cubicBezTo>
                  <a:cubicBezTo>
                    <a:pt x="1056890" y="1350595"/>
                    <a:pt x="1062326" y="1344954"/>
                    <a:pt x="1067915" y="1339451"/>
                  </a:cubicBezTo>
                  <a:cubicBezTo>
                    <a:pt x="1126311" y="1282409"/>
                    <a:pt x="1227398" y="1262178"/>
                    <a:pt x="1306127" y="1263670"/>
                  </a:cubicBezTo>
                  <a:cubicBezTo>
                    <a:pt x="1393412" y="1265316"/>
                    <a:pt x="1474080" y="1296657"/>
                    <a:pt x="1534482" y="1359922"/>
                  </a:cubicBezTo>
                  <a:close/>
                  <a:moveTo>
                    <a:pt x="1082934" y="1415557"/>
                  </a:moveTo>
                  <a:cubicBezTo>
                    <a:pt x="1083380" y="1402081"/>
                    <a:pt x="1088454" y="1388948"/>
                    <a:pt x="1098707" y="1379913"/>
                  </a:cubicBezTo>
                  <a:cubicBezTo>
                    <a:pt x="1105411" y="1373998"/>
                    <a:pt x="1111909" y="1372695"/>
                    <a:pt x="1120550" y="1371992"/>
                  </a:cubicBezTo>
                  <a:cubicBezTo>
                    <a:pt x="1131780" y="1389891"/>
                    <a:pt x="1137815" y="1410877"/>
                    <a:pt x="1133511" y="1432137"/>
                  </a:cubicBezTo>
                  <a:cubicBezTo>
                    <a:pt x="1131831" y="1440400"/>
                    <a:pt x="1127785" y="1448887"/>
                    <a:pt x="1120858" y="1454031"/>
                  </a:cubicBezTo>
                  <a:cubicBezTo>
                    <a:pt x="1114498" y="1458763"/>
                    <a:pt x="1107057" y="1459106"/>
                    <a:pt x="1099513" y="1458197"/>
                  </a:cubicBezTo>
                  <a:cubicBezTo>
                    <a:pt x="1086963" y="1444875"/>
                    <a:pt x="1082317" y="1434125"/>
                    <a:pt x="1082934" y="1415557"/>
                  </a:cubicBezTo>
                  <a:close/>
                  <a:moveTo>
                    <a:pt x="1440630" y="1378404"/>
                  </a:moveTo>
                  <a:cubicBezTo>
                    <a:pt x="1444093" y="1375147"/>
                    <a:pt x="1448551" y="1372575"/>
                    <a:pt x="1452752" y="1370449"/>
                  </a:cubicBezTo>
                  <a:cubicBezTo>
                    <a:pt x="1465439" y="1388365"/>
                    <a:pt x="1476926" y="1409677"/>
                    <a:pt x="1473137" y="1432479"/>
                  </a:cubicBezTo>
                  <a:cubicBezTo>
                    <a:pt x="1471611" y="1441721"/>
                    <a:pt x="1467033" y="1449624"/>
                    <a:pt x="1459404" y="1455265"/>
                  </a:cubicBezTo>
                  <a:cubicBezTo>
                    <a:pt x="1455169" y="1458368"/>
                    <a:pt x="1448482" y="1459774"/>
                    <a:pt x="1443527" y="1461043"/>
                  </a:cubicBezTo>
                  <a:cubicBezTo>
                    <a:pt x="1430446" y="1448836"/>
                    <a:pt x="1423828" y="1438394"/>
                    <a:pt x="1423382" y="1420032"/>
                  </a:cubicBezTo>
                  <a:cubicBezTo>
                    <a:pt x="1423005" y="1404825"/>
                    <a:pt x="1429503" y="1388897"/>
                    <a:pt x="1440630" y="1378404"/>
                  </a:cubicBezTo>
                  <a:close/>
                  <a:moveTo>
                    <a:pt x="1729866" y="1176488"/>
                  </a:moveTo>
                  <a:cubicBezTo>
                    <a:pt x="1644175" y="1069005"/>
                    <a:pt x="1611257" y="918747"/>
                    <a:pt x="1627699" y="783840"/>
                  </a:cubicBezTo>
                  <a:cubicBezTo>
                    <a:pt x="1642752" y="660466"/>
                    <a:pt x="1692541" y="534047"/>
                    <a:pt x="1793525" y="456373"/>
                  </a:cubicBezTo>
                  <a:cubicBezTo>
                    <a:pt x="1853019" y="410613"/>
                    <a:pt x="1922764" y="388702"/>
                    <a:pt x="1997688" y="399380"/>
                  </a:cubicBezTo>
                  <a:cubicBezTo>
                    <a:pt x="2090374" y="412592"/>
                    <a:pt x="2160086" y="465321"/>
                    <a:pt x="2214641" y="539230"/>
                  </a:cubicBezTo>
                  <a:cubicBezTo>
                    <a:pt x="2306778" y="664049"/>
                    <a:pt x="2335839" y="817351"/>
                    <a:pt x="2312642" y="968947"/>
                  </a:cubicBezTo>
                  <a:cubicBezTo>
                    <a:pt x="2344531" y="1001763"/>
                    <a:pt x="2365757" y="1049666"/>
                    <a:pt x="2364968" y="1095700"/>
                  </a:cubicBezTo>
                  <a:cubicBezTo>
                    <a:pt x="2363974" y="1154422"/>
                    <a:pt x="2327901" y="1213332"/>
                    <a:pt x="2285724" y="1252165"/>
                  </a:cubicBezTo>
                  <a:cubicBezTo>
                    <a:pt x="2225682" y="1307441"/>
                    <a:pt x="2133717" y="1338885"/>
                    <a:pt x="2052466" y="1335507"/>
                  </a:cubicBezTo>
                  <a:cubicBezTo>
                    <a:pt x="2043517" y="1335130"/>
                    <a:pt x="2034619" y="1334290"/>
                    <a:pt x="2025754" y="1333021"/>
                  </a:cubicBezTo>
                  <a:cubicBezTo>
                    <a:pt x="2016890" y="1331753"/>
                    <a:pt x="2008112" y="1330038"/>
                    <a:pt x="1999420" y="1327878"/>
                  </a:cubicBezTo>
                  <a:cubicBezTo>
                    <a:pt x="1990727" y="1325718"/>
                    <a:pt x="1982155" y="1323111"/>
                    <a:pt x="1973737" y="1320094"/>
                  </a:cubicBezTo>
                  <a:cubicBezTo>
                    <a:pt x="1965301" y="1317077"/>
                    <a:pt x="1957054" y="1313630"/>
                    <a:pt x="1948962" y="1309773"/>
                  </a:cubicBezTo>
                  <a:cubicBezTo>
                    <a:pt x="1944744" y="1307784"/>
                    <a:pt x="1940475" y="1305898"/>
                    <a:pt x="1936223" y="1303926"/>
                  </a:cubicBezTo>
                  <a:cubicBezTo>
                    <a:pt x="1851870" y="1286164"/>
                    <a:pt x="1783753" y="1244090"/>
                    <a:pt x="1729866" y="1176488"/>
                  </a:cubicBezTo>
                  <a:close/>
                  <a:moveTo>
                    <a:pt x="779438" y="1660988"/>
                  </a:moveTo>
                  <a:cubicBezTo>
                    <a:pt x="798755" y="1643997"/>
                    <a:pt x="814035" y="1627813"/>
                    <a:pt x="826945" y="1605284"/>
                  </a:cubicBezTo>
                  <a:cubicBezTo>
                    <a:pt x="837321" y="1587196"/>
                    <a:pt x="847838" y="1545894"/>
                    <a:pt x="860724" y="1534972"/>
                  </a:cubicBezTo>
                  <a:cubicBezTo>
                    <a:pt x="873280" y="1552203"/>
                    <a:pt x="869619" y="1571646"/>
                    <a:pt x="868962" y="1591962"/>
                  </a:cubicBezTo>
                  <a:cubicBezTo>
                    <a:pt x="927787" y="1684219"/>
                    <a:pt x="1018371" y="1736478"/>
                    <a:pt x="1123602" y="1760018"/>
                  </a:cubicBezTo>
                  <a:cubicBezTo>
                    <a:pt x="1278918" y="1794771"/>
                    <a:pt x="1492991" y="1771916"/>
                    <a:pt x="1628659" y="1684082"/>
                  </a:cubicBezTo>
                  <a:cubicBezTo>
                    <a:pt x="1667458" y="1658965"/>
                    <a:pt x="1695422" y="1628258"/>
                    <a:pt x="1720693" y="1589871"/>
                  </a:cubicBezTo>
                  <a:cubicBezTo>
                    <a:pt x="1721036" y="1575194"/>
                    <a:pt x="1718859" y="1548843"/>
                    <a:pt x="1729266" y="1537527"/>
                  </a:cubicBezTo>
                  <a:cubicBezTo>
                    <a:pt x="1730020" y="1536721"/>
                    <a:pt x="1730980" y="1536155"/>
                    <a:pt x="1731838" y="1535469"/>
                  </a:cubicBezTo>
                  <a:cubicBezTo>
                    <a:pt x="1752600" y="1552546"/>
                    <a:pt x="1756852" y="1594294"/>
                    <a:pt x="1772368" y="1616805"/>
                  </a:cubicBezTo>
                  <a:cubicBezTo>
                    <a:pt x="1784199" y="1633968"/>
                    <a:pt x="1801995" y="1647889"/>
                    <a:pt x="1817511" y="1661605"/>
                  </a:cubicBezTo>
                  <a:cubicBezTo>
                    <a:pt x="1786290" y="1649158"/>
                    <a:pt x="1766265" y="1633813"/>
                    <a:pt x="1743788" y="1609107"/>
                  </a:cubicBezTo>
                  <a:cubicBezTo>
                    <a:pt x="1716819" y="1646603"/>
                    <a:pt x="1692010" y="1684237"/>
                    <a:pt x="1669430" y="1724613"/>
                  </a:cubicBezTo>
                  <a:cubicBezTo>
                    <a:pt x="1605616" y="1831615"/>
                    <a:pt x="1504203" y="1990515"/>
                    <a:pt x="1376422" y="2023296"/>
                  </a:cubicBezTo>
                  <a:cubicBezTo>
                    <a:pt x="1372410" y="2024291"/>
                    <a:pt x="1368381" y="2025199"/>
                    <a:pt x="1364317" y="2026005"/>
                  </a:cubicBezTo>
                  <a:cubicBezTo>
                    <a:pt x="1360254" y="2026811"/>
                    <a:pt x="1356174" y="2027514"/>
                    <a:pt x="1352093" y="2028114"/>
                  </a:cubicBezTo>
                  <a:cubicBezTo>
                    <a:pt x="1347995" y="2028714"/>
                    <a:pt x="1343881" y="2029211"/>
                    <a:pt x="1339766" y="2029606"/>
                  </a:cubicBezTo>
                  <a:cubicBezTo>
                    <a:pt x="1335651" y="2030017"/>
                    <a:pt x="1331519" y="2030309"/>
                    <a:pt x="1327387" y="2030497"/>
                  </a:cubicBezTo>
                  <a:cubicBezTo>
                    <a:pt x="1323255" y="2030703"/>
                    <a:pt x="1319123" y="2030789"/>
                    <a:pt x="1314974" y="2030771"/>
                  </a:cubicBezTo>
                  <a:cubicBezTo>
                    <a:pt x="1310842" y="2030754"/>
                    <a:pt x="1306710" y="2030651"/>
                    <a:pt x="1302578" y="2030429"/>
                  </a:cubicBezTo>
                  <a:cubicBezTo>
                    <a:pt x="1298447" y="2030223"/>
                    <a:pt x="1294315" y="2029897"/>
                    <a:pt x="1290200" y="2029468"/>
                  </a:cubicBezTo>
                  <a:cubicBezTo>
                    <a:pt x="1286085" y="2029057"/>
                    <a:pt x="1281970" y="2028525"/>
                    <a:pt x="1277889" y="2027908"/>
                  </a:cubicBezTo>
                  <a:cubicBezTo>
                    <a:pt x="1273792" y="2027291"/>
                    <a:pt x="1269729" y="2026554"/>
                    <a:pt x="1265665" y="2025731"/>
                  </a:cubicBezTo>
                  <a:cubicBezTo>
                    <a:pt x="1261619" y="2024908"/>
                    <a:pt x="1257573" y="2023982"/>
                    <a:pt x="1253578" y="2022953"/>
                  </a:cubicBezTo>
                  <a:cubicBezTo>
                    <a:pt x="1249566" y="2021925"/>
                    <a:pt x="1245571" y="2020810"/>
                    <a:pt x="1241628" y="2019576"/>
                  </a:cubicBezTo>
                  <a:cubicBezTo>
                    <a:pt x="1237667" y="2018358"/>
                    <a:pt x="1233758" y="2017038"/>
                    <a:pt x="1229867" y="2015615"/>
                  </a:cubicBezTo>
                  <a:cubicBezTo>
                    <a:pt x="1225975" y="2014209"/>
                    <a:pt x="1222134" y="2012683"/>
                    <a:pt x="1218311" y="2011072"/>
                  </a:cubicBezTo>
                  <a:cubicBezTo>
                    <a:pt x="1214504" y="2009477"/>
                    <a:pt x="1210733" y="2007763"/>
                    <a:pt x="1206995" y="2005980"/>
                  </a:cubicBezTo>
                  <a:cubicBezTo>
                    <a:pt x="1203275" y="2004179"/>
                    <a:pt x="1199588" y="2002294"/>
                    <a:pt x="1195954" y="2000305"/>
                  </a:cubicBezTo>
                  <a:cubicBezTo>
                    <a:pt x="1192319" y="1998333"/>
                    <a:pt x="1188735" y="1996258"/>
                    <a:pt x="1185204" y="1994115"/>
                  </a:cubicBezTo>
                  <a:cubicBezTo>
                    <a:pt x="1113281" y="1950944"/>
                    <a:pt x="1058296" y="1874958"/>
                    <a:pt x="1012044" y="1806343"/>
                  </a:cubicBezTo>
                  <a:cubicBezTo>
                    <a:pt x="995806" y="1782255"/>
                    <a:pt x="980491" y="1755337"/>
                    <a:pt x="961376" y="1733614"/>
                  </a:cubicBezTo>
                  <a:cubicBezTo>
                    <a:pt x="919940" y="1686534"/>
                    <a:pt x="889032" y="1677242"/>
                    <a:pt x="850568" y="1616480"/>
                  </a:cubicBezTo>
                  <a:cubicBezTo>
                    <a:pt x="827986" y="1635048"/>
                    <a:pt x="805968" y="1648781"/>
                    <a:pt x="779438" y="1660988"/>
                  </a:cubicBezTo>
                  <a:close/>
                  <a:moveTo>
                    <a:pt x="291738" y="1154388"/>
                  </a:moveTo>
                  <a:cubicBezTo>
                    <a:pt x="296748" y="1154353"/>
                    <a:pt x="330225" y="1194456"/>
                    <a:pt x="338920" y="1200045"/>
                  </a:cubicBezTo>
                  <a:cubicBezTo>
                    <a:pt x="366943" y="1218030"/>
                    <a:pt x="477235" y="1274677"/>
                    <a:pt x="507254" y="1265247"/>
                  </a:cubicBezTo>
                  <a:cubicBezTo>
                    <a:pt x="508333" y="1264904"/>
                    <a:pt x="509291" y="1264270"/>
                    <a:pt x="510310" y="1263773"/>
                  </a:cubicBezTo>
                  <a:cubicBezTo>
                    <a:pt x="408000" y="1196153"/>
                    <a:pt x="349057" y="1098306"/>
                    <a:pt x="324369" y="979286"/>
                  </a:cubicBezTo>
                  <a:cubicBezTo>
                    <a:pt x="294931" y="837308"/>
                    <a:pt x="318819" y="674460"/>
                    <a:pt x="400213" y="552792"/>
                  </a:cubicBezTo>
                  <a:cubicBezTo>
                    <a:pt x="448046" y="481283"/>
                    <a:pt x="523777" y="418084"/>
                    <a:pt x="610155" y="401797"/>
                  </a:cubicBezTo>
                  <a:cubicBezTo>
                    <a:pt x="676524" y="389283"/>
                    <a:pt x="741057" y="407719"/>
                    <a:pt x="795949" y="445550"/>
                  </a:cubicBezTo>
                  <a:cubicBezTo>
                    <a:pt x="895203" y="513950"/>
                    <a:pt x="945813" y="634061"/>
                    <a:pt x="966173" y="749239"/>
                  </a:cubicBezTo>
                  <a:cubicBezTo>
                    <a:pt x="991064" y="890012"/>
                    <a:pt x="964674" y="1045980"/>
                    <a:pt x="880741" y="1163766"/>
                  </a:cubicBezTo>
                  <a:cubicBezTo>
                    <a:pt x="830215" y="1234660"/>
                    <a:pt x="762413" y="1284398"/>
                    <a:pt x="675512" y="1298543"/>
                  </a:cubicBezTo>
                  <a:cubicBezTo>
                    <a:pt x="669194" y="1299554"/>
                    <a:pt x="662854" y="1300394"/>
                    <a:pt x="656490" y="1301063"/>
                  </a:cubicBezTo>
                  <a:cubicBezTo>
                    <a:pt x="646280" y="1303669"/>
                    <a:pt x="634714" y="1303155"/>
                    <a:pt x="624137" y="1303909"/>
                  </a:cubicBezTo>
                  <a:cubicBezTo>
                    <a:pt x="521270" y="1311161"/>
                    <a:pt x="427537" y="1289319"/>
                    <a:pt x="348667" y="1219813"/>
                  </a:cubicBezTo>
                  <a:cubicBezTo>
                    <a:pt x="335508" y="1208223"/>
                    <a:pt x="292769" y="1170675"/>
                    <a:pt x="291738" y="1154388"/>
                  </a:cubicBezTo>
                  <a:close/>
                </a:path>
              </a:pathLst>
            </a:custGeom>
            <a:solidFill>
              <a:srgbClr val="86C243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72" name="Freeform: Shape 71"/>
            <p:cNvSpPr/>
            <p:nvPr/>
          </p:nvSpPr>
          <p:spPr>
            <a:xfrm>
              <a:off x="4755759" y="2293898"/>
              <a:ext cx="50504" cy="90594"/>
            </a:xfrm>
            <a:custGeom>
              <a:avLst/>
              <a:gdLst>
                <a:gd name="connsiteX0" fmla="*/ 29385 w 50504"/>
                <a:gd name="connsiteY0" fmla="*/ 0 h 90594"/>
                <a:gd name="connsiteX1" fmla="*/ 49770 w 50504"/>
                <a:gd name="connsiteY1" fmla="*/ 62031 h 90594"/>
                <a:gd name="connsiteX2" fmla="*/ 36037 w 50504"/>
                <a:gd name="connsiteY2" fmla="*/ 84816 h 90594"/>
                <a:gd name="connsiteX3" fmla="*/ 20161 w 50504"/>
                <a:gd name="connsiteY3" fmla="*/ 90594 h 90594"/>
                <a:gd name="connsiteX4" fmla="*/ 16 w 50504"/>
                <a:gd name="connsiteY4" fmla="*/ 49583 h 90594"/>
                <a:gd name="connsiteX5" fmla="*/ 17263 w 50504"/>
                <a:gd name="connsiteY5" fmla="*/ 7955 h 90594"/>
                <a:gd name="connsiteX6" fmla="*/ 29385 w 50504"/>
                <a:gd name="connsiteY6" fmla="*/ 0 h 90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504" h="90594">
                  <a:moveTo>
                    <a:pt x="29385" y="0"/>
                  </a:moveTo>
                  <a:cubicBezTo>
                    <a:pt x="42072" y="17917"/>
                    <a:pt x="53559" y="39228"/>
                    <a:pt x="49770" y="62031"/>
                  </a:cubicBezTo>
                  <a:cubicBezTo>
                    <a:pt x="48244" y="71272"/>
                    <a:pt x="43667" y="79176"/>
                    <a:pt x="36037" y="84816"/>
                  </a:cubicBezTo>
                  <a:cubicBezTo>
                    <a:pt x="31802" y="87920"/>
                    <a:pt x="25116" y="89326"/>
                    <a:pt x="20161" y="90594"/>
                  </a:cubicBezTo>
                  <a:cubicBezTo>
                    <a:pt x="7079" y="78387"/>
                    <a:pt x="461" y="67946"/>
                    <a:pt x="16" y="49583"/>
                  </a:cubicBezTo>
                  <a:cubicBezTo>
                    <a:pt x="-362" y="34376"/>
                    <a:pt x="6136" y="18448"/>
                    <a:pt x="17263" y="7955"/>
                  </a:cubicBezTo>
                  <a:cubicBezTo>
                    <a:pt x="20727" y="4698"/>
                    <a:pt x="25184" y="2126"/>
                    <a:pt x="29385" y="0"/>
                  </a:cubicBezTo>
                  <a:close/>
                </a:path>
              </a:pathLst>
            </a:custGeom>
            <a:solidFill>
              <a:srgbClr val="000000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73" name="Freeform: Shape 72"/>
            <p:cNvSpPr/>
            <p:nvPr/>
          </p:nvSpPr>
          <p:spPr>
            <a:xfrm>
              <a:off x="4415273" y="2295441"/>
              <a:ext cx="52025" cy="86605"/>
            </a:xfrm>
            <a:custGeom>
              <a:avLst/>
              <a:gdLst>
                <a:gd name="connsiteX0" fmla="*/ 15827 w 52025"/>
                <a:gd name="connsiteY0" fmla="*/ 7921 h 86605"/>
                <a:gd name="connsiteX1" fmla="*/ 37670 w 52025"/>
                <a:gd name="connsiteY1" fmla="*/ 0 h 86605"/>
                <a:gd name="connsiteX2" fmla="*/ 50632 w 52025"/>
                <a:gd name="connsiteY2" fmla="*/ 60145 h 86605"/>
                <a:gd name="connsiteX3" fmla="*/ 37978 w 52025"/>
                <a:gd name="connsiteY3" fmla="*/ 82039 h 86605"/>
                <a:gd name="connsiteX4" fmla="*/ 16633 w 52025"/>
                <a:gd name="connsiteY4" fmla="*/ 86205 h 86605"/>
                <a:gd name="connsiteX5" fmla="*/ 54 w 52025"/>
                <a:gd name="connsiteY5" fmla="*/ 43566 h 86605"/>
                <a:gd name="connsiteX6" fmla="*/ 15827 w 52025"/>
                <a:gd name="connsiteY6" fmla="*/ 7921 h 8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025" h="86605">
                  <a:moveTo>
                    <a:pt x="15827" y="7921"/>
                  </a:moveTo>
                  <a:cubicBezTo>
                    <a:pt x="22531" y="2006"/>
                    <a:pt x="29029" y="703"/>
                    <a:pt x="37670" y="0"/>
                  </a:cubicBezTo>
                  <a:cubicBezTo>
                    <a:pt x="48900" y="17899"/>
                    <a:pt x="54935" y="38885"/>
                    <a:pt x="50632" y="60145"/>
                  </a:cubicBezTo>
                  <a:cubicBezTo>
                    <a:pt x="48951" y="68409"/>
                    <a:pt x="44905" y="76895"/>
                    <a:pt x="37978" y="82039"/>
                  </a:cubicBezTo>
                  <a:cubicBezTo>
                    <a:pt x="31618" y="86771"/>
                    <a:pt x="24177" y="87114"/>
                    <a:pt x="16633" y="86205"/>
                  </a:cubicBezTo>
                  <a:cubicBezTo>
                    <a:pt x="4083" y="72883"/>
                    <a:pt x="-563" y="62133"/>
                    <a:pt x="54" y="43566"/>
                  </a:cubicBezTo>
                  <a:cubicBezTo>
                    <a:pt x="500" y="30090"/>
                    <a:pt x="5575" y="16956"/>
                    <a:pt x="15827" y="7921"/>
                  </a:cubicBezTo>
                  <a:close/>
                </a:path>
              </a:pathLst>
            </a:custGeom>
            <a:solidFill>
              <a:srgbClr val="000000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74" name="Freeform: Shape 73"/>
            <p:cNvSpPr/>
            <p:nvPr/>
          </p:nvSpPr>
          <p:spPr>
            <a:xfrm>
              <a:off x="3624131" y="2077854"/>
              <a:ext cx="364751" cy="150826"/>
            </a:xfrm>
            <a:custGeom>
              <a:avLst/>
              <a:gdLst>
                <a:gd name="connsiteX0" fmla="*/ 47181 w 364751"/>
                <a:gd name="connsiteY0" fmla="*/ 45640 h 150826"/>
                <a:gd name="connsiteX1" fmla="*/ 215516 w 364751"/>
                <a:gd name="connsiteY1" fmla="*/ 110842 h 150826"/>
                <a:gd name="connsiteX2" fmla="*/ 218571 w 364751"/>
                <a:gd name="connsiteY2" fmla="*/ 109368 h 150826"/>
                <a:gd name="connsiteX3" fmla="*/ 364751 w 364751"/>
                <a:gd name="connsiteY3" fmla="*/ 146658 h 150826"/>
                <a:gd name="connsiteX4" fmla="*/ 332399 w 364751"/>
                <a:gd name="connsiteY4" fmla="*/ 149504 h 150826"/>
                <a:gd name="connsiteX5" fmla="*/ 56928 w 364751"/>
                <a:gd name="connsiteY5" fmla="*/ 65408 h 150826"/>
                <a:gd name="connsiteX6" fmla="*/ 0 w 364751"/>
                <a:gd name="connsiteY6" fmla="*/ 0 h 150826"/>
                <a:gd name="connsiteX7" fmla="*/ 47181 w 364751"/>
                <a:gd name="connsiteY7" fmla="*/ 45640 h 150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4751" h="150826">
                  <a:moveTo>
                    <a:pt x="47181" y="45640"/>
                  </a:moveTo>
                  <a:cubicBezTo>
                    <a:pt x="75205" y="63625"/>
                    <a:pt x="185497" y="120272"/>
                    <a:pt x="215516" y="110842"/>
                  </a:cubicBezTo>
                  <a:cubicBezTo>
                    <a:pt x="216594" y="110499"/>
                    <a:pt x="217553" y="109865"/>
                    <a:pt x="218571" y="109368"/>
                  </a:cubicBezTo>
                  <a:cubicBezTo>
                    <a:pt x="268921" y="135634"/>
                    <a:pt x="308291" y="145493"/>
                    <a:pt x="364751" y="146658"/>
                  </a:cubicBezTo>
                  <a:cubicBezTo>
                    <a:pt x="354541" y="149264"/>
                    <a:pt x="342975" y="148750"/>
                    <a:pt x="332399" y="149504"/>
                  </a:cubicBezTo>
                  <a:cubicBezTo>
                    <a:pt x="229532" y="156757"/>
                    <a:pt x="135799" y="134914"/>
                    <a:pt x="56928" y="65408"/>
                  </a:cubicBezTo>
                  <a:cubicBezTo>
                    <a:pt x="43769" y="53818"/>
                    <a:pt x="1030" y="16271"/>
                    <a:pt x="0" y="0"/>
                  </a:cubicBezTo>
                  <a:cubicBezTo>
                    <a:pt x="5010" y="-51"/>
                    <a:pt x="38487" y="40051"/>
                    <a:pt x="47181" y="45640"/>
                  </a:cubicBezTo>
                  <a:close/>
                </a:path>
              </a:pathLst>
            </a:custGeom>
            <a:solidFill>
              <a:srgbClr val="438924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75" name="Freeform: Shape 74"/>
            <p:cNvSpPr/>
            <p:nvPr/>
          </p:nvSpPr>
          <p:spPr>
            <a:xfrm>
              <a:off x="4383968" y="2187027"/>
              <a:ext cx="482906" cy="96326"/>
            </a:xfrm>
            <a:custGeom>
              <a:avLst/>
              <a:gdLst>
                <a:gd name="connsiteX0" fmla="*/ 410863 w 482906"/>
                <a:gd name="connsiteY0" fmla="*/ 55967 h 96326"/>
                <a:gd name="connsiteX1" fmla="*/ 390752 w 482906"/>
                <a:gd name="connsiteY1" fmla="*/ 48046 h 96326"/>
                <a:gd name="connsiteX2" fmla="*/ 370298 w 482906"/>
                <a:gd name="connsiteY2" fmla="*/ 41120 h 96326"/>
                <a:gd name="connsiteX3" fmla="*/ 349535 w 482906"/>
                <a:gd name="connsiteY3" fmla="*/ 35205 h 96326"/>
                <a:gd name="connsiteX4" fmla="*/ 328498 w 482906"/>
                <a:gd name="connsiteY4" fmla="*/ 30284 h 96326"/>
                <a:gd name="connsiteX5" fmla="*/ 307256 w 482906"/>
                <a:gd name="connsiteY5" fmla="*/ 26375 h 96326"/>
                <a:gd name="connsiteX6" fmla="*/ 285859 w 482906"/>
                <a:gd name="connsiteY6" fmla="*/ 23512 h 96326"/>
                <a:gd name="connsiteX7" fmla="*/ 264342 w 482906"/>
                <a:gd name="connsiteY7" fmla="*/ 21694 h 96326"/>
                <a:gd name="connsiteX8" fmla="*/ 242756 w 482906"/>
                <a:gd name="connsiteY8" fmla="*/ 20906 h 96326"/>
                <a:gd name="connsiteX9" fmla="*/ 221153 w 482906"/>
                <a:gd name="connsiteY9" fmla="*/ 21163 h 96326"/>
                <a:gd name="connsiteX10" fmla="*/ 199602 w 482906"/>
                <a:gd name="connsiteY10" fmla="*/ 22466 h 96326"/>
                <a:gd name="connsiteX11" fmla="*/ 178119 w 482906"/>
                <a:gd name="connsiteY11" fmla="*/ 24815 h 96326"/>
                <a:gd name="connsiteX12" fmla="*/ 156791 w 482906"/>
                <a:gd name="connsiteY12" fmla="*/ 28210 h 96326"/>
                <a:gd name="connsiteX13" fmla="*/ 135651 w 482906"/>
                <a:gd name="connsiteY13" fmla="*/ 32616 h 96326"/>
                <a:gd name="connsiteX14" fmla="*/ 114751 w 482906"/>
                <a:gd name="connsiteY14" fmla="*/ 38051 h 96326"/>
                <a:gd name="connsiteX15" fmla="*/ 94126 w 482906"/>
                <a:gd name="connsiteY15" fmla="*/ 44480 h 96326"/>
                <a:gd name="connsiteX16" fmla="*/ 43017 w 482906"/>
                <a:gd name="connsiteY16" fmla="*/ 67643 h 96326"/>
                <a:gd name="connsiteX17" fmla="*/ 0 w 482906"/>
                <a:gd name="connsiteY17" fmla="*/ 92777 h 96326"/>
                <a:gd name="connsiteX18" fmla="*/ 16322 w 482906"/>
                <a:gd name="connsiteY18" fmla="*/ 75873 h 96326"/>
                <a:gd name="connsiteX19" fmla="*/ 254552 w 482906"/>
                <a:gd name="connsiteY19" fmla="*/ 75 h 96326"/>
                <a:gd name="connsiteX20" fmla="*/ 482906 w 482906"/>
                <a:gd name="connsiteY20" fmla="*/ 96327 h 96326"/>
                <a:gd name="connsiteX21" fmla="*/ 430545 w 482906"/>
                <a:gd name="connsiteY21" fmla="*/ 64831 h 96326"/>
                <a:gd name="connsiteX22" fmla="*/ 410863 w 482906"/>
                <a:gd name="connsiteY22" fmla="*/ 55967 h 96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82906" h="96326">
                  <a:moveTo>
                    <a:pt x="410863" y="55967"/>
                  </a:moveTo>
                  <a:cubicBezTo>
                    <a:pt x="404228" y="53173"/>
                    <a:pt x="397524" y="50532"/>
                    <a:pt x="390752" y="48046"/>
                  </a:cubicBezTo>
                  <a:cubicBezTo>
                    <a:pt x="383997" y="45577"/>
                    <a:pt x="377173" y="43263"/>
                    <a:pt x="370298" y="41120"/>
                  </a:cubicBezTo>
                  <a:cubicBezTo>
                    <a:pt x="363440" y="38976"/>
                    <a:pt x="356513" y="37005"/>
                    <a:pt x="349535" y="35205"/>
                  </a:cubicBezTo>
                  <a:cubicBezTo>
                    <a:pt x="342574" y="33387"/>
                    <a:pt x="335562" y="31741"/>
                    <a:pt x="328498" y="30284"/>
                  </a:cubicBezTo>
                  <a:cubicBezTo>
                    <a:pt x="321452" y="28810"/>
                    <a:pt x="314371" y="27507"/>
                    <a:pt x="307256" y="26375"/>
                  </a:cubicBezTo>
                  <a:cubicBezTo>
                    <a:pt x="300140" y="25243"/>
                    <a:pt x="293008" y="24300"/>
                    <a:pt x="285859" y="23512"/>
                  </a:cubicBezTo>
                  <a:cubicBezTo>
                    <a:pt x="278692" y="22723"/>
                    <a:pt x="271525" y="22123"/>
                    <a:pt x="264342" y="21694"/>
                  </a:cubicBezTo>
                  <a:cubicBezTo>
                    <a:pt x="257158" y="21249"/>
                    <a:pt x="249957" y="20991"/>
                    <a:pt x="242756" y="20906"/>
                  </a:cubicBezTo>
                  <a:cubicBezTo>
                    <a:pt x="235555" y="20820"/>
                    <a:pt x="228354" y="20906"/>
                    <a:pt x="221153" y="21163"/>
                  </a:cubicBezTo>
                  <a:cubicBezTo>
                    <a:pt x="213952" y="21420"/>
                    <a:pt x="206769" y="21866"/>
                    <a:pt x="199602" y="22466"/>
                  </a:cubicBezTo>
                  <a:cubicBezTo>
                    <a:pt x="192418" y="23083"/>
                    <a:pt x="185269" y="23872"/>
                    <a:pt x="178119" y="24815"/>
                  </a:cubicBezTo>
                  <a:cubicBezTo>
                    <a:pt x="170987" y="25775"/>
                    <a:pt x="163872" y="26907"/>
                    <a:pt x="156791" y="28210"/>
                  </a:cubicBezTo>
                  <a:cubicBezTo>
                    <a:pt x="149710" y="29512"/>
                    <a:pt x="142664" y="30970"/>
                    <a:pt x="135651" y="32616"/>
                  </a:cubicBezTo>
                  <a:cubicBezTo>
                    <a:pt x="128639" y="34262"/>
                    <a:pt x="121678" y="36062"/>
                    <a:pt x="114751" y="38051"/>
                  </a:cubicBezTo>
                  <a:cubicBezTo>
                    <a:pt x="107825" y="40022"/>
                    <a:pt x="100950" y="42165"/>
                    <a:pt x="94126" y="44480"/>
                  </a:cubicBezTo>
                  <a:cubicBezTo>
                    <a:pt x="76347" y="50532"/>
                    <a:pt x="59305" y="58247"/>
                    <a:pt x="43017" y="67643"/>
                  </a:cubicBezTo>
                  <a:cubicBezTo>
                    <a:pt x="28786" y="72872"/>
                    <a:pt x="13150" y="84788"/>
                    <a:pt x="0" y="92777"/>
                  </a:cubicBezTo>
                  <a:cubicBezTo>
                    <a:pt x="5298" y="87017"/>
                    <a:pt x="10750" y="81376"/>
                    <a:pt x="16322" y="75873"/>
                  </a:cubicBezTo>
                  <a:cubicBezTo>
                    <a:pt x="74735" y="18831"/>
                    <a:pt x="175822" y="-1400"/>
                    <a:pt x="254552" y="75"/>
                  </a:cubicBezTo>
                  <a:cubicBezTo>
                    <a:pt x="341820" y="1720"/>
                    <a:pt x="422504" y="33079"/>
                    <a:pt x="482906" y="96327"/>
                  </a:cubicBezTo>
                  <a:cubicBezTo>
                    <a:pt x="465127" y="86245"/>
                    <a:pt x="449045" y="73695"/>
                    <a:pt x="430545" y="64831"/>
                  </a:cubicBezTo>
                  <a:cubicBezTo>
                    <a:pt x="424064" y="61728"/>
                    <a:pt x="417498" y="58762"/>
                    <a:pt x="410863" y="55967"/>
                  </a:cubicBezTo>
                  <a:close/>
                </a:path>
              </a:pathLst>
            </a:custGeom>
            <a:solidFill>
              <a:srgbClr val="000000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76" name="Freeform: Shape 75"/>
            <p:cNvSpPr/>
            <p:nvPr/>
          </p:nvSpPr>
          <p:spPr>
            <a:xfrm>
              <a:off x="4426985" y="2207900"/>
              <a:ext cx="387528" cy="49858"/>
            </a:xfrm>
            <a:custGeom>
              <a:avLst/>
              <a:gdLst>
                <a:gd name="connsiteX0" fmla="*/ 71735 w 387528"/>
                <a:gd name="connsiteY0" fmla="*/ 17177 h 49858"/>
                <a:gd name="connsiteX1" fmla="*/ 92634 w 387528"/>
                <a:gd name="connsiteY1" fmla="*/ 11742 h 49858"/>
                <a:gd name="connsiteX2" fmla="*/ 113774 w 387528"/>
                <a:gd name="connsiteY2" fmla="*/ 7336 h 49858"/>
                <a:gd name="connsiteX3" fmla="*/ 135102 w 387528"/>
                <a:gd name="connsiteY3" fmla="*/ 3941 h 49858"/>
                <a:gd name="connsiteX4" fmla="*/ 156585 w 387528"/>
                <a:gd name="connsiteY4" fmla="*/ 1609 h 49858"/>
                <a:gd name="connsiteX5" fmla="*/ 178137 w 387528"/>
                <a:gd name="connsiteY5" fmla="*/ 289 h 49858"/>
                <a:gd name="connsiteX6" fmla="*/ 199739 w 387528"/>
                <a:gd name="connsiteY6" fmla="*/ 32 h 49858"/>
                <a:gd name="connsiteX7" fmla="*/ 221325 w 387528"/>
                <a:gd name="connsiteY7" fmla="*/ 821 h 49858"/>
                <a:gd name="connsiteX8" fmla="*/ 242842 w 387528"/>
                <a:gd name="connsiteY8" fmla="*/ 2638 h 49858"/>
                <a:gd name="connsiteX9" fmla="*/ 264256 w 387528"/>
                <a:gd name="connsiteY9" fmla="*/ 5501 h 49858"/>
                <a:gd name="connsiteX10" fmla="*/ 285499 w 387528"/>
                <a:gd name="connsiteY10" fmla="*/ 9410 h 49858"/>
                <a:gd name="connsiteX11" fmla="*/ 306518 w 387528"/>
                <a:gd name="connsiteY11" fmla="*/ 14331 h 49858"/>
                <a:gd name="connsiteX12" fmla="*/ 327298 w 387528"/>
                <a:gd name="connsiteY12" fmla="*/ 20246 h 49858"/>
                <a:gd name="connsiteX13" fmla="*/ 347752 w 387528"/>
                <a:gd name="connsiteY13" fmla="*/ 27190 h 49858"/>
                <a:gd name="connsiteX14" fmla="*/ 367846 w 387528"/>
                <a:gd name="connsiteY14" fmla="*/ 35094 h 49858"/>
                <a:gd name="connsiteX15" fmla="*/ 387529 w 387528"/>
                <a:gd name="connsiteY15" fmla="*/ 43958 h 49858"/>
                <a:gd name="connsiteX16" fmla="*/ 378647 w 387528"/>
                <a:gd name="connsiteY16" fmla="*/ 47370 h 49858"/>
                <a:gd name="connsiteX17" fmla="*/ 310290 w 387528"/>
                <a:gd name="connsiteY17" fmla="*/ 30190 h 49858"/>
                <a:gd name="connsiteX18" fmla="*/ 234064 w 387528"/>
                <a:gd name="connsiteY18" fmla="*/ 19612 h 49858"/>
                <a:gd name="connsiteX19" fmla="*/ 35044 w 387528"/>
                <a:gd name="connsiteY19" fmla="*/ 42586 h 49858"/>
                <a:gd name="connsiteX20" fmla="*/ 3995 w 387528"/>
                <a:gd name="connsiteY20" fmla="*/ 49101 h 49858"/>
                <a:gd name="connsiteX21" fmla="*/ 0 w 387528"/>
                <a:gd name="connsiteY21" fmla="*/ 46769 h 49858"/>
                <a:gd name="connsiteX22" fmla="*/ 51126 w 387528"/>
                <a:gd name="connsiteY22" fmla="*/ 23607 h 49858"/>
                <a:gd name="connsiteX23" fmla="*/ 71735 w 387528"/>
                <a:gd name="connsiteY23" fmla="*/ 17177 h 4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7528" h="49858">
                  <a:moveTo>
                    <a:pt x="71735" y="17177"/>
                  </a:moveTo>
                  <a:cubicBezTo>
                    <a:pt x="78661" y="15188"/>
                    <a:pt x="85622" y="13388"/>
                    <a:pt x="92634" y="11742"/>
                  </a:cubicBezTo>
                  <a:cubicBezTo>
                    <a:pt x="99647" y="10113"/>
                    <a:pt x="106693" y="8639"/>
                    <a:pt x="113774" y="7336"/>
                  </a:cubicBezTo>
                  <a:cubicBezTo>
                    <a:pt x="120855" y="6033"/>
                    <a:pt x="127970" y="4901"/>
                    <a:pt x="135102" y="3941"/>
                  </a:cubicBezTo>
                  <a:cubicBezTo>
                    <a:pt x="142252" y="2998"/>
                    <a:pt x="149402" y="2209"/>
                    <a:pt x="156585" y="1609"/>
                  </a:cubicBezTo>
                  <a:cubicBezTo>
                    <a:pt x="163752" y="992"/>
                    <a:pt x="170936" y="546"/>
                    <a:pt x="178137" y="289"/>
                  </a:cubicBezTo>
                  <a:cubicBezTo>
                    <a:pt x="185337" y="32"/>
                    <a:pt x="192538" y="-54"/>
                    <a:pt x="199739" y="32"/>
                  </a:cubicBezTo>
                  <a:cubicBezTo>
                    <a:pt x="206940" y="118"/>
                    <a:pt x="214141" y="375"/>
                    <a:pt x="221325" y="821"/>
                  </a:cubicBezTo>
                  <a:cubicBezTo>
                    <a:pt x="228509" y="1249"/>
                    <a:pt x="235675" y="1849"/>
                    <a:pt x="242842" y="2638"/>
                  </a:cubicBezTo>
                  <a:cubicBezTo>
                    <a:pt x="249991" y="3427"/>
                    <a:pt x="257141" y="4370"/>
                    <a:pt x="264256" y="5501"/>
                  </a:cubicBezTo>
                  <a:cubicBezTo>
                    <a:pt x="271371" y="6633"/>
                    <a:pt x="278452" y="7936"/>
                    <a:pt x="285499" y="9410"/>
                  </a:cubicBezTo>
                  <a:cubicBezTo>
                    <a:pt x="292545" y="10868"/>
                    <a:pt x="299557" y="12514"/>
                    <a:pt x="306518" y="14331"/>
                  </a:cubicBezTo>
                  <a:cubicBezTo>
                    <a:pt x="313496" y="16131"/>
                    <a:pt x="320423" y="18103"/>
                    <a:pt x="327298" y="20246"/>
                  </a:cubicBezTo>
                  <a:cubicBezTo>
                    <a:pt x="334156" y="22389"/>
                    <a:pt x="340980" y="24704"/>
                    <a:pt x="347752" y="27190"/>
                  </a:cubicBezTo>
                  <a:cubicBezTo>
                    <a:pt x="354507" y="29659"/>
                    <a:pt x="361211" y="32299"/>
                    <a:pt x="367846" y="35094"/>
                  </a:cubicBezTo>
                  <a:cubicBezTo>
                    <a:pt x="374481" y="37888"/>
                    <a:pt x="381048" y="40854"/>
                    <a:pt x="387529" y="43958"/>
                  </a:cubicBezTo>
                  <a:cubicBezTo>
                    <a:pt x="384579" y="45106"/>
                    <a:pt x="381750" y="46735"/>
                    <a:pt x="378647" y="47370"/>
                  </a:cubicBezTo>
                  <a:cubicBezTo>
                    <a:pt x="364091" y="50421"/>
                    <a:pt x="326441" y="33602"/>
                    <a:pt x="310290" y="30190"/>
                  </a:cubicBezTo>
                  <a:cubicBezTo>
                    <a:pt x="285104" y="24944"/>
                    <a:pt x="259712" y="21412"/>
                    <a:pt x="234064" y="19612"/>
                  </a:cubicBezTo>
                  <a:cubicBezTo>
                    <a:pt x="164421" y="14777"/>
                    <a:pt x="101704" y="23161"/>
                    <a:pt x="35044" y="42586"/>
                  </a:cubicBezTo>
                  <a:cubicBezTo>
                    <a:pt x="27346" y="44832"/>
                    <a:pt x="11247" y="52221"/>
                    <a:pt x="3995" y="49101"/>
                  </a:cubicBezTo>
                  <a:cubicBezTo>
                    <a:pt x="2589" y="48484"/>
                    <a:pt x="1337" y="47541"/>
                    <a:pt x="0" y="46769"/>
                  </a:cubicBezTo>
                  <a:cubicBezTo>
                    <a:pt x="16288" y="37374"/>
                    <a:pt x="33330" y="29659"/>
                    <a:pt x="51126" y="23607"/>
                  </a:cubicBezTo>
                  <a:cubicBezTo>
                    <a:pt x="57933" y="21292"/>
                    <a:pt x="64808" y="19149"/>
                    <a:pt x="71735" y="17177"/>
                  </a:cubicBezTo>
                  <a:close/>
                </a:path>
              </a:pathLst>
            </a:custGeom>
            <a:solidFill>
              <a:srgbClr val="EDD748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77" name="Freeform: Shape 76"/>
            <p:cNvSpPr/>
            <p:nvPr/>
          </p:nvSpPr>
          <p:spPr>
            <a:xfrm>
              <a:off x="5053943" y="1064746"/>
              <a:ext cx="548657" cy="346049"/>
            </a:xfrm>
            <a:custGeom>
              <a:avLst/>
              <a:gdLst>
                <a:gd name="connsiteX0" fmla="*/ 346175 w 548657"/>
                <a:gd name="connsiteY0" fmla="*/ 27034 h 346049"/>
                <a:gd name="connsiteX1" fmla="*/ 534770 w 548657"/>
                <a:gd name="connsiteY1" fmla="*/ 272350 h 346049"/>
                <a:gd name="connsiteX2" fmla="*/ 548657 w 548657"/>
                <a:gd name="connsiteY2" fmla="*/ 346049 h 346049"/>
                <a:gd name="connsiteX3" fmla="*/ 312931 w 548657"/>
                <a:gd name="connsiteY3" fmla="*/ 103991 h 346049"/>
                <a:gd name="connsiteX4" fmla="*/ 0 w 548657"/>
                <a:gd name="connsiteY4" fmla="*/ 141305 h 346049"/>
                <a:gd name="connsiteX5" fmla="*/ 174382 w 548657"/>
                <a:gd name="connsiteY5" fmla="*/ 10422 h 346049"/>
                <a:gd name="connsiteX6" fmla="*/ 346175 w 548657"/>
                <a:gd name="connsiteY6" fmla="*/ 27034 h 346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8657" h="346049">
                  <a:moveTo>
                    <a:pt x="346175" y="27034"/>
                  </a:moveTo>
                  <a:cubicBezTo>
                    <a:pt x="441964" y="81747"/>
                    <a:pt x="493605" y="173943"/>
                    <a:pt x="534770" y="272350"/>
                  </a:cubicBezTo>
                  <a:cubicBezTo>
                    <a:pt x="540016" y="296800"/>
                    <a:pt x="544645" y="321367"/>
                    <a:pt x="548657" y="346049"/>
                  </a:cubicBezTo>
                  <a:cubicBezTo>
                    <a:pt x="489695" y="235668"/>
                    <a:pt x="436392" y="149768"/>
                    <a:pt x="312931" y="103991"/>
                  </a:cubicBezTo>
                  <a:cubicBezTo>
                    <a:pt x="201951" y="62838"/>
                    <a:pt x="101996" y="93930"/>
                    <a:pt x="0" y="141305"/>
                  </a:cubicBezTo>
                  <a:cubicBezTo>
                    <a:pt x="51401" y="77300"/>
                    <a:pt x="96184" y="38747"/>
                    <a:pt x="174382" y="10422"/>
                  </a:cubicBezTo>
                  <a:cubicBezTo>
                    <a:pt x="235658" y="-5888"/>
                    <a:pt x="290128" y="-4981"/>
                    <a:pt x="346175" y="27034"/>
                  </a:cubicBezTo>
                  <a:close/>
                </a:path>
              </a:pathLst>
            </a:custGeom>
            <a:solidFill>
              <a:srgbClr val="000000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78" name="Freeform: Shape 77"/>
            <p:cNvSpPr/>
            <p:nvPr/>
          </p:nvSpPr>
          <p:spPr>
            <a:xfrm>
              <a:off x="5268633" y="1892396"/>
              <a:ext cx="428749" cy="366807"/>
            </a:xfrm>
            <a:custGeom>
              <a:avLst/>
              <a:gdLst>
                <a:gd name="connsiteX0" fmla="*/ 195864 w 428749"/>
                <a:gd name="connsiteY0" fmla="*/ 289425 h 366807"/>
                <a:gd name="connsiteX1" fmla="*/ 376401 w 428749"/>
                <a:gd name="connsiteY1" fmla="*/ 0 h 366807"/>
                <a:gd name="connsiteX2" fmla="*/ 428728 w 428749"/>
                <a:gd name="connsiteY2" fmla="*/ 126753 h 366807"/>
                <a:gd name="connsiteX3" fmla="*/ 349484 w 428749"/>
                <a:gd name="connsiteY3" fmla="*/ 283218 h 366807"/>
                <a:gd name="connsiteX4" fmla="*/ 116226 w 428749"/>
                <a:gd name="connsiteY4" fmla="*/ 366560 h 366807"/>
                <a:gd name="connsiteX5" fmla="*/ 89514 w 428749"/>
                <a:gd name="connsiteY5" fmla="*/ 364074 h 366807"/>
                <a:gd name="connsiteX6" fmla="*/ 63179 w 428749"/>
                <a:gd name="connsiteY6" fmla="*/ 358931 h 366807"/>
                <a:gd name="connsiteX7" fmla="*/ 37496 w 428749"/>
                <a:gd name="connsiteY7" fmla="*/ 351147 h 366807"/>
                <a:gd name="connsiteX8" fmla="*/ 12721 w 428749"/>
                <a:gd name="connsiteY8" fmla="*/ 340826 h 366807"/>
                <a:gd name="connsiteX9" fmla="*/ 0 w 428749"/>
                <a:gd name="connsiteY9" fmla="*/ 334979 h 366807"/>
                <a:gd name="connsiteX10" fmla="*/ 195864 w 428749"/>
                <a:gd name="connsiteY10" fmla="*/ 289425 h 36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8749" h="366807">
                  <a:moveTo>
                    <a:pt x="195864" y="289425"/>
                  </a:moveTo>
                  <a:cubicBezTo>
                    <a:pt x="298272" y="224994"/>
                    <a:pt x="350735" y="114374"/>
                    <a:pt x="376401" y="0"/>
                  </a:cubicBezTo>
                  <a:cubicBezTo>
                    <a:pt x="408291" y="32816"/>
                    <a:pt x="429516" y="80719"/>
                    <a:pt x="428728" y="126753"/>
                  </a:cubicBezTo>
                  <a:cubicBezTo>
                    <a:pt x="427733" y="185475"/>
                    <a:pt x="391660" y="244385"/>
                    <a:pt x="349484" y="283218"/>
                  </a:cubicBezTo>
                  <a:cubicBezTo>
                    <a:pt x="289442" y="338494"/>
                    <a:pt x="197493" y="369938"/>
                    <a:pt x="116226" y="366560"/>
                  </a:cubicBezTo>
                  <a:cubicBezTo>
                    <a:pt x="107276" y="366183"/>
                    <a:pt x="98378" y="365343"/>
                    <a:pt x="89514" y="364074"/>
                  </a:cubicBezTo>
                  <a:cubicBezTo>
                    <a:pt x="80650" y="362805"/>
                    <a:pt x="71872" y="361091"/>
                    <a:pt x="63179" y="358931"/>
                  </a:cubicBezTo>
                  <a:cubicBezTo>
                    <a:pt x="54487" y="356770"/>
                    <a:pt x="45931" y="354164"/>
                    <a:pt x="37496" y="351147"/>
                  </a:cubicBezTo>
                  <a:cubicBezTo>
                    <a:pt x="29061" y="348129"/>
                    <a:pt x="20814" y="344683"/>
                    <a:pt x="12721" y="340826"/>
                  </a:cubicBezTo>
                  <a:cubicBezTo>
                    <a:pt x="8504" y="338837"/>
                    <a:pt x="4235" y="336951"/>
                    <a:pt x="0" y="334979"/>
                  </a:cubicBezTo>
                  <a:cubicBezTo>
                    <a:pt x="71597" y="335288"/>
                    <a:pt x="133920" y="328378"/>
                    <a:pt x="195864" y="289425"/>
                  </a:cubicBezTo>
                  <a:close/>
                </a:path>
              </a:pathLst>
            </a:custGeom>
            <a:solidFill>
              <a:srgbClr val="5EA333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79" name="Freeform: Shape 78"/>
            <p:cNvSpPr/>
            <p:nvPr/>
          </p:nvSpPr>
          <p:spPr>
            <a:xfrm>
              <a:off x="4111831" y="2458421"/>
              <a:ext cx="1038073" cy="495800"/>
            </a:xfrm>
            <a:custGeom>
              <a:avLst/>
              <a:gdLst>
                <a:gd name="connsiteX0" fmla="*/ 0 w 1038073"/>
                <a:gd name="connsiteY0" fmla="*/ 126016 h 495800"/>
                <a:gd name="connsiteX1" fmla="*/ 71129 w 1038073"/>
                <a:gd name="connsiteY1" fmla="*/ 81507 h 495800"/>
                <a:gd name="connsiteX2" fmla="*/ 181938 w 1038073"/>
                <a:gd name="connsiteY2" fmla="*/ 198642 h 495800"/>
                <a:gd name="connsiteX3" fmla="*/ 232606 w 1038073"/>
                <a:gd name="connsiteY3" fmla="*/ 271371 h 495800"/>
                <a:gd name="connsiteX4" fmla="*/ 405766 w 1038073"/>
                <a:gd name="connsiteY4" fmla="*/ 459143 h 495800"/>
                <a:gd name="connsiteX5" fmla="*/ 416516 w 1038073"/>
                <a:gd name="connsiteY5" fmla="*/ 465333 h 495800"/>
                <a:gd name="connsiteX6" fmla="*/ 427557 w 1038073"/>
                <a:gd name="connsiteY6" fmla="*/ 470990 h 495800"/>
                <a:gd name="connsiteX7" fmla="*/ 438872 w 1038073"/>
                <a:gd name="connsiteY7" fmla="*/ 476099 h 495800"/>
                <a:gd name="connsiteX8" fmla="*/ 450428 w 1038073"/>
                <a:gd name="connsiteY8" fmla="*/ 480643 h 495800"/>
                <a:gd name="connsiteX9" fmla="*/ 462190 w 1038073"/>
                <a:gd name="connsiteY9" fmla="*/ 484603 h 495800"/>
                <a:gd name="connsiteX10" fmla="*/ 474140 w 1038073"/>
                <a:gd name="connsiteY10" fmla="*/ 487981 h 495800"/>
                <a:gd name="connsiteX11" fmla="*/ 486227 w 1038073"/>
                <a:gd name="connsiteY11" fmla="*/ 490758 h 495800"/>
                <a:gd name="connsiteX12" fmla="*/ 498451 w 1038073"/>
                <a:gd name="connsiteY12" fmla="*/ 492936 h 495800"/>
                <a:gd name="connsiteX13" fmla="*/ 510762 w 1038073"/>
                <a:gd name="connsiteY13" fmla="*/ 494496 h 495800"/>
                <a:gd name="connsiteX14" fmla="*/ 523140 w 1038073"/>
                <a:gd name="connsiteY14" fmla="*/ 495456 h 495800"/>
                <a:gd name="connsiteX15" fmla="*/ 535536 w 1038073"/>
                <a:gd name="connsiteY15" fmla="*/ 495799 h 495800"/>
                <a:gd name="connsiteX16" fmla="*/ 547949 w 1038073"/>
                <a:gd name="connsiteY16" fmla="*/ 495525 h 495800"/>
                <a:gd name="connsiteX17" fmla="*/ 560328 w 1038073"/>
                <a:gd name="connsiteY17" fmla="*/ 494633 h 495800"/>
                <a:gd name="connsiteX18" fmla="*/ 572655 w 1038073"/>
                <a:gd name="connsiteY18" fmla="*/ 493142 h 495800"/>
                <a:gd name="connsiteX19" fmla="*/ 584879 w 1038073"/>
                <a:gd name="connsiteY19" fmla="*/ 491033 h 495800"/>
                <a:gd name="connsiteX20" fmla="*/ 596984 w 1038073"/>
                <a:gd name="connsiteY20" fmla="*/ 488324 h 495800"/>
                <a:gd name="connsiteX21" fmla="*/ 889992 w 1038073"/>
                <a:gd name="connsiteY21" fmla="*/ 189641 h 495800"/>
                <a:gd name="connsiteX22" fmla="*/ 964350 w 1038073"/>
                <a:gd name="connsiteY22" fmla="*/ 74135 h 495800"/>
                <a:gd name="connsiteX23" fmla="*/ 1038073 w 1038073"/>
                <a:gd name="connsiteY23" fmla="*/ 126616 h 495800"/>
                <a:gd name="connsiteX24" fmla="*/ 992930 w 1038073"/>
                <a:gd name="connsiteY24" fmla="*/ 81833 h 495800"/>
                <a:gd name="connsiteX25" fmla="*/ 952400 w 1038073"/>
                <a:gd name="connsiteY25" fmla="*/ 497 h 495800"/>
                <a:gd name="connsiteX26" fmla="*/ 949828 w 1038073"/>
                <a:gd name="connsiteY26" fmla="*/ 2555 h 495800"/>
                <a:gd name="connsiteX27" fmla="*/ 941255 w 1038073"/>
                <a:gd name="connsiteY27" fmla="*/ 54898 h 495800"/>
                <a:gd name="connsiteX28" fmla="*/ 849221 w 1038073"/>
                <a:gd name="connsiteY28" fmla="*/ 149110 h 495800"/>
                <a:gd name="connsiteX29" fmla="*/ 344163 w 1038073"/>
                <a:gd name="connsiteY29" fmla="*/ 225045 h 495800"/>
                <a:gd name="connsiteX30" fmla="*/ 89524 w 1038073"/>
                <a:gd name="connsiteY30" fmla="*/ 56990 h 495800"/>
                <a:gd name="connsiteX31" fmla="*/ 81286 w 1038073"/>
                <a:gd name="connsiteY31" fmla="*/ 0 h 495800"/>
                <a:gd name="connsiteX32" fmla="*/ 47507 w 1038073"/>
                <a:gd name="connsiteY32" fmla="*/ 70312 h 495800"/>
                <a:gd name="connsiteX33" fmla="*/ 0 w 1038073"/>
                <a:gd name="connsiteY33" fmla="*/ 126016 h 495800"/>
                <a:gd name="connsiteX34" fmla="*/ 340734 w 1038073"/>
                <a:gd name="connsiteY34" fmla="*/ 370126 h 495800"/>
                <a:gd name="connsiteX35" fmla="*/ 416738 w 1038073"/>
                <a:gd name="connsiteY35" fmla="*/ 327452 h 495800"/>
                <a:gd name="connsiteX36" fmla="*/ 700728 w 1038073"/>
                <a:gd name="connsiteY36" fmla="*/ 336882 h 495800"/>
                <a:gd name="connsiteX37" fmla="*/ 735875 w 1038073"/>
                <a:gd name="connsiteY37" fmla="*/ 366080 h 495800"/>
                <a:gd name="connsiteX38" fmla="*/ 712267 w 1038073"/>
                <a:gd name="connsiteY38" fmla="*/ 393803 h 495800"/>
                <a:gd name="connsiteX39" fmla="*/ 541005 w 1038073"/>
                <a:gd name="connsiteY39" fmla="*/ 471933 h 495800"/>
                <a:gd name="connsiteX40" fmla="*/ 350456 w 1038073"/>
                <a:gd name="connsiteY40" fmla="*/ 387700 h 495800"/>
                <a:gd name="connsiteX41" fmla="*/ 340734 w 1038073"/>
                <a:gd name="connsiteY41" fmla="*/ 370126 h 49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038073" h="495800">
                  <a:moveTo>
                    <a:pt x="0" y="126016"/>
                  </a:moveTo>
                  <a:cubicBezTo>
                    <a:pt x="26530" y="113809"/>
                    <a:pt x="48550" y="100075"/>
                    <a:pt x="71129" y="81507"/>
                  </a:cubicBezTo>
                  <a:cubicBezTo>
                    <a:pt x="109592" y="142269"/>
                    <a:pt x="140500" y="151562"/>
                    <a:pt x="181938" y="198642"/>
                  </a:cubicBezTo>
                  <a:cubicBezTo>
                    <a:pt x="201054" y="220348"/>
                    <a:pt x="216368" y="247282"/>
                    <a:pt x="232606" y="271371"/>
                  </a:cubicBezTo>
                  <a:cubicBezTo>
                    <a:pt x="278858" y="339985"/>
                    <a:pt x="333842" y="415972"/>
                    <a:pt x="405766" y="459143"/>
                  </a:cubicBezTo>
                  <a:cubicBezTo>
                    <a:pt x="409297" y="461286"/>
                    <a:pt x="412881" y="463361"/>
                    <a:pt x="416516" y="465333"/>
                  </a:cubicBezTo>
                  <a:cubicBezTo>
                    <a:pt x="420150" y="467321"/>
                    <a:pt x="423836" y="469207"/>
                    <a:pt x="427557" y="470990"/>
                  </a:cubicBezTo>
                  <a:cubicBezTo>
                    <a:pt x="431295" y="472791"/>
                    <a:pt x="435066" y="474488"/>
                    <a:pt x="438872" y="476099"/>
                  </a:cubicBezTo>
                  <a:cubicBezTo>
                    <a:pt x="442696" y="477711"/>
                    <a:pt x="446536" y="479220"/>
                    <a:pt x="450428" y="480643"/>
                  </a:cubicBezTo>
                  <a:cubicBezTo>
                    <a:pt x="454320" y="482066"/>
                    <a:pt x="458229" y="483386"/>
                    <a:pt x="462190" y="484603"/>
                  </a:cubicBezTo>
                  <a:cubicBezTo>
                    <a:pt x="466133" y="485838"/>
                    <a:pt x="470128" y="486952"/>
                    <a:pt x="474140" y="487981"/>
                  </a:cubicBezTo>
                  <a:cubicBezTo>
                    <a:pt x="478135" y="489010"/>
                    <a:pt x="482181" y="489936"/>
                    <a:pt x="486227" y="490758"/>
                  </a:cubicBezTo>
                  <a:cubicBezTo>
                    <a:pt x="490291" y="491581"/>
                    <a:pt x="494354" y="492302"/>
                    <a:pt x="498451" y="492936"/>
                  </a:cubicBezTo>
                  <a:cubicBezTo>
                    <a:pt x="502532" y="493553"/>
                    <a:pt x="506647" y="494085"/>
                    <a:pt x="510762" y="494496"/>
                  </a:cubicBezTo>
                  <a:cubicBezTo>
                    <a:pt x="514876" y="494925"/>
                    <a:pt x="519008" y="495250"/>
                    <a:pt x="523140" y="495456"/>
                  </a:cubicBezTo>
                  <a:cubicBezTo>
                    <a:pt x="527272" y="495679"/>
                    <a:pt x="531404" y="495782"/>
                    <a:pt x="535536" y="495799"/>
                  </a:cubicBezTo>
                  <a:cubicBezTo>
                    <a:pt x="539685" y="495816"/>
                    <a:pt x="543817" y="495713"/>
                    <a:pt x="547949" y="495525"/>
                  </a:cubicBezTo>
                  <a:cubicBezTo>
                    <a:pt x="552081" y="495336"/>
                    <a:pt x="556213" y="495028"/>
                    <a:pt x="560328" y="494633"/>
                  </a:cubicBezTo>
                  <a:cubicBezTo>
                    <a:pt x="564443" y="494239"/>
                    <a:pt x="568557" y="493742"/>
                    <a:pt x="572655" y="493142"/>
                  </a:cubicBezTo>
                  <a:cubicBezTo>
                    <a:pt x="576735" y="492542"/>
                    <a:pt x="580816" y="491839"/>
                    <a:pt x="584879" y="491033"/>
                  </a:cubicBezTo>
                  <a:cubicBezTo>
                    <a:pt x="588943" y="490227"/>
                    <a:pt x="592972" y="489318"/>
                    <a:pt x="596984" y="488324"/>
                  </a:cubicBezTo>
                  <a:cubicBezTo>
                    <a:pt x="724765" y="455525"/>
                    <a:pt x="826178" y="296643"/>
                    <a:pt x="889992" y="189641"/>
                  </a:cubicBezTo>
                  <a:cubicBezTo>
                    <a:pt x="912572" y="149264"/>
                    <a:pt x="937381" y="111631"/>
                    <a:pt x="964350" y="74135"/>
                  </a:cubicBezTo>
                  <a:cubicBezTo>
                    <a:pt x="986810" y="98824"/>
                    <a:pt x="1006852" y="114186"/>
                    <a:pt x="1038073" y="126616"/>
                  </a:cubicBezTo>
                  <a:cubicBezTo>
                    <a:pt x="1022557" y="112917"/>
                    <a:pt x="1004760" y="98995"/>
                    <a:pt x="992930" y="81833"/>
                  </a:cubicBezTo>
                  <a:cubicBezTo>
                    <a:pt x="977414" y="59322"/>
                    <a:pt x="973162" y="17574"/>
                    <a:pt x="952400" y="497"/>
                  </a:cubicBezTo>
                  <a:cubicBezTo>
                    <a:pt x="951542" y="1183"/>
                    <a:pt x="950582" y="1749"/>
                    <a:pt x="949828" y="2555"/>
                  </a:cubicBezTo>
                  <a:cubicBezTo>
                    <a:pt x="939421" y="13870"/>
                    <a:pt x="941598" y="40222"/>
                    <a:pt x="941255" y="54898"/>
                  </a:cubicBezTo>
                  <a:cubicBezTo>
                    <a:pt x="915984" y="93269"/>
                    <a:pt x="888020" y="123993"/>
                    <a:pt x="849221" y="149110"/>
                  </a:cubicBezTo>
                  <a:cubicBezTo>
                    <a:pt x="713553" y="236944"/>
                    <a:pt x="499480" y="259798"/>
                    <a:pt x="344163" y="225045"/>
                  </a:cubicBezTo>
                  <a:cubicBezTo>
                    <a:pt x="238931" y="201505"/>
                    <a:pt x="148347" y="149247"/>
                    <a:pt x="89524" y="56990"/>
                  </a:cubicBezTo>
                  <a:cubicBezTo>
                    <a:pt x="90181" y="36673"/>
                    <a:pt x="93841" y="17231"/>
                    <a:pt x="81286" y="0"/>
                  </a:cubicBezTo>
                  <a:cubicBezTo>
                    <a:pt x="68400" y="10921"/>
                    <a:pt x="57882" y="52224"/>
                    <a:pt x="47507" y="70312"/>
                  </a:cubicBezTo>
                  <a:cubicBezTo>
                    <a:pt x="34595" y="92840"/>
                    <a:pt x="19317" y="109025"/>
                    <a:pt x="0" y="126016"/>
                  </a:cubicBezTo>
                  <a:close/>
                  <a:moveTo>
                    <a:pt x="340734" y="370126"/>
                  </a:moveTo>
                  <a:cubicBezTo>
                    <a:pt x="353131" y="346500"/>
                    <a:pt x="392358" y="334910"/>
                    <a:pt x="416738" y="327452"/>
                  </a:cubicBezTo>
                  <a:cubicBezTo>
                    <a:pt x="496891" y="302935"/>
                    <a:pt x="624570" y="296197"/>
                    <a:pt x="700728" y="336882"/>
                  </a:cubicBezTo>
                  <a:cubicBezTo>
                    <a:pt x="714958" y="344494"/>
                    <a:pt x="725245" y="354079"/>
                    <a:pt x="735875" y="366080"/>
                  </a:cubicBezTo>
                  <a:cubicBezTo>
                    <a:pt x="728383" y="375904"/>
                    <a:pt x="721165" y="385197"/>
                    <a:pt x="712267" y="393803"/>
                  </a:cubicBezTo>
                  <a:cubicBezTo>
                    <a:pt x="662135" y="437352"/>
                    <a:pt x="609380" y="470425"/>
                    <a:pt x="541005" y="471933"/>
                  </a:cubicBezTo>
                  <a:cubicBezTo>
                    <a:pt x="466082" y="473596"/>
                    <a:pt x="403554" y="437815"/>
                    <a:pt x="350456" y="387700"/>
                  </a:cubicBezTo>
                  <a:cubicBezTo>
                    <a:pt x="343769" y="380705"/>
                    <a:pt x="341215" y="380070"/>
                    <a:pt x="340734" y="370126"/>
                  </a:cubicBezTo>
                  <a:close/>
                </a:path>
              </a:pathLst>
            </a:custGeom>
            <a:solidFill>
              <a:srgbClr val="000000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80" name="Freeform: Shape 79"/>
            <p:cNvSpPr/>
            <p:nvPr/>
          </p:nvSpPr>
          <p:spPr>
            <a:xfrm>
              <a:off x="4452565" y="2766127"/>
              <a:ext cx="395140" cy="86097"/>
            </a:xfrm>
            <a:custGeom>
              <a:avLst/>
              <a:gdLst>
                <a:gd name="connsiteX0" fmla="*/ 76004 w 395140"/>
                <a:gd name="connsiteY0" fmla="*/ 19747 h 86097"/>
                <a:gd name="connsiteX1" fmla="*/ 359994 w 395140"/>
                <a:gd name="connsiteY1" fmla="*/ 29176 h 86097"/>
                <a:gd name="connsiteX2" fmla="*/ 395141 w 395140"/>
                <a:gd name="connsiteY2" fmla="*/ 58374 h 86097"/>
                <a:gd name="connsiteX3" fmla="*/ 371532 w 395140"/>
                <a:gd name="connsiteY3" fmla="*/ 86098 h 86097"/>
                <a:gd name="connsiteX4" fmla="*/ 369886 w 395140"/>
                <a:gd name="connsiteY4" fmla="*/ 84469 h 86097"/>
                <a:gd name="connsiteX5" fmla="*/ 148150 w 395140"/>
                <a:gd name="connsiteY5" fmla="*/ 50127 h 86097"/>
                <a:gd name="connsiteX6" fmla="*/ 9721 w 395140"/>
                <a:gd name="connsiteY6" fmla="*/ 79994 h 86097"/>
                <a:gd name="connsiteX7" fmla="*/ 0 w 395140"/>
                <a:gd name="connsiteY7" fmla="*/ 62420 h 86097"/>
                <a:gd name="connsiteX8" fmla="*/ 76004 w 395140"/>
                <a:gd name="connsiteY8" fmla="*/ 19747 h 86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5140" h="86097">
                  <a:moveTo>
                    <a:pt x="76004" y="19747"/>
                  </a:moveTo>
                  <a:cubicBezTo>
                    <a:pt x="156157" y="-4771"/>
                    <a:pt x="283836" y="-11509"/>
                    <a:pt x="359994" y="29176"/>
                  </a:cubicBezTo>
                  <a:cubicBezTo>
                    <a:pt x="374224" y="36789"/>
                    <a:pt x="384511" y="46373"/>
                    <a:pt x="395141" y="58374"/>
                  </a:cubicBezTo>
                  <a:cubicBezTo>
                    <a:pt x="387649" y="68198"/>
                    <a:pt x="380430" y="77491"/>
                    <a:pt x="371532" y="86098"/>
                  </a:cubicBezTo>
                  <a:cubicBezTo>
                    <a:pt x="370984" y="85549"/>
                    <a:pt x="370469" y="84983"/>
                    <a:pt x="369886" y="84469"/>
                  </a:cubicBezTo>
                  <a:cubicBezTo>
                    <a:pt x="330093" y="49699"/>
                    <a:pt x="199979" y="48241"/>
                    <a:pt x="148150" y="50127"/>
                  </a:cubicBezTo>
                  <a:cubicBezTo>
                    <a:pt x="119415" y="51173"/>
                    <a:pt x="29558" y="58614"/>
                    <a:pt x="9721" y="79994"/>
                  </a:cubicBezTo>
                  <a:cubicBezTo>
                    <a:pt x="3035" y="72999"/>
                    <a:pt x="480" y="72364"/>
                    <a:pt x="0" y="62420"/>
                  </a:cubicBezTo>
                  <a:cubicBezTo>
                    <a:pt x="12396" y="38795"/>
                    <a:pt x="51624" y="27205"/>
                    <a:pt x="76004" y="19747"/>
                  </a:cubicBezTo>
                  <a:close/>
                </a:path>
              </a:pathLst>
            </a:custGeom>
            <a:solidFill>
              <a:srgbClr val="9B4640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81" name="Freeform: Shape 80"/>
            <p:cNvSpPr/>
            <p:nvPr/>
          </p:nvSpPr>
          <p:spPr>
            <a:xfrm>
              <a:off x="4462287" y="2815728"/>
              <a:ext cx="361810" cy="114681"/>
            </a:xfrm>
            <a:custGeom>
              <a:avLst/>
              <a:gdLst>
                <a:gd name="connsiteX0" fmla="*/ 138429 w 361810"/>
                <a:gd name="connsiteY0" fmla="*/ 526 h 114681"/>
                <a:gd name="connsiteX1" fmla="*/ 360165 w 361810"/>
                <a:gd name="connsiteY1" fmla="*/ 34867 h 114681"/>
                <a:gd name="connsiteX2" fmla="*/ 361811 w 361810"/>
                <a:gd name="connsiteY2" fmla="*/ 36496 h 114681"/>
                <a:gd name="connsiteX3" fmla="*/ 190550 w 361810"/>
                <a:gd name="connsiteY3" fmla="*/ 114626 h 114681"/>
                <a:gd name="connsiteX4" fmla="*/ 0 w 361810"/>
                <a:gd name="connsiteY4" fmla="*/ 30393 h 114681"/>
                <a:gd name="connsiteX5" fmla="*/ 138429 w 361810"/>
                <a:gd name="connsiteY5" fmla="*/ 526 h 114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1810" h="114681">
                  <a:moveTo>
                    <a:pt x="138429" y="526"/>
                  </a:moveTo>
                  <a:cubicBezTo>
                    <a:pt x="190258" y="-1360"/>
                    <a:pt x="320371" y="97"/>
                    <a:pt x="360165" y="34867"/>
                  </a:cubicBezTo>
                  <a:cubicBezTo>
                    <a:pt x="360748" y="35382"/>
                    <a:pt x="361262" y="35948"/>
                    <a:pt x="361811" y="36496"/>
                  </a:cubicBezTo>
                  <a:cubicBezTo>
                    <a:pt x="311679" y="80044"/>
                    <a:pt x="258924" y="113117"/>
                    <a:pt x="190550" y="114626"/>
                  </a:cubicBezTo>
                  <a:cubicBezTo>
                    <a:pt x="115626" y="116289"/>
                    <a:pt x="53098" y="80507"/>
                    <a:pt x="0" y="30393"/>
                  </a:cubicBezTo>
                  <a:cubicBezTo>
                    <a:pt x="19837" y="9013"/>
                    <a:pt x="109694" y="1572"/>
                    <a:pt x="138429" y="526"/>
                  </a:cubicBezTo>
                  <a:close/>
                </a:path>
              </a:pathLst>
            </a:custGeom>
            <a:solidFill>
              <a:srgbClr val="C3745F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82" name="Freeform: Shape 81"/>
            <p:cNvSpPr/>
            <p:nvPr/>
          </p:nvSpPr>
          <p:spPr>
            <a:xfrm>
              <a:off x="3644660" y="1321349"/>
              <a:ext cx="662879" cy="903162"/>
            </a:xfrm>
            <a:custGeom>
              <a:avLst/>
              <a:gdLst>
                <a:gd name="connsiteX0" fmla="*/ 198042 w 662879"/>
                <a:gd name="connsiteY0" fmla="*/ 865872 h 903162"/>
                <a:gd name="connsiteX1" fmla="*/ 344222 w 662879"/>
                <a:gd name="connsiteY1" fmla="*/ 903163 h 903162"/>
                <a:gd name="connsiteX2" fmla="*/ 363245 w 662879"/>
                <a:gd name="connsiteY2" fmla="*/ 900643 h 903162"/>
                <a:gd name="connsiteX3" fmla="*/ 568474 w 662879"/>
                <a:gd name="connsiteY3" fmla="*/ 765866 h 903162"/>
                <a:gd name="connsiteX4" fmla="*/ 653906 w 662879"/>
                <a:gd name="connsiteY4" fmla="*/ 351337 h 903162"/>
                <a:gd name="connsiteX5" fmla="*/ 483681 w 662879"/>
                <a:gd name="connsiteY5" fmla="*/ 47648 h 903162"/>
                <a:gd name="connsiteX6" fmla="*/ 297888 w 662879"/>
                <a:gd name="connsiteY6" fmla="*/ 3896 h 903162"/>
                <a:gd name="connsiteX7" fmla="*/ 87946 w 662879"/>
                <a:gd name="connsiteY7" fmla="*/ 154890 h 903162"/>
                <a:gd name="connsiteX8" fmla="*/ 12101 w 662879"/>
                <a:gd name="connsiteY8" fmla="*/ 581386 h 903162"/>
                <a:gd name="connsiteX9" fmla="*/ 198042 w 662879"/>
                <a:gd name="connsiteY9" fmla="*/ 865872 h 903162"/>
                <a:gd name="connsiteX10" fmla="*/ 292741 w 662879"/>
                <a:gd name="connsiteY10" fmla="*/ 885949 h 903162"/>
                <a:gd name="connsiteX11" fmla="*/ 93689 w 662879"/>
                <a:gd name="connsiteY11" fmla="*/ 743749 h 903162"/>
                <a:gd name="connsiteX12" fmla="*/ 30229 w 662879"/>
                <a:gd name="connsiteY12" fmla="*/ 352906 h 903162"/>
                <a:gd name="connsiteX13" fmla="*/ 212451 w 662879"/>
                <a:gd name="connsiteY13" fmla="*/ 65242 h 903162"/>
                <a:gd name="connsiteX14" fmla="*/ 221341 w 662879"/>
                <a:gd name="connsiteY14" fmla="*/ 59687 h 903162"/>
                <a:gd name="connsiteX15" fmla="*/ 230455 w 662879"/>
                <a:gd name="connsiteY15" fmla="*/ 54518 h 903162"/>
                <a:gd name="connsiteX16" fmla="*/ 239782 w 662879"/>
                <a:gd name="connsiteY16" fmla="*/ 49733 h 903162"/>
                <a:gd name="connsiteX17" fmla="*/ 249304 w 662879"/>
                <a:gd name="connsiteY17" fmla="*/ 45356 h 903162"/>
                <a:gd name="connsiteX18" fmla="*/ 258998 w 662879"/>
                <a:gd name="connsiteY18" fmla="*/ 41381 h 903162"/>
                <a:gd name="connsiteX19" fmla="*/ 268858 w 662879"/>
                <a:gd name="connsiteY19" fmla="*/ 37822 h 903162"/>
                <a:gd name="connsiteX20" fmla="*/ 278860 w 662879"/>
                <a:gd name="connsiteY20" fmla="*/ 34690 h 903162"/>
                <a:gd name="connsiteX21" fmla="*/ 288986 w 662879"/>
                <a:gd name="connsiteY21" fmla="*/ 31984 h 903162"/>
                <a:gd name="connsiteX22" fmla="*/ 299213 w 662879"/>
                <a:gd name="connsiteY22" fmla="*/ 29704 h 903162"/>
                <a:gd name="connsiteX23" fmla="*/ 309529 w 662879"/>
                <a:gd name="connsiteY23" fmla="*/ 27868 h 903162"/>
                <a:gd name="connsiteX24" fmla="*/ 319916 w 662879"/>
                <a:gd name="connsiteY24" fmla="*/ 26463 h 903162"/>
                <a:gd name="connsiteX25" fmla="*/ 330357 w 662879"/>
                <a:gd name="connsiteY25" fmla="*/ 25510 h 903162"/>
                <a:gd name="connsiteX26" fmla="*/ 340821 w 662879"/>
                <a:gd name="connsiteY26" fmla="*/ 24994 h 903162"/>
                <a:gd name="connsiteX27" fmla="*/ 351303 w 662879"/>
                <a:gd name="connsiteY27" fmla="*/ 24929 h 903162"/>
                <a:gd name="connsiteX28" fmla="*/ 361779 w 662879"/>
                <a:gd name="connsiteY28" fmla="*/ 25303 h 903162"/>
                <a:gd name="connsiteX29" fmla="*/ 372225 w 662879"/>
                <a:gd name="connsiteY29" fmla="*/ 26126 h 903162"/>
                <a:gd name="connsiteX30" fmla="*/ 565871 w 662879"/>
                <a:gd name="connsiteY30" fmla="*/ 169137 h 903162"/>
                <a:gd name="connsiteX31" fmla="*/ 633673 w 662879"/>
                <a:gd name="connsiteY31" fmla="*/ 585380 h 903162"/>
                <a:gd name="connsiteX32" fmla="*/ 465594 w 662879"/>
                <a:gd name="connsiteY32" fmla="*/ 848110 h 903162"/>
                <a:gd name="connsiteX33" fmla="*/ 292741 w 662879"/>
                <a:gd name="connsiteY33" fmla="*/ 885949 h 903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62879" h="903162">
                  <a:moveTo>
                    <a:pt x="198042" y="865872"/>
                  </a:moveTo>
                  <a:cubicBezTo>
                    <a:pt x="248392" y="892139"/>
                    <a:pt x="287762" y="901997"/>
                    <a:pt x="344222" y="903163"/>
                  </a:cubicBezTo>
                  <a:cubicBezTo>
                    <a:pt x="350586" y="902494"/>
                    <a:pt x="356927" y="901654"/>
                    <a:pt x="363245" y="900643"/>
                  </a:cubicBezTo>
                  <a:cubicBezTo>
                    <a:pt x="450144" y="886498"/>
                    <a:pt x="517947" y="836760"/>
                    <a:pt x="568474" y="765866"/>
                  </a:cubicBezTo>
                  <a:cubicBezTo>
                    <a:pt x="652407" y="648079"/>
                    <a:pt x="678797" y="492111"/>
                    <a:pt x="653906" y="351337"/>
                  </a:cubicBezTo>
                  <a:cubicBezTo>
                    <a:pt x="633546" y="236159"/>
                    <a:pt x="582936" y="116048"/>
                    <a:pt x="483681" y="47648"/>
                  </a:cubicBezTo>
                  <a:cubicBezTo>
                    <a:pt x="428790" y="9817"/>
                    <a:pt x="364256" y="-8617"/>
                    <a:pt x="297888" y="3896"/>
                  </a:cubicBezTo>
                  <a:cubicBezTo>
                    <a:pt x="211510" y="20182"/>
                    <a:pt x="135777" y="83381"/>
                    <a:pt x="87946" y="154890"/>
                  </a:cubicBezTo>
                  <a:cubicBezTo>
                    <a:pt x="6553" y="276559"/>
                    <a:pt x="-17337" y="439408"/>
                    <a:pt x="12101" y="581386"/>
                  </a:cubicBezTo>
                  <a:cubicBezTo>
                    <a:pt x="36790" y="700406"/>
                    <a:pt x="95733" y="798253"/>
                    <a:pt x="198042" y="865872"/>
                  </a:cubicBezTo>
                  <a:close/>
                  <a:moveTo>
                    <a:pt x="292741" y="885949"/>
                  </a:moveTo>
                  <a:cubicBezTo>
                    <a:pt x="207031" y="867947"/>
                    <a:pt x="141238" y="816752"/>
                    <a:pt x="93689" y="743749"/>
                  </a:cubicBezTo>
                  <a:cubicBezTo>
                    <a:pt x="22519" y="634466"/>
                    <a:pt x="2531" y="478995"/>
                    <a:pt x="30229" y="352906"/>
                  </a:cubicBezTo>
                  <a:cubicBezTo>
                    <a:pt x="54681" y="241589"/>
                    <a:pt x="114352" y="128193"/>
                    <a:pt x="212451" y="65242"/>
                  </a:cubicBezTo>
                  <a:cubicBezTo>
                    <a:pt x="215376" y="63327"/>
                    <a:pt x="218339" y="61475"/>
                    <a:pt x="221341" y="59687"/>
                  </a:cubicBezTo>
                  <a:cubicBezTo>
                    <a:pt x="224341" y="57899"/>
                    <a:pt x="227379" y="56176"/>
                    <a:pt x="230455" y="54518"/>
                  </a:cubicBezTo>
                  <a:cubicBezTo>
                    <a:pt x="233531" y="52857"/>
                    <a:pt x="236639" y="51260"/>
                    <a:pt x="239782" y="49733"/>
                  </a:cubicBezTo>
                  <a:cubicBezTo>
                    <a:pt x="242924" y="48205"/>
                    <a:pt x="246098" y="46746"/>
                    <a:pt x="249304" y="45356"/>
                  </a:cubicBezTo>
                  <a:cubicBezTo>
                    <a:pt x="252505" y="43962"/>
                    <a:pt x="255737" y="42638"/>
                    <a:pt x="258998" y="41381"/>
                  </a:cubicBezTo>
                  <a:cubicBezTo>
                    <a:pt x="262259" y="40126"/>
                    <a:pt x="265546" y="38940"/>
                    <a:pt x="268858" y="37822"/>
                  </a:cubicBezTo>
                  <a:cubicBezTo>
                    <a:pt x="272170" y="36709"/>
                    <a:pt x="275505" y="35664"/>
                    <a:pt x="278860" y="34690"/>
                  </a:cubicBezTo>
                  <a:cubicBezTo>
                    <a:pt x="282216" y="33714"/>
                    <a:pt x="285592" y="32812"/>
                    <a:pt x="288986" y="31984"/>
                  </a:cubicBezTo>
                  <a:cubicBezTo>
                    <a:pt x="292378" y="31151"/>
                    <a:pt x="295788" y="30391"/>
                    <a:pt x="299213" y="29704"/>
                  </a:cubicBezTo>
                  <a:cubicBezTo>
                    <a:pt x="302641" y="29022"/>
                    <a:pt x="306080" y="28409"/>
                    <a:pt x="309529" y="27868"/>
                  </a:cubicBezTo>
                  <a:cubicBezTo>
                    <a:pt x="312984" y="27328"/>
                    <a:pt x="316446" y="26858"/>
                    <a:pt x="319916" y="26463"/>
                  </a:cubicBezTo>
                  <a:cubicBezTo>
                    <a:pt x="323391" y="26073"/>
                    <a:pt x="326870" y="25755"/>
                    <a:pt x="330357" y="25510"/>
                  </a:cubicBezTo>
                  <a:cubicBezTo>
                    <a:pt x="333843" y="25265"/>
                    <a:pt x="337332" y="25094"/>
                    <a:pt x="340821" y="24994"/>
                  </a:cubicBezTo>
                  <a:cubicBezTo>
                    <a:pt x="344315" y="24900"/>
                    <a:pt x="347809" y="24878"/>
                    <a:pt x="351303" y="24929"/>
                  </a:cubicBezTo>
                  <a:cubicBezTo>
                    <a:pt x="354797" y="24980"/>
                    <a:pt x="358290" y="25104"/>
                    <a:pt x="361779" y="25303"/>
                  </a:cubicBezTo>
                  <a:cubicBezTo>
                    <a:pt x="365264" y="25503"/>
                    <a:pt x="368748" y="25778"/>
                    <a:pt x="372225" y="26126"/>
                  </a:cubicBezTo>
                  <a:cubicBezTo>
                    <a:pt x="456880" y="44994"/>
                    <a:pt x="520075" y="96408"/>
                    <a:pt x="565871" y="169137"/>
                  </a:cubicBezTo>
                  <a:cubicBezTo>
                    <a:pt x="642290" y="290498"/>
                    <a:pt x="666433" y="446197"/>
                    <a:pt x="633673" y="585380"/>
                  </a:cubicBezTo>
                  <a:cubicBezTo>
                    <a:pt x="610008" y="685919"/>
                    <a:pt x="556076" y="792423"/>
                    <a:pt x="465594" y="848110"/>
                  </a:cubicBezTo>
                  <a:cubicBezTo>
                    <a:pt x="413918" y="879914"/>
                    <a:pt x="353088" y="894247"/>
                    <a:pt x="292741" y="885949"/>
                  </a:cubicBezTo>
                  <a:close/>
                </a:path>
              </a:pathLst>
            </a:custGeom>
            <a:solidFill>
              <a:srgbClr val="000000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83" name="Freeform: Shape 82"/>
            <p:cNvSpPr/>
            <p:nvPr/>
          </p:nvSpPr>
          <p:spPr>
            <a:xfrm>
              <a:off x="3662907" y="1346253"/>
              <a:ext cx="629683" cy="863360"/>
            </a:xfrm>
            <a:custGeom>
              <a:avLst/>
              <a:gdLst>
                <a:gd name="connsiteX0" fmla="*/ 274494 w 629683"/>
                <a:gd name="connsiteY0" fmla="*/ 861046 h 863360"/>
                <a:gd name="connsiteX1" fmla="*/ 447347 w 629683"/>
                <a:gd name="connsiteY1" fmla="*/ 823206 h 863360"/>
                <a:gd name="connsiteX2" fmla="*/ 615426 w 629683"/>
                <a:gd name="connsiteY2" fmla="*/ 560476 h 863360"/>
                <a:gd name="connsiteX3" fmla="*/ 547624 w 629683"/>
                <a:gd name="connsiteY3" fmla="*/ 144235 h 863360"/>
                <a:gd name="connsiteX4" fmla="*/ 353978 w 629683"/>
                <a:gd name="connsiteY4" fmla="*/ 1224 h 863360"/>
                <a:gd name="connsiteX5" fmla="*/ 343532 w 629683"/>
                <a:gd name="connsiteY5" fmla="*/ 401 h 863360"/>
                <a:gd name="connsiteX6" fmla="*/ 333056 w 629683"/>
                <a:gd name="connsiteY6" fmla="*/ 27 h 863360"/>
                <a:gd name="connsiteX7" fmla="*/ 322574 w 629683"/>
                <a:gd name="connsiteY7" fmla="*/ 92 h 863360"/>
                <a:gd name="connsiteX8" fmla="*/ 312110 w 629683"/>
                <a:gd name="connsiteY8" fmla="*/ 608 h 863360"/>
                <a:gd name="connsiteX9" fmla="*/ 301669 w 629683"/>
                <a:gd name="connsiteY9" fmla="*/ 1561 h 863360"/>
                <a:gd name="connsiteX10" fmla="*/ 291282 w 629683"/>
                <a:gd name="connsiteY10" fmla="*/ 2966 h 863360"/>
                <a:gd name="connsiteX11" fmla="*/ 280966 w 629683"/>
                <a:gd name="connsiteY11" fmla="*/ 4802 h 863360"/>
                <a:gd name="connsiteX12" fmla="*/ 270739 w 629683"/>
                <a:gd name="connsiteY12" fmla="*/ 7082 h 863360"/>
                <a:gd name="connsiteX13" fmla="*/ 260613 w 629683"/>
                <a:gd name="connsiteY13" fmla="*/ 9788 h 863360"/>
                <a:gd name="connsiteX14" fmla="*/ 250611 w 629683"/>
                <a:gd name="connsiteY14" fmla="*/ 12920 h 863360"/>
                <a:gd name="connsiteX15" fmla="*/ 240751 w 629683"/>
                <a:gd name="connsiteY15" fmla="*/ 16479 h 863360"/>
                <a:gd name="connsiteX16" fmla="*/ 231057 w 629683"/>
                <a:gd name="connsiteY16" fmla="*/ 20454 h 863360"/>
                <a:gd name="connsiteX17" fmla="*/ 221535 w 629683"/>
                <a:gd name="connsiteY17" fmla="*/ 24831 h 863360"/>
                <a:gd name="connsiteX18" fmla="*/ 212208 w 629683"/>
                <a:gd name="connsiteY18" fmla="*/ 29616 h 863360"/>
                <a:gd name="connsiteX19" fmla="*/ 203094 w 629683"/>
                <a:gd name="connsiteY19" fmla="*/ 34785 h 863360"/>
                <a:gd name="connsiteX20" fmla="*/ 194204 w 629683"/>
                <a:gd name="connsiteY20" fmla="*/ 40340 h 863360"/>
                <a:gd name="connsiteX21" fmla="*/ 11982 w 629683"/>
                <a:gd name="connsiteY21" fmla="*/ 328004 h 863360"/>
                <a:gd name="connsiteX22" fmla="*/ 75442 w 629683"/>
                <a:gd name="connsiteY22" fmla="*/ 718845 h 863360"/>
                <a:gd name="connsiteX23" fmla="*/ 274494 w 629683"/>
                <a:gd name="connsiteY23" fmla="*/ 861046 h 863360"/>
                <a:gd name="connsiteX24" fmla="*/ 147928 w 629683"/>
                <a:gd name="connsiteY24" fmla="*/ 372722 h 863360"/>
                <a:gd name="connsiteX25" fmla="*/ 281121 w 629683"/>
                <a:gd name="connsiteY25" fmla="*/ 181135 h 863360"/>
                <a:gd name="connsiteX26" fmla="*/ 410773 w 629683"/>
                <a:gd name="connsiteY26" fmla="*/ 155268 h 863360"/>
                <a:gd name="connsiteX27" fmla="*/ 559209 w 629683"/>
                <a:gd name="connsiteY27" fmla="*/ 259028 h 863360"/>
                <a:gd name="connsiteX28" fmla="*/ 600539 w 629683"/>
                <a:gd name="connsiteY28" fmla="*/ 545303 h 863360"/>
                <a:gd name="connsiteX29" fmla="*/ 471265 w 629683"/>
                <a:gd name="connsiteY29" fmla="*/ 739625 h 863360"/>
                <a:gd name="connsiteX30" fmla="*/ 340513 w 629683"/>
                <a:gd name="connsiteY30" fmla="*/ 764142 h 863360"/>
                <a:gd name="connsiteX31" fmla="*/ 191222 w 629683"/>
                <a:gd name="connsiteY31" fmla="*/ 653900 h 863360"/>
                <a:gd name="connsiteX32" fmla="*/ 147928 w 629683"/>
                <a:gd name="connsiteY32" fmla="*/ 372722 h 863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29683" h="863360">
                  <a:moveTo>
                    <a:pt x="274494" y="861046"/>
                  </a:moveTo>
                  <a:cubicBezTo>
                    <a:pt x="334839" y="869344"/>
                    <a:pt x="395671" y="855010"/>
                    <a:pt x="447347" y="823206"/>
                  </a:cubicBezTo>
                  <a:cubicBezTo>
                    <a:pt x="537829" y="767519"/>
                    <a:pt x="591762" y="661015"/>
                    <a:pt x="615426" y="560476"/>
                  </a:cubicBezTo>
                  <a:cubicBezTo>
                    <a:pt x="648186" y="421293"/>
                    <a:pt x="624043" y="265596"/>
                    <a:pt x="547624" y="144235"/>
                  </a:cubicBezTo>
                  <a:cubicBezTo>
                    <a:pt x="501828" y="71506"/>
                    <a:pt x="438635" y="20092"/>
                    <a:pt x="353978" y="1224"/>
                  </a:cubicBezTo>
                  <a:cubicBezTo>
                    <a:pt x="350501" y="876"/>
                    <a:pt x="347017" y="601"/>
                    <a:pt x="343532" y="401"/>
                  </a:cubicBezTo>
                  <a:cubicBezTo>
                    <a:pt x="340041" y="204"/>
                    <a:pt x="336550" y="78"/>
                    <a:pt x="333056" y="27"/>
                  </a:cubicBezTo>
                  <a:cubicBezTo>
                    <a:pt x="329562" y="-24"/>
                    <a:pt x="326068" y="-2"/>
                    <a:pt x="322574" y="92"/>
                  </a:cubicBezTo>
                  <a:cubicBezTo>
                    <a:pt x="319085" y="192"/>
                    <a:pt x="315596" y="363"/>
                    <a:pt x="312110" y="608"/>
                  </a:cubicBezTo>
                  <a:cubicBezTo>
                    <a:pt x="308625" y="853"/>
                    <a:pt x="305144" y="1171"/>
                    <a:pt x="301669" y="1561"/>
                  </a:cubicBezTo>
                  <a:cubicBezTo>
                    <a:pt x="298199" y="1956"/>
                    <a:pt x="294735" y="2424"/>
                    <a:pt x="291282" y="2966"/>
                  </a:cubicBezTo>
                  <a:cubicBezTo>
                    <a:pt x="287833" y="3507"/>
                    <a:pt x="284394" y="4118"/>
                    <a:pt x="280966" y="4802"/>
                  </a:cubicBezTo>
                  <a:cubicBezTo>
                    <a:pt x="277539" y="5489"/>
                    <a:pt x="274131" y="6249"/>
                    <a:pt x="270739" y="7082"/>
                  </a:cubicBezTo>
                  <a:cubicBezTo>
                    <a:pt x="267345" y="7912"/>
                    <a:pt x="263969" y="8814"/>
                    <a:pt x="260613" y="9788"/>
                  </a:cubicBezTo>
                  <a:cubicBezTo>
                    <a:pt x="257258" y="10763"/>
                    <a:pt x="253923" y="11807"/>
                    <a:pt x="250611" y="12920"/>
                  </a:cubicBezTo>
                  <a:cubicBezTo>
                    <a:pt x="247299" y="14038"/>
                    <a:pt x="244012" y="15224"/>
                    <a:pt x="240751" y="16479"/>
                  </a:cubicBezTo>
                  <a:cubicBezTo>
                    <a:pt x="237490" y="17734"/>
                    <a:pt x="234258" y="19060"/>
                    <a:pt x="231057" y="20454"/>
                  </a:cubicBezTo>
                  <a:cubicBezTo>
                    <a:pt x="227851" y="21842"/>
                    <a:pt x="224677" y="23301"/>
                    <a:pt x="221535" y="24831"/>
                  </a:cubicBezTo>
                  <a:cubicBezTo>
                    <a:pt x="218392" y="26358"/>
                    <a:pt x="215284" y="27954"/>
                    <a:pt x="212208" y="29616"/>
                  </a:cubicBezTo>
                  <a:cubicBezTo>
                    <a:pt x="209132" y="31274"/>
                    <a:pt x="206094" y="32997"/>
                    <a:pt x="203094" y="34785"/>
                  </a:cubicBezTo>
                  <a:cubicBezTo>
                    <a:pt x="200093" y="36573"/>
                    <a:pt x="197131" y="38425"/>
                    <a:pt x="194204" y="40340"/>
                  </a:cubicBezTo>
                  <a:cubicBezTo>
                    <a:pt x="96105" y="103291"/>
                    <a:pt x="36434" y="216687"/>
                    <a:pt x="11982" y="328004"/>
                  </a:cubicBezTo>
                  <a:cubicBezTo>
                    <a:pt x="-15716" y="454092"/>
                    <a:pt x="4272" y="609563"/>
                    <a:pt x="75442" y="718845"/>
                  </a:cubicBezTo>
                  <a:cubicBezTo>
                    <a:pt x="122990" y="791848"/>
                    <a:pt x="188784" y="843043"/>
                    <a:pt x="274494" y="861046"/>
                  </a:cubicBezTo>
                  <a:close/>
                  <a:moveTo>
                    <a:pt x="147928" y="372722"/>
                  </a:moveTo>
                  <a:cubicBezTo>
                    <a:pt x="167281" y="296526"/>
                    <a:pt x="211839" y="221540"/>
                    <a:pt x="281121" y="181135"/>
                  </a:cubicBezTo>
                  <a:cubicBezTo>
                    <a:pt x="321970" y="157310"/>
                    <a:pt x="364053" y="150867"/>
                    <a:pt x="410773" y="155268"/>
                  </a:cubicBezTo>
                  <a:cubicBezTo>
                    <a:pt x="474062" y="169617"/>
                    <a:pt x="524334" y="203818"/>
                    <a:pt x="559209" y="259028"/>
                  </a:cubicBezTo>
                  <a:cubicBezTo>
                    <a:pt x="611856" y="342358"/>
                    <a:pt x="623019" y="450560"/>
                    <a:pt x="600539" y="545303"/>
                  </a:cubicBezTo>
                  <a:cubicBezTo>
                    <a:pt x="582725" y="620364"/>
                    <a:pt x="538978" y="699008"/>
                    <a:pt x="471265" y="739625"/>
                  </a:cubicBezTo>
                  <a:cubicBezTo>
                    <a:pt x="430676" y="763971"/>
                    <a:pt x="387006" y="770074"/>
                    <a:pt x="340513" y="764142"/>
                  </a:cubicBezTo>
                  <a:cubicBezTo>
                    <a:pt x="276099" y="747563"/>
                    <a:pt x="225602" y="711318"/>
                    <a:pt x="191222" y="653900"/>
                  </a:cubicBezTo>
                  <a:cubicBezTo>
                    <a:pt x="141154" y="570283"/>
                    <a:pt x="123861" y="467465"/>
                    <a:pt x="147928" y="372722"/>
                  </a:cubicBezTo>
                  <a:close/>
                </a:path>
              </a:pathLst>
            </a:custGeom>
            <a:solidFill>
              <a:srgbClr val="FEFEFE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84" name="Freeform: Shape 83"/>
            <p:cNvSpPr/>
            <p:nvPr/>
          </p:nvSpPr>
          <p:spPr>
            <a:xfrm>
              <a:off x="3800110" y="1500232"/>
              <a:ext cx="474326" cy="612270"/>
            </a:xfrm>
            <a:custGeom>
              <a:avLst/>
              <a:gdLst>
                <a:gd name="connsiteX0" fmla="*/ 10725 w 474326"/>
                <a:gd name="connsiteY0" fmla="*/ 218742 h 612270"/>
                <a:gd name="connsiteX1" fmla="*/ 54021 w 474326"/>
                <a:gd name="connsiteY1" fmla="*/ 499920 h 612270"/>
                <a:gd name="connsiteX2" fmla="*/ 203311 w 474326"/>
                <a:gd name="connsiteY2" fmla="*/ 610163 h 612270"/>
                <a:gd name="connsiteX3" fmla="*/ 334064 w 474326"/>
                <a:gd name="connsiteY3" fmla="*/ 585645 h 612270"/>
                <a:gd name="connsiteX4" fmla="*/ 463337 w 474326"/>
                <a:gd name="connsiteY4" fmla="*/ 391324 h 612270"/>
                <a:gd name="connsiteX5" fmla="*/ 422007 w 474326"/>
                <a:gd name="connsiteY5" fmla="*/ 105049 h 612270"/>
                <a:gd name="connsiteX6" fmla="*/ 273571 w 474326"/>
                <a:gd name="connsiteY6" fmla="*/ 1289 h 612270"/>
                <a:gd name="connsiteX7" fmla="*/ 143919 w 474326"/>
                <a:gd name="connsiteY7" fmla="*/ 27155 h 612270"/>
                <a:gd name="connsiteX8" fmla="*/ 10725 w 474326"/>
                <a:gd name="connsiteY8" fmla="*/ 218742 h 612270"/>
                <a:gd name="connsiteX9" fmla="*/ 17440 w 474326"/>
                <a:gd name="connsiteY9" fmla="*/ 312954 h 612270"/>
                <a:gd name="connsiteX10" fmla="*/ 17672 w 474326"/>
                <a:gd name="connsiteY10" fmla="*/ 296272 h 612270"/>
                <a:gd name="connsiteX11" fmla="*/ 18726 w 474326"/>
                <a:gd name="connsiteY11" fmla="*/ 279624 h 612270"/>
                <a:gd name="connsiteX12" fmla="*/ 20597 w 474326"/>
                <a:gd name="connsiteY12" fmla="*/ 263028 h 612270"/>
                <a:gd name="connsiteX13" fmla="*/ 23285 w 474326"/>
                <a:gd name="connsiteY13" fmla="*/ 246569 h 612270"/>
                <a:gd name="connsiteX14" fmla="*/ 26784 w 474326"/>
                <a:gd name="connsiteY14" fmla="*/ 230264 h 612270"/>
                <a:gd name="connsiteX15" fmla="*/ 31084 w 474326"/>
                <a:gd name="connsiteY15" fmla="*/ 214130 h 612270"/>
                <a:gd name="connsiteX16" fmla="*/ 157561 w 474326"/>
                <a:gd name="connsiteY16" fmla="*/ 41893 h 612270"/>
                <a:gd name="connsiteX17" fmla="*/ 265787 w 474326"/>
                <a:gd name="connsiteY17" fmla="*/ 22209 h 612270"/>
                <a:gd name="connsiteX18" fmla="*/ 410044 w 474326"/>
                <a:gd name="connsiteY18" fmla="*/ 116531 h 612270"/>
                <a:gd name="connsiteX19" fmla="*/ 450196 w 474326"/>
                <a:gd name="connsiteY19" fmla="*/ 374041 h 612270"/>
                <a:gd name="connsiteX20" fmla="*/ 329136 w 474326"/>
                <a:gd name="connsiteY20" fmla="*/ 568654 h 612270"/>
                <a:gd name="connsiteX21" fmla="*/ 205252 w 474326"/>
                <a:gd name="connsiteY21" fmla="*/ 591509 h 612270"/>
                <a:gd name="connsiteX22" fmla="*/ 59516 w 474326"/>
                <a:gd name="connsiteY22" fmla="*/ 472694 h 612270"/>
                <a:gd name="connsiteX23" fmla="*/ 51818 w 474326"/>
                <a:gd name="connsiteY23" fmla="*/ 457881 h 612270"/>
                <a:gd name="connsiteX24" fmla="*/ 44859 w 474326"/>
                <a:gd name="connsiteY24" fmla="*/ 442724 h 612270"/>
                <a:gd name="connsiteX25" fmla="*/ 38652 w 474326"/>
                <a:gd name="connsiteY25" fmla="*/ 427242 h 612270"/>
                <a:gd name="connsiteX26" fmla="*/ 33222 w 474326"/>
                <a:gd name="connsiteY26" fmla="*/ 411452 h 612270"/>
                <a:gd name="connsiteX27" fmla="*/ 28574 w 474326"/>
                <a:gd name="connsiteY27" fmla="*/ 395439 h 612270"/>
                <a:gd name="connsiteX28" fmla="*/ 24725 w 474326"/>
                <a:gd name="connsiteY28" fmla="*/ 379202 h 612270"/>
                <a:gd name="connsiteX29" fmla="*/ 21682 w 474326"/>
                <a:gd name="connsiteY29" fmla="*/ 362794 h 612270"/>
                <a:gd name="connsiteX30" fmla="*/ 19450 w 474326"/>
                <a:gd name="connsiteY30" fmla="*/ 346250 h 612270"/>
                <a:gd name="connsiteX31" fmla="*/ 18033 w 474326"/>
                <a:gd name="connsiteY31" fmla="*/ 329636 h 612270"/>
                <a:gd name="connsiteX32" fmla="*/ 17440 w 474326"/>
                <a:gd name="connsiteY32" fmla="*/ 312954 h 612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74326" h="612270">
                  <a:moveTo>
                    <a:pt x="10725" y="218742"/>
                  </a:moveTo>
                  <a:cubicBezTo>
                    <a:pt x="-13342" y="313485"/>
                    <a:pt x="3951" y="416304"/>
                    <a:pt x="54021" y="499920"/>
                  </a:cubicBezTo>
                  <a:cubicBezTo>
                    <a:pt x="88398" y="557339"/>
                    <a:pt x="138895" y="593583"/>
                    <a:pt x="203311" y="610163"/>
                  </a:cubicBezTo>
                  <a:cubicBezTo>
                    <a:pt x="249805" y="616095"/>
                    <a:pt x="293475" y="609991"/>
                    <a:pt x="334064" y="585645"/>
                  </a:cubicBezTo>
                  <a:cubicBezTo>
                    <a:pt x="401776" y="545029"/>
                    <a:pt x="445524" y="466385"/>
                    <a:pt x="463337" y="391324"/>
                  </a:cubicBezTo>
                  <a:cubicBezTo>
                    <a:pt x="485818" y="296580"/>
                    <a:pt x="474655" y="188377"/>
                    <a:pt x="422007" y="105049"/>
                  </a:cubicBezTo>
                  <a:cubicBezTo>
                    <a:pt x="387133" y="49836"/>
                    <a:pt x="336860" y="15637"/>
                    <a:pt x="273571" y="1289"/>
                  </a:cubicBezTo>
                  <a:cubicBezTo>
                    <a:pt x="226853" y="-3111"/>
                    <a:pt x="184770" y="3332"/>
                    <a:pt x="143919" y="27155"/>
                  </a:cubicBezTo>
                  <a:cubicBezTo>
                    <a:pt x="74636" y="67563"/>
                    <a:pt x="30078" y="142548"/>
                    <a:pt x="10725" y="218742"/>
                  </a:cubicBezTo>
                  <a:close/>
                  <a:moveTo>
                    <a:pt x="17440" y="312954"/>
                  </a:moveTo>
                  <a:cubicBezTo>
                    <a:pt x="17380" y="307382"/>
                    <a:pt x="17457" y="301827"/>
                    <a:pt x="17672" y="296272"/>
                  </a:cubicBezTo>
                  <a:cubicBezTo>
                    <a:pt x="17884" y="290717"/>
                    <a:pt x="18236" y="285162"/>
                    <a:pt x="18726" y="279624"/>
                  </a:cubicBezTo>
                  <a:cubicBezTo>
                    <a:pt x="19215" y="274069"/>
                    <a:pt x="19839" y="268548"/>
                    <a:pt x="20597" y="263028"/>
                  </a:cubicBezTo>
                  <a:cubicBezTo>
                    <a:pt x="21358" y="257524"/>
                    <a:pt x="22255" y="252038"/>
                    <a:pt x="23285" y="246569"/>
                  </a:cubicBezTo>
                  <a:cubicBezTo>
                    <a:pt x="24319" y="241099"/>
                    <a:pt x="25486" y="235664"/>
                    <a:pt x="26784" y="230264"/>
                  </a:cubicBezTo>
                  <a:cubicBezTo>
                    <a:pt x="28084" y="224846"/>
                    <a:pt x="29517" y="219462"/>
                    <a:pt x="31084" y="214130"/>
                  </a:cubicBezTo>
                  <a:cubicBezTo>
                    <a:pt x="51077" y="145346"/>
                    <a:pt x="92798" y="76502"/>
                    <a:pt x="157561" y="41893"/>
                  </a:cubicBezTo>
                  <a:cubicBezTo>
                    <a:pt x="191068" y="23990"/>
                    <a:pt x="228145" y="17559"/>
                    <a:pt x="265787" y="22209"/>
                  </a:cubicBezTo>
                  <a:cubicBezTo>
                    <a:pt x="326685" y="34420"/>
                    <a:pt x="375317" y="64125"/>
                    <a:pt x="410044" y="116531"/>
                  </a:cubicBezTo>
                  <a:cubicBezTo>
                    <a:pt x="458497" y="189651"/>
                    <a:pt x="468306" y="289688"/>
                    <a:pt x="450196" y="374041"/>
                  </a:cubicBezTo>
                  <a:cubicBezTo>
                    <a:pt x="434443" y="447422"/>
                    <a:pt x="394161" y="527318"/>
                    <a:pt x="329136" y="568654"/>
                  </a:cubicBezTo>
                  <a:cubicBezTo>
                    <a:pt x="291472" y="592589"/>
                    <a:pt x="248744" y="600081"/>
                    <a:pt x="205252" y="591509"/>
                  </a:cubicBezTo>
                  <a:cubicBezTo>
                    <a:pt x="139730" y="572666"/>
                    <a:pt x="92359" y="532119"/>
                    <a:pt x="59516" y="472694"/>
                  </a:cubicBezTo>
                  <a:cubicBezTo>
                    <a:pt x="56828" y="467825"/>
                    <a:pt x="54261" y="462887"/>
                    <a:pt x="51818" y="457881"/>
                  </a:cubicBezTo>
                  <a:cubicBezTo>
                    <a:pt x="49375" y="452892"/>
                    <a:pt x="47055" y="447834"/>
                    <a:pt x="44859" y="442724"/>
                  </a:cubicBezTo>
                  <a:cubicBezTo>
                    <a:pt x="42664" y="437615"/>
                    <a:pt x="40595" y="432455"/>
                    <a:pt x="38652" y="427242"/>
                  </a:cubicBezTo>
                  <a:cubicBezTo>
                    <a:pt x="36715" y="422013"/>
                    <a:pt x="34904" y="416767"/>
                    <a:pt x="33222" y="411452"/>
                  </a:cubicBezTo>
                  <a:cubicBezTo>
                    <a:pt x="31540" y="406154"/>
                    <a:pt x="29990" y="400805"/>
                    <a:pt x="28574" y="395439"/>
                  </a:cubicBezTo>
                  <a:cubicBezTo>
                    <a:pt x="27156" y="390055"/>
                    <a:pt x="25874" y="384637"/>
                    <a:pt x="24725" y="379202"/>
                  </a:cubicBezTo>
                  <a:cubicBezTo>
                    <a:pt x="23577" y="373750"/>
                    <a:pt x="22561" y="368281"/>
                    <a:pt x="21682" y="362794"/>
                  </a:cubicBezTo>
                  <a:cubicBezTo>
                    <a:pt x="20802" y="357291"/>
                    <a:pt x="20057" y="351787"/>
                    <a:pt x="19450" y="346250"/>
                  </a:cubicBezTo>
                  <a:cubicBezTo>
                    <a:pt x="18841" y="340729"/>
                    <a:pt x="18370" y="335191"/>
                    <a:pt x="18033" y="329636"/>
                  </a:cubicBezTo>
                  <a:cubicBezTo>
                    <a:pt x="17697" y="324081"/>
                    <a:pt x="17500" y="318526"/>
                    <a:pt x="17440" y="312954"/>
                  </a:cubicBezTo>
                  <a:close/>
                </a:path>
              </a:pathLst>
            </a:custGeom>
            <a:solidFill>
              <a:srgbClr val="000000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85" name="Freeform: Shape 84"/>
            <p:cNvSpPr/>
            <p:nvPr/>
          </p:nvSpPr>
          <p:spPr>
            <a:xfrm>
              <a:off x="3817532" y="1520986"/>
              <a:ext cx="441247" cy="574185"/>
            </a:xfrm>
            <a:custGeom>
              <a:avLst/>
              <a:gdLst>
                <a:gd name="connsiteX0" fmla="*/ 250 w 441247"/>
                <a:gd name="connsiteY0" fmla="*/ 275518 h 574185"/>
                <a:gd name="connsiteX1" fmla="*/ 19 w 441247"/>
                <a:gd name="connsiteY1" fmla="*/ 292201 h 574185"/>
                <a:gd name="connsiteX2" fmla="*/ 610 w 441247"/>
                <a:gd name="connsiteY2" fmla="*/ 308883 h 574185"/>
                <a:gd name="connsiteX3" fmla="*/ 2027 w 441247"/>
                <a:gd name="connsiteY3" fmla="*/ 325513 h 574185"/>
                <a:gd name="connsiteX4" fmla="*/ 4259 w 441247"/>
                <a:gd name="connsiteY4" fmla="*/ 342041 h 574185"/>
                <a:gd name="connsiteX5" fmla="*/ 7302 w 441247"/>
                <a:gd name="connsiteY5" fmla="*/ 358449 h 574185"/>
                <a:gd name="connsiteX6" fmla="*/ 11151 w 441247"/>
                <a:gd name="connsiteY6" fmla="*/ 374685 h 574185"/>
                <a:gd name="connsiteX7" fmla="*/ 15799 w 441247"/>
                <a:gd name="connsiteY7" fmla="*/ 390716 h 574185"/>
                <a:gd name="connsiteX8" fmla="*/ 21229 w 441247"/>
                <a:gd name="connsiteY8" fmla="*/ 406489 h 574185"/>
                <a:gd name="connsiteX9" fmla="*/ 27435 w 441247"/>
                <a:gd name="connsiteY9" fmla="*/ 421971 h 574185"/>
                <a:gd name="connsiteX10" fmla="*/ 34395 w 441247"/>
                <a:gd name="connsiteY10" fmla="*/ 437144 h 574185"/>
                <a:gd name="connsiteX11" fmla="*/ 42093 w 441247"/>
                <a:gd name="connsiteY11" fmla="*/ 451940 h 574185"/>
                <a:gd name="connsiteX12" fmla="*/ 187829 w 441247"/>
                <a:gd name="connsiteY12" fmla="*/ 570772 h 574185"/>
                <a:gd name="connsiteX13" fmla="*/ 311713 w 441247"/>
                <a:gd name="connsiteY13" fmla="*/ 547901 h 574185"/>
                <a:gd name="connsiteX14" fmla="*/ 432772 w 441247"/>
                <a:gd name="connsiteY14" fmla="*/ 353288 h 574185"/>
                <a:gd name="connsiteX15" fmla="*/ 392620 w 441247"/>
                <a:gd name="connsiteY15" fmla="*/ 95780 h 574185"/>
                <a:gd name="connsiteX16" fmla="*/ 248364 w 441247"/>
                <a:gd name="connsiteY16" fmla="*/ 1459 h 574185"/>
                <a:gd name="connsiteX17" fmla="*/ 140138 w 441247"/>
                <a:gd name="connsiteY17" fmla="*/ 21143 h 574185"/>
                <a:gd name="connsiteX18" fmla="*/ 13661 w 441247"/>
                <a:gd name="connsiteY18" fmla="*/ 193380 h 574185"/>
                <a:gd name="connsiteX19" fmla="*/ 9361 w 441247"/>
                <a:gd name="connsiteY19" fmla="*/ 209510 h 574185"/>
                <a:gd name="connsiteX20" fmla="*/ 5862 w 441247"/>
                <a:gd name="connsiteY20" fmla="*/ 225815 h 574185"/>
                <a:gd name="connsiteX21" fmla="*/ 3174 w 441247"/>
                <a:gd name="connsiteY21" fmla="*/ 242291 h 574185"/>
                <a:gd name="connsiteX22" fmla="*/ 1303 w 441247"/>
                <a:gd name="connsiteY22" fmla="*/ 258871 h 574185"/>
                <a:gd name="connsiteX23" fmla="*/ 250 w 441247"/>
                <a:gd name="connsiteY23" fmla="*/ 275518 h 574185"/>
                <a:gd name="connsiteX24" fmla="*/ 105516 w 441247"/>
                <a:gd name="connsiteY24" fmla="*/ 177608 h 574185"/>
                <a:gd name="connsiteX25" fmla="*/ 193469 w 441247"/>
                <a:gd name="connsiteY25" fmla="*/ 103996 h 574185"/>
                <a:gd name="connsiteX26" fmla="*/ 279292 w 441247"/>
                <a:gd name="connsiteY26" fmla="*/ 120490 h 574185"/>
                <a:gd name="connsiteX27" fmla="*/ 338228 w 441247"/>
                <a:gd name="connsiteY27" fmla="*/ 130900 h 574185"/>
                <a:gd name="connsiteX28" fmla="*/ 368187 w 441247"/>
                <a:gd name="connsiteY28" fmla="*/ 186916 h 574185"/>
                <a:gd name="connsiteX29" fmla="*/ 363911 w 441247"/>
                <a:gd name="connsiteY29" fmla="*/ 219334 h 574185"/>
                <a:gd name="connsiteX30" fmla="*/ 368885 w 441247"/>
                <a:gd name="connsiteY30" fmla="*/ 230976 h 574185"/>
                <a:gd name="connsiteX31" fmla="*/ 357574 w 441247"/>
                <a:gd name="connsiteY31" fmla="*/ 395996 h 574185"/>
                <a:gd name="connsiteX32" fmla="*/ 272888 w 441247"/>
                <a:gd name="connsiteY32" fmla="*/ 474246 h 574185"/>
                <a:gd name="connsiteX33" fmla="*/ 169713 w 441247"/>
                <a:gd name="connsiteY33" fmla="*/ 464970 h 574185"/>
                <a:gd name="connsiteX34" fmla="*/ 88220 w 441247"/>
                <a:gd name="connsiteY34" fmla="*/ 354368 h 574185"/>
                <a:gd name="connsiteX35" fmla="*/ 105516 w 441247"/>
                <a:gd name="connsiteY35" fmla="*/ 177608 h 574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1247" h="574185">
                  <a:moveTo>
                    <a:pt x="250" y="275518"/>
                  </a:moveTo>
                  <a:cubicBezTo>
                    <a:pt x="38" y="281073"/>
                    <a:pt x="-39" y="286645"/>
                    <a:pt x="19" y="292201"/>
                  </a:cubicBezTo>
                  <a:cubicBezTo>
                    <a:pt x="79" y="297773"/>
                    <a:pt x="276" y="303328"/>
                    <a:pt x="610" y="308883"/>
                  </a:cubicBezTo>
                  <a:cubicBezTo>
                    <a:pt x="946" y="314438"/>
                    <a:pt x="1418" y="319975"/>
                    <a:pt x="2027" y="325513"/>
                  </a:cubicBezTo>
                  <a:cubicBezTo>
                    <a:pt x="2635" y="331034"/>
                    <a:pt x="3379" y="336537"/>
                    <a:pt x="4259" y="342041"/>
                  </a:cubicBezTo>
                  <a:cubicBezTo>
                    <a:pt x="5138" y="347527"/>
                    <a:pt x="6153" y="352997"/>
                    <a:pt x="7302" y="358449"/>
                  </a:cubicBezTo>
                  <a:cubicBezTo>
                    <a:pt x="8451" y="363884"/>
                    <a:pt x="9733" y="369302"/>
                    <a:pt x="11151" y="374685"/>
                  </a:cubicBezTo>
                  <a:cubicBezTo>
                    <a:pt x="12569" y="380069"/>
                    <a:pt x="14119" y="385401"/>
                    <a:pt x="15799" y="390716"/>
                  </a:cubicBezTo>
                  <a:cubicBezTo>
                    <a:pt x="17481" y="396013"/>
                    <a:pt x="19292" y="401277"/>
                    <a:pt x="21229" y="406489"/>
                  </a:cubicBezTo>
                  <a:cubicBezTo>
                    <a:pt x="23171" y="411701"/>
                    <a:pt x="25241" y="416862"/>
                    <a:pt x="27435" y="421971"/>
                  </a:cubicBezTo>
                  <a:cubicBezTo>
                    <a:pt x="29630" y="427080"/>
                    <a:pt x="31950" y="432138"/>
                    <a:pt x="34395" y="437144"/>
                  </a:cubicBezTo>
                  <a:cubicBezTo>
                    <a:pt x="36838" y="442133"/>
                    <a:pt x="39404" y="447071"/>
                    <a:pt x="42093" y="451940"/>
                  </a:cubicBezTo>
                  <a:cubicBezTo>
                    <a:pt x="74936" y="511365"/>
                    <a:pt x="122307" y="551913"/>
                    <a:pt x="187829" y="570772"/>
                  </a:cubicBezTo>
                  <a:cubicBezTo>
                    <a:pt x="231320" y="579328"/>
                    <a:pt x="274047" y="571835"/>
                    <a:pt x="311713" y="547901"/>
                  </a:cubicBezTo>
                  <a:cubicBezTo>
                    <a:pt x="376737" y="506581"/>
                    <a:pt x="417020" y="426686"/>
                    <a:pt x="432772" y="353288"/>
                  </a:cubicBezTo>
                  <a:cubicBezTo>
                    <a:pt x="450883" y="268935"/>
                    <a:pt x="441076" y="168900"/>
                    <a:pt x="392620" y="95780"/>
                  </a:cubicBezTo>
                  <a:cubicBezTo>
                    <a:pt x="357893" y="43377"/>
                    <a:pt x="309262" y="13671"/>
                    <a:pt x="248364" y="1459"/>
                  </a:cubicBezTo>
                  <a:cubicBezTo>
                    <a:pt x="210724" y="-3189"/>
                    <a:pt x="173646" y="3242"/>
                    <a:pt x="140138" y="21143"/>
                  </a:cubicBezTo>
                  <a:cubicBezTo>
                    <a:pt x="75375" y="55752"/>
                    <a:pt x="33654" y="124596"/>
                    <a:pt x="13661" y="193380"/>
                  </a:cubicBezTo>
                  <a:cubicBezTo>
                    <a:pt x="12094" y="198726"/>
                    <a:pt x="10661" y="204092"/>
                    <a:pt x="9361" y="209510"/>
                  </a:cubicBezTo>
                  <a:cubicBezTo>
                    <a:pt x="8062" y="214911"/>
                    <a:pt x="6896" y="220346"/>
                    <a:pt x="5862" y="225815"/>
                  </a:cubicBezTo>
                  <a:cubicBezTo>
                    <a:pt x="4831" y="231284"/>
                    <a:pt x="3935" y="236771"/>
                    <a:pt x="3174" y="242291"/>
                  </a:cubicBezTo>
                  <a:cubicBezTo>
                    <a:pt x="2416" y="247795"/>
                    <a:pt x="1792" y="253333"/>
                    <a:pt x="1303" y="258871"/>
                  </a:cubicBezTo>
                  <a:cubicBezTo>
                    <a:pt x="814" y="264408"/>
                    <a:pt x="463" y="269963"/>
                    <a:pt x="250" y="275518"/>
                  </a:cubicBezTo>
                  <a:close/>
                  <a:moveTo>
                    <a:pt x="105516" y="177608"/>
                  </a:moveTo>
                  <a:cubicBezTo>
                    <a:pt x="124555" y="144273"/>
                    <a:pt x="155267" y="113337"/>
                    <a:pt x="193469" y="103996"/>
                  </a:cubicBezTo>
                  <a:cubicBezTo>
                    <a:pt x="224092" y="96518"/>
                    <a:pt x="253151" y="104037"/>
                    <a:pt x="279292" y="120490"/>
                  </a:cubicBezTo>
                  <a:cubicBezTo>
                    <a:pt x="301346" y="117285"/>
                    <a:pt x="319478" y="117232"/>
                    <a:pt x="338228" y="130900"/>
                  </a:cubicBezTo>
                  <a:cubicBezTo>
                    <a:pt x="356107" y="143934"/>
                    <a:pt x="365742" y="165343"/>
                    <a:pt x="368187" y="186916"/>
                  </a:cubicBezTo>
                  <a:cubicBezTo>
                    <a:pt x="369449" y="198074"/>
                    <a:pt x="366600" y="208584"/>
                    <a:pt x="363911" y="219334"/>
                  </a:cubicBezTo>
                  <a:cubicBezTo>
                    <a:pt x="365723" y="223140"/>
                    <a:pt x="367381" y="227032"/>
                    <a:pt x="368885" y="230976"/>
                  </a:cubicBezTo>
                  <a:cubicBezTo>
                    <a:pt x="387534" y="281211"/>
                    <a:pt x="380509" y="348333"/>
                    <a:pt x="357574" y="395996"/>
                  </a:cubicBezTo>
                  <a:cubicBezTo>
                    <a:pt x="340388" y="431726"/>
                    <a:pt x="311199" y="461885"/>
                    <a:pt x="272888" y="474246"/>
                  </a:cubicBezTo>
                  <a:cubicBezTo>
                    <a:pt x="238026" y="485510"/>
                    <a:pt x="202001" y="481893"/>
                    <a:pt x="169713" y="464970"/>
                  </a:cubicBezTo>
                  <a:cubicBezTo>
                    <a:pt x="125990" y="442030"/>
                    <a:pt x="101485" y="400351"/>
                    <a:pt x="88220" y="354368"/>
                  </a:cubicBezTo>
                  <a:cubicBezTo>
                    <a:pt x="71191" y="295355"/>
                    <a:pt x="74708" y="231541"/>
                    <a:pt x="105516" y="177608"/>
                  </a:cubicBezTo>
                  <a:close/>
                </a:path>
              </a:pathLst>
            </a:custGeom>
            <a:solidFill>
              <a:srgbClr val="1F7450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86" name="Freeform: Shape 85"/>
            <p:cNvSpPr/>
            <p:nvPr/>
          </p:nvSpPr>
          <p:spPr>
            <a:xfrm>
              <a:off x="3895603" y="1622085"/>
              <a:ext cx="301499" cy="379634"/>
            </a:xfrm>
            <a:custGeom>
              <a:avLst/>
              <a:gdLst>
                <a:gd name="connsiteX0" fmla="*/ 115399 w 301499"/>
                <a:gd name="connsiteY0" fmla="*/ 2899 h 379634"/>
                <a:gd name="connsiteX1" fmla="*/ 201221 w 301499"/>
                <a:gd name="connsiteY1" fmla="*/ 19392 h 379634"/>
                <a:gd name="connsiteX2" fmla="*/ 162887 w 301499"/>
                <a:gd name="connsiteY2" fmla="*/ 78987 h 379634"/>
                <a:gd name="connsiteX3" fmla="*/ 179979 w 301499"/>
                <a:gd name="connsiteY3" fmla="*/ 134917 h 379634"/>
                <a:gd name="connsiteX4" fmla="*/ 224774 w 301499"/>
                <a:gd name="connsiteY4" fmla="*/ 155714 h 379634"/>
                <a:gd name="connsiteX5" fmla="*/ 273026 w 301499"/>
                <a:gd name="connsiteY5" fmla="*/ 134728 h 379634"/>
                <a:gd name="connsiteX6" fmla="*/ 285842 w 301499"/>
                <a:gd name="connsiteY6" fmla="*/ 118235 h 379634"/>
                <a:gd name="connsiteX7" fmla="*/ 290816 w 301499"/>
                <a:gd name="connsiteY7" fmla="*/ 129893 h 379634"/>
                <a:gd name="connsiteX8" fmla="*/ 279505 w 301499"/>
                <a:gd name="connsiteY8" fmla="*/ 294914 h 379634"/>
                <a:gd name="connsiteX9" fmla="*/ 194819 w 301499"/>
                <a:gd name="connsiteY9" fmla="*/ 373147 h 379634"/>
                <a:gd name="connsiteX10" fmla="*/ 91644 w 301499"/>
                <a:gd name="connsiteY10" fmla="*/ 363871 h 379634"/>
                <a:gd name="connsiteX11" fmla="*/ 10151 w 301499"/>
                <a:gd name="connsiteY11" fmla="*/ 253286 h 379634"/>
                <a:gd name="connsiteX12" fmla="*/ 27443 w 301499"/>
                <a:gd name="connsiteY12" fmla="*/ 76512 h 379634"/>
                <a:gd name="connsiteX13" fmla="*/ 115399 w 301499"/>
                <a:gd name="connsiteY13" fmla="*/ 2899 h 379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1499" h="379634">
                  <a:moveTo>
                    <a:pt x="115399" y="2899"/>
                  </a:moveTo>
                  <a:cubicBezTo>
                    <a:pt x="146021" y="-4580"/>
                    <a:pt x="175080" y="2940"/>
                    <a:pt x="201221" y="19392"/>
                  </a:cubicBezTo>
                  <a:cubicBezTo>
                    <a:pt x="180831" y="35287"/>
                    <a:pt x="165700" y="52153"/>
                    <a:pt x="162887" y="78987"/>
                  </a:cubicBezTo>
                  <a:cubicBezTo>
                    <a:pt x="160766" y="99187"/>
                    <a:pt x="166275" y="119641"/>
                    <a:pt x="179979" y="134917"/>
                  </a:cubicBezTo>
                  <a:cubicBezTo>
                    <a:pt x="191337" y="147553"/>
                    <a:pt x="207682" y="155508"/>
                    <a:pt x="224774" y="155714"/>
                  </a:cubicBezTo>
                  <a:cubicBezTo>
                    <a:pt x="242255" y="155902"/>
                    <a:pt x="261248" y="147690"/>
                    <a:pt x="273026" y="134728"/>
                  </a:cubicBezTo>
                  <a:cubicBezTo>
                    <a:pt x="277686" y="129585"/>
                    <a:pt x="281774" y="123841"/>
                    <a:pt x="285842" y="118235"/>
                  </a:cubicBezTo>
                  <a:cubicBezTo>
                    <a:pt x="287654" y="122058"/>
                    <a:pt x="289312" y="125933"/>
                    <a:pt x="290816" y="129893"/>
                  </a:cubicBezTo>
                  <a:cubicBezTo>
                    <a:pt x="309465" y="180111"/>
                    <a:pt x="302440" y="247251"/>
                    <a:pt x="279505" y="294914"/>
                  </a:cubicBezTo>
                  <a:cubicBezTo>
                    <a:pt x="262319" y="330627"/>
                    <a:pt x="233130" y="360785"/>
                    <a:pt x="194819" y="373147"/>
                  </a:cubicBezTo>
                  <a:cubicBezTo>
                    <a:pt x="159957" y="384411"/>
                    <a:pt x="123932" y="380810"/>
                    <a:pt x="91644" y="363871"/>
                  </a:cubicBezTo>
                  <a:cubicBezTo>
                    <a:pt x="47921" y="340931"/>
                    <a:pt x="23416" y="299269"/>
                    <a:pt x="10151" y="253286"/>
                  </a:cubicBezTo>
                  <a:cubicBezTo>
                    <a:pt x="-6881" y="194256"/>
                    <a:pt x="-3363" y="130442"/>
                    <a:pt x="27443" y="76512"/>
                  </a:cubicBezTo>
                  <a:cubicBezTo>
                    <a:pt x="46483" y="43174"/>
                    <a:pt x="77194" y="12238"/>
                    <a:pt x="115399" y="2899"/>
                  </a:cubicBezTo>
                  <a:close/>
                </a:path>
              </a:pathLst>
            </a:custGeom>
            <a:solidFill>
              <a:srgbClr val="000000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87" name="Freeform: Shape 86"/>
            <p:cNvSpPr/>
            <p:nvPr/>
          </p:nvSpPr>
          <p:spPr>
            <a:xfrm>
              <a:off x="4058049" y="1639712"/>
              <a:ext cx="127977" cy="138089"/>
            </a:xfrm>
            <a:custGeom>
              <a:avLst/>
              <a:gdLst>
                <a:gd name="connsiteX0" fmla="*/ 62327 w 127977"/>
                <a:gd name="connsiteY0" fmla="*/ 138086 h 138089"/>
                <a:gd name="connsiteX1" fmla="*/ 17532 w 127977"/>
                <a:gd name="connsiteY1" fmla="*/ 117272 h 138089"/>
                <a:gd name="connsiteX2" fmla="*/ 440 w 127977"/>
                <a:gd name="connsiteY2" fmla="*/ 61357 h 138089"/>
                <a:gd name="connsiteX3" fmla="*/ 38775 w 127977"/>
                <a:gd name="connsiteY3" fmla="*/ 1763 h 138089"/>
                <a:gd name="connsiteX4" fmla="*/ 97711 w 127977"/>
                <a:gd name="connsiteY4" fmla="*/ 12173 h 138089"/>
                <a:gd name="connsiteX5" fmla="*/ 127670 w 127977"/>
                <a:gd name="connsiteY5" fmla="*/ 68190 h 138089"/>
                <a:gd name="connsiteX6" fmla="*/ 123394 w 127977"/>
                <a:gd name="connsiteY6" fmla="*/ 100607 h 138089"/>
                <a:gd name="connsiteX7" fmla="*/ 110578 w 127977"/>
                <a:gd name="connsiteY7" fmla="*/ 117084 h 138089"/>
                <a:gd name="connsiteX8" fmla="*/ 62327 w 127977"/>
                <a:gd name="connsiteY8" fmla="*/ 138086 h 138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7977" h="138089">
                  <a:moveTo>
                    <a:pt x="62327" y="138086"/>
                  </a:moveTo>
                  <a:cubicBezTo>
                    <a:pt x="45235" y="137881"/>
                    <a:pt x="28891" y="129925"/>
                    <a:pt x="17532" y="117272"/>
                  </a:cubicBezTo>
                  <a:cubicBezTo>
                    <a:pt x="3828" y="102013"/>
                    <a:pt x="-1679" y="81559"/>
                    <a:pt x="440" y="61357"/>
                  </a:cubicBezTo>
                  <a:cubicBezTo>
                    <a:pt x="3254" y="34525"/>
                    <a:pt x="18384" y="17658"/>
                    <a:pt x="38775" y="1763"/>
                  </a:cubicBezTo>
                  <a:cubicBezTo>
                    <a:pt x="60828" y="-1441"/>
                    <a:pt x="78961" y="-1494"/>
                    <a:pt x="97711" y="12173"/>
                  </a:cubicBezTo>
                  <a:cubicBezTo>
                    <a:pt x="115589" y="25207"/>
                    <a:pt x="125225" y="46616"/>
                    <a:pt x="127670" y="68190"/>
                  </a:cubicBezTo>
                  <a:cubicBezTo>
                    <a:pt x="128932" y="79348"/>
                    <a:pt x="126082" y="89857"/>
                    <a:pt x="123394" y="100607"/>
                  </a:cubicBezTo>
                  <a:cubicBezTo>
                    <a:pt x="119325" y="106197"/>
                    <a:pt x="115240" y="111957"/>
                    <a:pt x="110578" y="117084"/>
                  </a:cubicBezTo>
                  <a:cubicBezTo>
                    <a:pt x="98801" y="130063"/>
                    <a:pt x="79808" y="138275"/>
                    <a:pt x="62327" y="138086"/>
                  </a:cubicBezTo>
                  <a:close/>
                </a:path>
              </a:pathLst>
            </a:custGeom>
            <a:solidFill>
              <a:srgbClr val="FEFEFE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88" name="Freeform: Shape 87"/>
            <p:cNvSpPr/>
            <p:nvPr/>
          </p:nvSpPr>
          <p:spPr>
            <a:xfrm>
              <a:off x="4956010" y="1320163"/>
              <a:ext cx="696633" cy="907221"/>
            </a:xfrm>
            <a:custGeom>
              <a:avLst/>
              <a:gdLst>
                <a:gd name="connsiteX0" fmla="*/ 312606 w 696633"/>
                <a:gd name="connsiteY0" fmla="*/ 907212 h 907221"/>
                <a:gd name="connsiteX1" fmla="*/ 508488 w 696633"/>
                <a:gd name="connsiteY1" fmla="*/ 861657 h 907221"/>
                <a:gd name="connsiteX2" fmla="*/ 689025 w 696633"/>
                <a:gd name="connsiteY2" fmla="*/ 572233 h 907221"/>
                <a:gd name="connsiteX3" fmla="*/ 591024 w 696633"/>
                <a:gd name="connsiteY3" fmla="*/ 142514 h 907221"/>
                <a:gd name="connsiteX4" fmla="*/ 374071 w 696633"/>
                <a:gd name="connsiteY4" fmla="*/ 2664 h 907221"/>
                <a:gd name="connsiteX5" fmla="*/ 169908 w 696633"/>
                <a:gd name="connsiteY5" fmla="*/ 59657 h 907221"/>
                <a:gd name="connsiteX6" fmla="*/ 4099 w 696633"/>
                <a:gd name="connsiteY6" fmla="*/ 387123 h 907221"/>
                <a:gd name="connsiteX7" fmla="*/ 106249 w 696633"/>
                <a:gd name="connsiteY7" fmla="*/ 779773 h 907221"/>
                <a:gd name="connsiteX8" fmla="*/ 312606 w 696633"/>
                <a:gd name="connsiteY8" fmla="*/ 907212 h 907221"/>
                <a:gd name="connsiteX9" fmla="*/ 110210 w 696633"/>
                <a:gd name="connsiteY9" fmla="*/ 762508 h 907221"/>
                <a:gd name="connsiteX10" fmla="*/ 23542 w 696633"/>
                <a:gd name="connsiteY10" fmla="*/ 369666 h 907221"/>
                <a:gd name="connsiteX11" fmla="*/ 189900 w 696633"/>
                <a:gd name="connsiteY11" fmla="*/ 74913 h 907221"/>
                <a:gd name="connsiteX12" fmla="*/ 374277 w 696633"/>
                <a:gd name="connsiteY12" fmla="*/ 27548 h 907221"/>
                <a:gd name="connsiteX13" fmla="*/ 587989 w 696633"/>
                <a:gd name="connsiteY13" fmla="*/ 181143 h 907221"/>
                <a:gd name="connsiteX14" fmla="*/ 669891 w 696633"/>
                <a:gd name="connsiteY14" fmla="*/ 580634 h 907221"/>
                <a:gd name="connsiteX15" fmla="*/ 506002 w 696633"/>
                <a:gd name="connsiteY15" fmla="*/ 846347 h 907221"/>
                <a:gd name="connsiteX16" fmla="*/ 313807 w 696633"/>
                <a:gd name="connsiteY16" fmla="*/ 891147 h 907221"/>
                <a:gd name="connsiteX17" fmla="*/ 110210 w 696633"/>
                <a:gd name="connsiteY17" fmla="*/ 762508 h 907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96633" h="907221">
                  <a:moveTo>
                    <a:pt x="312606" y="907212"/>
                  </a:moveTo>
                  <a:cubicBezTo>
                    <a:pt x="384221" y="907520"/>
                    <a:pt x="446543" y="900611"/>
                    <a:pt x="508488" y="861657"/>
                  </a:cubicBezTo>
                  <a:cubicBezTo>
                    <a:pt x="610895" y="797226"/>
                    <a:pt x="663359" y="686607"/>
                    <a:pt x="689025" y="572233"/>
                  </a:cubicBezTo>
                  <a:cubicBezTo>
                    <a:pt x="712222" y="420619"/>
                    <a:pt x="683161" y="267333"/>
                    <a:pt x="591024" y="142514"/>
                  </a:cubicBezTo>
                  <a:cubicBezTo>
                    <a:pt x="536486" y="68607"/>
                    <a:pt x="466757" y="15876"/>
                    <a:pt x="374071" y="2664"/>
                  </a:cubicBezTo>
                  <a:cubicBezTo>
                    <a:pt x="299147" y="-8014"/>
                    <a:pt x="229402" y="13897"/>
                    <a:pt x="169908" y="59657"/>
                  </a:cubicBezTo>
                  <a:cubicBezTo>
                    <a:pt x="68942" y="137331"/>
                    <a:pt x="19135" y="263750"/>
                    <a:pt x="4099" y="387123"/>
                  </a:cubicBezTo>
                  <a:cubicBezTo>
                    <a:pt x="-12360" y="522032"/>
                    <a:pt x="20558" y="672274"/>
                    <a:pt x="106249" y="779773"/>
                  </a:cubicBezTo>
                  <a:cubicBezTo>
                    <a:pt x="160136" y="847376"/>
                    <a:pt x="228253" y="889450"/>
                    <a:pt x="312606" y="907212"/>
                  </a:cubicBezTo>
                  <a:close/>
                  <a:moveTo>
                    <a:pt x="110210" y="762508"/>
                  </a:moveTo>
                  <a:cubicBezTo>
                    <a:pt x="27845" y="650551"/>
                    <a:pt x="1750" y="505247"/>
                    <a:pt x="23542" y="369666"/>
                  </a:cubicBezTo>
                  <a:cubicBezTo>
                    <a:pt x="41441" y="258291"/>
                    <a:pt x="96185" y="141855"/>
                    <a:pt x="189900" y="74913"/>
                  </a:cubicBezTo>
                  <a:cubicBezTo>
                    <a:pt x="245792" y="34992"/>
                    <a:pt x="306143" y="19476"/>
                    <a:pt x="374277" y="27548"/>
                  </a:cubicBezTo>
                  <a:cubicBezTo>
                    <a:pt x="466620" y="45427"/>
                    <a:pt x="535800" y="104737"/>
                    <a:pt x="587989" y="181143"/>
                  </a:cubicBezTo>
                  <a:cubicBezTo>
                    <a:pt x="665005" y="293906"/>
                    <a:pt x="695180" y="446783"/>
                    <a:pt x="669891" y="580634"/>
                  </a:cubicBezTo>
                  <a:cubicBezTo>
                    <a:pt x="650243" y="684601"/>
                    <a:pt x="595516" y="786648"/>
                    <a:pt x="506002" y="846347"/>
                  </a:cubicBezTo>
                  <a:cubicBezTo>
                    <a:pt x="446217" y="886226"/>
                    <a:pt x="384410" y="897353"/>
                    <a:pt x="313807" y="891147"/>
                  </a:cubicBezTo>
                  <a:cubicBezTo>
                    <a:pt x="230173" y="878237"/>
                    <a:pt x="159930" y="830094"/>
                    <a:pt x="110210" y="762508"/>
                  </a:cubicBezTo>
                  <a:close/>
                </a:path>
              </a:pathLst>
            </a:custGeom>
            <a:solidFill>
              <a:srgbClr val="000000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89" name="Freeform: Shape 88"/>
            <p:cNvSpPr/>
            <p:nvPr/>
          </p:nvSpPr>
          <p:spPr>
            <a:xfrm>
              <a:off x="4972210" y="1345644"/>
              <a:ext cx="662443" cy="867272"/>
            </a:xfrm>
            <a:custGeom>
              <a:avLst/>
              <a:gdLst>
                <a:gd name="connsiteX0" fmla="*/ 94009 w 662443"/>
                <a:gd name="connsiteY0" fmla="*/ 737027 h 867272"/>
                <a:gd name="connsiteX1" fmla="*/ 297606 w 662443"/>
                <a:gd name="connsiteY1" fmla="*/ 865666 h 867272"/>
                <a:gd name="connsiteX2" fmla="*/ 489802 w 662443"/>
                <a:gd name="connsiteY2" fmla="*/ 820867 h 867272"/>
                <a:gd name="connsiteX3" fmla="*/ 653691 w 662443"/>
                <a:gd name="connsiteY3" fmla="*/ 555153 h 867272"/>
                <a:gd name="connsiteX4" fmla="*/ 571789 w 662443"/>
                <a:gd name="connsiteY4" fmla="*/ 155663 h 867272"/>
                <a:gd name="connsiteX5" fmla="*/ 358077 w 662443"/>
                <a:gd name="connsiteY5" fmla="*/ 2068 h 867272"/>
                <a:gd name="connsiteX6" fmla="*/ 173699 w 662443"/>
                <a:gd name="connsiteY6" fmla="*/ 49432 h 867272"/>
                <a:gd name="connsiteX7" fmla="*/ 7341 w 662443"/>
                <a:gd name="connsiteY7" fmla="*/ 344186 h 867272"/>
                <a:gd name="connsiteX8" fmla="*/ 94009 w 662443"/>
                <a:gd name="connsiteY8" fmla="*/ 737027 h 867272"/>
                <a:gd name="connsiteX9" fmla="*/ 108154 w 662443"/>
                <a:gd name="connsiteY9" fmla="*/ 700131 h 867272"/>
                <a:gd name="connsiteX10" fmla="*/ 28636 w 662443"/>
                <a:gd name="connsiteY10" fmla="*/ 427766 h 867272"/>
                <a:gd name="connsiteX11" fmla="*/ 139701 w 662443"/>
                <a:gd name="connsiteY11" fmla="*/ 201714 h 867272"/>
                <a:gd name="connsiteX12" fmla="*/ 273055 w 662443"/>
                <a:gd name="connsiteY12" fmla="*/ 153521 h 867272"/>
                <a:gd name="connsiteX13" fmla="*/ 428303 w 662443"/>
                <a:gd name="connsiteY13" fmla="*/ 237976 h 867272"/>
                <a:gd name="connsiteX14" fmla="*/ 500792 w 662443"/>
                <a:gd name="connsiteY14" fmla="*/ 502827 h 867272"/>
                <a:gd name="connsiteX15" fmla="*/ 386366 w 662443"/>
                <a:gd name="connsiteY15" fmla="*/ 731901 h 867272"/>
                <a:gd name="connsiteX16" fmla="*/ 249737 w 662443"/>
                <a:gd name="connsiteY16" fmla="*/ 777524 h 867272"/>
                <a:gd name="connsiteX17" fmla="*/ 108154 w 662443"/>
                <a:gd name="connsiteY17" fmla="*/ 700131 h 867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62443" h="867272">
                  <a:moveTo>
                    <a:pt x="94009" y="737027"/>
                  </a:moveTo>
                  <a:cubicBezTo>
                    <a:pt x="143730" y="804613"/>
                    <a:pt x="213973" y="852756"/>
                    <a:pt x="297606" y="865666"/>
                  </a:cubicBezTo>
                  <a:cubicBezTo>
                    <a:pt x="368210" y="871873"/>
                    <a:pt x="430017" y="860746"/>
                    <a:pt x="489802" y="820867"/>
                  </a:cubicBezTo>
                  <a:cubicBezTo>
                    <a:pt x="579316" y="761168"/>
                    <a:pt x="634043" y="659121"/>
                    <a:pt x="653691" y="555153"/>
                  </a:cubicBezTo>
                  <a:cubicBezTo>
                    <a:pt x="678980" y="421302"/>
                    <a:pt x="648804" y="268425"/>
                    <a:pt x="571789" y="155663"/>
                  </a:cubicBezTo>
                  <a:cubicBezTo>
                    <a:pt x="519600" y="79256"/>
                    <a:pt x="450420" y="19946"/>
                    <a:pt x="358077" y="2068"/>
                  </a:cubicBezTo>
                  <a:cubicBezTo>
                    <a:pt x="289943" y="-6004"/>
                    <a:pt x="229592" y="9512"/>
                    <a:pt x="173699" y="49432"/>
                  </a:cubicBezTo>
                  <a:cubicBezTo>
                    <a:pt x="79985" y="116375"/>
                    <a:pt x="25241" y="232808"/>
                    <a:pt x="7341" y="344186"/>
                  </a:cubicBezTo>
                  <a:cubicBezTo>
                    <a:pt x="-14450" y="479767"/>
                    <a:pt x="11645" y="625070"/>
                    <a:pt x="94009" y="737027"/>
                  </a:cubicBezTo>
                  <a:close/>
                  <a:moveTo>
                    <a:pt x="108154" y="700131"/>
                  </a:moveTo>
                  <a:cubicBezTo>
                    <a:pt x="45300" y="625739"/>
                    <a:pt x="19960" y="523658"/>
                    <a:pt x="28636" y="427766"/>
                  </a:cubicBezTo>
                  <a:cubicBezTo>
                    <a:pt x="36265" y="343452"/>
                    <a:pt x="73573" y="256642"/>
                    <a:pt x="139701" y="201714"/>
                  </a:cubicBezTo>
                  <a:cubicBezTo>
                    <a:pt x="179340" y="168787"/>
                    <a:pt x="221877" y="155184"/>
                    <a:pt x="273055" y="153521"/>
                  </a:cubicBezTo>
                  <a:cubicBezTo>
                    <a:pt x="336628" y="159231"/>
                    <a:pt x="387618" y="188970"/>
                    <a:pt x="428303" y="237976"/>
                  </a:cubicBezTo>
                  <a:cubicBezTo>
                    <a:pt x="487607" y="309390"/>
                    <a:pt x="510016" y="411821"/>
                    <a:pt x="500792" y="502827"/>
                  </a:cubicBezTo>
                  <a:cubicBezTo>
                    <a:pt x="492305" y="586511"/>
                    <a:pt x="453249" y="678374"/>
                    <a:pt x="386366" y="731901"/>
                  </a:cubicBezTo>
                  <a:cubicBezTo>
                    <a:pt x="346144" y="764099"/>
                    <a:pt x="300915" y="777798"/>
                    <a:pt x="249737" y="777524"/>
                  </a:cubicBezTo>
                  <a:cubicBezTo>
                    <a:pt x="191753" y="772312"/>
                    <a:pt x="145342" y="744125"/>
                    <a:pt x="108154" y="700131"/>
                  </a:cubicBezTo>
                  <a:close/>
                </a:path>
              </a:pathLst>
            </a:custGeom>
            <a:solidFill>
              <a:srgbClr val="FEFEFE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90" name="Freeform: Shape 89"/>
            <p:cNvSpPr/>
            <p:nvPr/>
          </p:nvSpPr>
          <p:spPr>
            <a:xfrm>
              <a:off x="4999193" y="1499163"/>
              <a:ext cx="475809" cy="623991"/>
            </a:xfrm>
            <a:custGeom>
              <a:avLst/>
              <a:gdLst>
                <a:gd name="connsiteX0" fmla="*/ 81171 w 475809"/>
                <a:gd name="connsiteY0" fmla="*/ 546612 h 623991"/>
                <a:gd name="connsiteX1" fmla="*/ 222754 w 475809"/>
                <a:gd name="connsiteY1" fmla="*/ 623987 h 623991"/>
                <a:gd name="connsiteX2" fmla="*/ 359383 w 475809"/>
                <a:gd name="connsiteY2" fmla="*/ 578381 h 623991"/>
                <a:gd name="connsiteX3" fmla="*/ 473808 w 475809"/>
                <a:gd name="connsiteY3" fmla="*/ 349307 h 623991"/>
                <a:gd name="connsiteX4" fmla="*/ 401319 w 475809"/>
                <a:gd name="connsiteY4" fmla="*/ 84455 h 623991"/>
                <a:gd name="connsiteX5" fmla="*/ 246054 w 475809"/>
                <a:gd name="connsiteY5" fmla="*/ 0 h 623991"/>
                <a:gd name="connsiteX6" fmla="*/ 112718 w 475809"/>
                <a:gd name="connsiteY6" fmla="*/ 48193 h 623991"/>
                <a:gd name="connsiteX7" fmla="*/ 1652 w 475809"/>
                <a:gd name="connsiteY7" fmla="*/ 274229 h 623991"/>
                <a:gd name="connsiteX8" fmla="*/ 81171 w 475809"/>
                <a:gd name="connsiteY8" fmla="*/ 546612 h 623991"/>
                <a:gd name="connsiteX9" fmla="*/ 23392 w 475809"/>
                <a:gd name="connsiteY9" fmla="*/ 230218 h 623991"/>
                <a:gd name="connsiteX10" fmla="*/ 148688 w 475809"/>
                <a:gd name="connsiteY10" fmla="*/ 48815 h 623991"/>
                <a:gd name="connsiteX11" fmla="*/ 161084 w 475809"/>
                <a:gd name="connsiteY11" fmla="*/ 41810 h 623991"/>
                <a:gd name="connsiteX12" fmla="*/ 174028 w 475809"/>
                <a:gd name="connsiteY12" fmla="*/ 35828 h 623991"/>
                <a:gd name="connsiteX13" fmla="*/ 187401 w 475809"/>
                <a:gd name="connsiteY13" fmla="*/ 30919 h 623991"/>
                <a:gd name="connsiteX14" fmla="*/ 201134 w 475809"/>
                <a:gd name="connsiteY14" fmla="*/ 27106 h 623991"/>
                <a:gd name="connsiteX15" fmla="*/ 215125 w 475809"/>
                <a:gd name="connsiteY15" fmla="*/ 24418 h 623991"/>
                <a:gd name="connsiteX16" fmla="*/ 229286 w 475809"/>
                <a:gd name="connsiteY16" fmla="*/ 22866 h 623991"/>
                <a:gd name="connsiteX17" fmla="*/ 243534 w 475809"/>
                <a:gd name="connsiteY17" fmla="*/ 22468 h 623991"/>
                <a:gd name="connsiteX18" fmla="*/ 257764 w 475809"/>
                <a:gd name="connsiteY18" fmla="*/ 23226 h 623991"/>
                <a:gd name="connsiteX19" fmla="*/ 401234 w 475809"/>
                <a:gd name="connsiteY19" fmla="*/ 116908 h 623991"/>
                <a:gd name="connsiteX20" fmla="*/ 453715 w 475809"/>
                <a:gd name="connsiteY20" fmla="*/ 374767 h 623991"/>
                <a:gd name="connsiteX21" fmla="*/ 342546 w 475809"/>
                <a:gd name="connsiteY21" fmla="*/ 570735 h 623991"/>
                <a:gd name="connsiteX22" fmla="*/ 205849 w 475809"/>
                <a:gd name="connsiteY22" fmla="*/ 605676 h 623991"/>
                <a:gd name="connsiteX23" fmla="*/ 65397 w 475809"/>
                <a:gd name="connsiteY23" fmla="*/ 498743 h 623991"/>
                <a:gd name="connsiteX24" fmla="*/ 23392 w 475809"/>
                <a:gd name="connsiteY24" fmla="*/ 230218 h 623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75809" h="623991">
                  <a:moveTo>
                    <a:pt x="81171" y="546612"/>
                  </a:moveTo>
                  <a:cubicBezTo>
                    <a:pt x="118358" y="590606"/>
                    <a:pt x="164770" y="618792"/>
                    <a:pt x="222754" y="623987"/>
                  </a:cubicBezTo>
                  <a:cubicBezTo>
                    <a:pt x="273932" y="624279"/>
                    <a:pt x="319161" y="610580"/>
                    <a:pt x="359383" y="578381"/>
                  </a:cubicBezTo>
                  <a:cubicBezTo>
                    <a:pt x="426265" y="524855"/>
                    <a:pt x="465322" y="432992"/>
                    <a:pt x="473808" y="349307"/>
                  </a:cubicBezTo>
                  <a:cubicBezTo>
                    <a:pt x="483032" y="258302"/>
                    <a:pt x="460624" y="155869"/>
                    <a:pt x="401319" y="84455"/>
                  </a:cubicBezTo>
                  <a:cubicBezTo>
                    <a:pt x="360634" y="35449"/>
                    <a:pt x="309645" y="5709"/>
                    <a:pt x="246054" y="0"/>
                  </a:cubicBezTo>
                  <a:cubicBezTo>
                    <a:pt x="194893" y="1665"/>
                    <a:pt x="152357" y="15268"/>
                    <a:pt x="112718" y="48193"/>
                  </a:cubicBezTo>
                  <a:cubicBezTo>
                    <a:pt x="46589" y="103120"/>
                    <a:pt x="9282" y="189931"/>
                    <a:pt x="1652" y="274229"/>
                  </a:cubicBezTo>
                  <a:cubicBezTo>
                    <a:pt x="-7023" y="370138"/>
                    <a:pt x="18317" y="472220"/>
                    <a:pt x="81171" y="546612"/>
                  </a:cubicBezTo>
                  <a:close/>
                  <a:moveTo>
                    <a:pt x="23392" y="230218"/>
                  </a:moveTo>
                  <a:cubicBezTo>
                    <a:pt x="40160" y="158113"/>
                    <a:pt x="84651" y="87877"/>
                    <a:pt x="148688" y="48815"/>
                  </a:cubicBezTo>
                  <a:cubicBezTo>
                    <a:pt x="152734" y="46312"/>
                    <a:pt x="156866" y="43977"/>
                    <a:pt x="161084" y="41810"/>
                  </a:cubicBezTo>
                  <a:cubicBezTo>
                    <a:pt x="165318" y="39643"/>
                    <a:pt x="169639" y="37649"/>
                    <a:pt x="174028" y="35828"/>
                  </a:cubicBezTo>
                  <a:cubicBezTo>
                    <a:pt x="178417" y="34012"/>
                    <a:pt x="182875" y="32375"/>
                    <a:pt x="187401" y="30919"/>
                  </a:cubicBezTo>
                  <a:cubicBezTo>
                    <a:pt x="191927" y="29462"/>
                    <a:pt x="196505" y="28192"/>
                    <a:pt x="201134" y="27106"/>
                  </a:cubicBezTo>
                  <a:cubicBezTo>
                    <a:pt x="205764" y="26021"/>
                    <a:pt x="210427" y="25124"/>
                    <a:pt x="215125" y="24418"/>
                  </a:cubicBezTo>
                  <a:cubicBezTo>
                    <a:pt x="219822" y="23708"/>
                    <a:pt x="224554" y="23190"/>
                    <a:pt x="229286" y="22866"/>
                  </a:cubicBezTo>
                  <a:cubicBezTo>
                    <a:pt x="234036" y="22542"/>
                    <a:pt x="238785" y="22410"/>
                    <a:pt x="243534" y="22468"/>
                  </a:cubicBezTo>
                  <a:cubicBezTo>
                    <a:pt x="248283" y="22529"/>
                    <a:pt x="253032" y="22781"/>
                    <a:pt x="257764" y="23226"/>
                  </a:cubicBezTo>
                  <a:cubicBezTo>
                    <a:pt x="318852" y="33572"/>
                    <a:pt x="365606" y="66571"/>
                    <a:pt x="401234" y="116908"/>
                  </a:cubicBezTo>
                  <a:cubicBezTo>
                    <a:pt x="452394" y="189211"/>
                    <a:pt x="469145" y="288408"/>
                    <a:pt x="453715" y="374767"/>
                  </a:cubicBezTo>
                  <a:cubicBezTo>
                    <a:pt x="440633" y="447857"/>
                    <a:pt x="405057" y="527118"/>
                    <a:pt x="342546" y="570735"/>
                  </a:cubicBezTo>
                  <a:cubicBezTo>
                    <a:pt x="300318" y="600207"/>
                    <a:pt x="256581" y="608197"/>
                    <a:pt x="205849" y="605676"/>
                  </a:cubicBezTo>
                  <a:cubicBezTo>
                    <a:pt x="143133" y="591206"/>
                    <a:pt x="99122" y="552801"/>
                    <a:pt x="65397" y="498743"/>
                  </a:cubicBezTo>
                  <a:cubicBezTo>
                    <a:pt x="15934" y="419447"/>
                    <a:pt x="2287" y="320898"/>
                    <a:pt x="23392" y="230218"/>
                  </a:cubicBezTo>
                  <a:close/>
                </a:path>
              </a:pathLst>
            </a:custGeom>
            <a:solidFill>
              <a:srgbClr val="000000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91" name="Freeform: Shape 90"/>
            <p:cNvSpPr/>
            <p:nvPr/>
          </p:nvSpPr>
          <p:spPr>
            <a:xfrm>
              <a:off x="5013002" y="1521617"/>
              <a:ext cx="445424" cy="583646"/>
            </a:xfrm>
            <a:custGeom>
              <a:avLst/>
              <a:gdLst>
                <a:gd name="connsiteX0" fmla="*/ 9584 w 445424"/>
                <a:gd name="connsiteY0" fmla="*/ 207764 h 583646"/>
                <a:gd name="connsiteX1" fmla="*/ 51589 w 445424"/>
                <a:gd name="connsiteY1" fmla="*/ 476290 h 583646"/>
                <a:gd name="connsiteX2" fmla="*/ 192041 w 445424"/>
                <a:gd name="connsiteY2" fmla="*/ 583206 h 583646"/>
                <a:gd name="connsiteX3" fmla="*/ 328738 w 445424"/>
                <a:gd name="connsiteY3" fmla="*/ 548281 h 583646"/>
                <a:gd name="connsiteX4" fmla="*/ 439906 w 445424"/>
                <a:gd name="connsiteY4" fmla="*/ 352297 h 583646"/>
                <a:gd name="connsiteX5" fmla="*/ 387425 w 445424"/>
                <a:gd name="connsiteY5" fmla="*/ 94453 h 583646"/>
                <a:gd name="connsiteX6" fmla="*/ 243956 w 445424"/>
                <a:gd name="connsiteY6" fmla="*/ 771 h 583646"/>
                <a:gd name="connsiteX7" fmla="*/ 229725 w 445424"/>
                <a:gd name="connsiteY7" fmla="*/ 13 h 583646"/>
                <a:gd name="connsiteX8" fmla="*/ 215478 w 445424"/>
                <a:gd name="connsiteY8" fmla="*/ 411 h 583646"/>
                <a:gd name="connsiteX9" fmla="*/ 201316 w 445424"/>
                <a:gd name="connsiteY9" fmla="*/ 1963 h 583646"/>
                <a:gd name="connsiteX10" fmla="*/ 187326 w 445424"/>
                <a:gd name="connsiteY10" fmla="*/ 4651 h 583646"/>
                <a:gd name="connsiteX11" fmla="*/ 173592 w 445424"/>
                <a:gd name="connsiteY11" fmla="*/ 8464 h 583646"/>
                <a:gd name="connsiteX12" fmla="*/ 160220 w 445424"/>
                <a:gd name="connsiteY12" fmla="*/ 13373 h 583646"/>
                <a:gd name="connsiteX13" fmla="*/ 147275 w 445424"/>
                <a:gd name="connsiteY13" fmla="*/ 19355 h 583646"/>
                <a:gd name="connsiteX14" fmla="*/ 134879 w 445424"/>
                <a:gd name="connsiteY14" fmla="*/ 26360 h 583646"/>
                <a:gd name="connsiteX15" fmla="*/ 9584 w 445424"/>
                <a:gd name="connsiteY15" fmla="*/ 207764 h 583646"/>
                <a:gd name="connsiteX16" fmla="*/ 67105 w 445424"/>
                <a:gd name="connsiteY16" fmla="*/ 208450 h 583646"/>
                <a:gd name="connsiteX17" fmla="*/ 159842 w 445424"/>
                <a:gd name="connsiteY17" fmla="*/ 107298 h 583646"/>
                <a:gd name="connsiteX18" fmla="*/ 279874 w 445424"/>
                <a:gd name="connsiteY18" fmla="*/ 120872 h 583646"/>
                <a:gd name="connsiteX19" fmla="*/ 343671 w 445424"/>
                <a:gd name="connsiteY19" fmla="*/ 132496 h 583646"/>
                <a:gd name="connsiteX20" fmla="*/ 369680 w 445424"/>
                <a:gd name="connsiteY20" fmla="*/ 177605 h 583646"/>
                <a:gd name="connsiteX21" fmla="*/ 363713 w 445424"/>
                <a:gd name="connsiteY21" fmla="*/ 216508 h 583646"/>
                <a:gd name="connsiteX22" fmla="*/ 365582 w 445424"/>
                <a:gd name="connsiteY22" fmla="*/ 220520 h 583646"/>
                <a:gd name="connsiteX23" fmla="*/ 357113 w 445424"/>
                <a:gd name="connsiteY23" fmla="*/ 372596 h 583646"/>
                <a:gd name="connsiteX24" fmla="*/ 261701 w 445424"/>
                <a:gd name="connsiteY24" fmla="*/ 476684 h 583646"/>
                <a:gd name="connsiteX25" fmla="*/ 153962 w 445424"/>
                <a:gd name="connsiteY25" fmla="*/ 477284 h 583646"/>
                <a:gd name="connsiteX26" fmla="*/ 69025 w 445424"/>
                <a:gd name="connsiteY26" fmla="*/ 381032 h 583646"/>
                <a:gd name="connsiteX27" fmla="*/ 67105 w 445424"/>
                <a:gd name="connsiteY27" fmla="*/ 208450 h 583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45424" h="583646">
                  <a:moveTo>
                    <a:pt x="9584" y="207764"/>
                  </a:moveTo>
                  <a:cubicBezTo>
                    <a:pt x="-11522" y="298444"/>
                    <a:pt x="2125" y="396994"/>
                    <a:pt x="51589" y="476290"/>
                  </a:cubicBezTo>
                  <a:cubicBezTo>
                    <a:pt x="85313" y="530348"/>
                    <a:pt x="129324" y="568752"/>
                    <a:pt x="192041" y="583206"/>
                  </a:cubicBezTo>
                  <a:cubicBezTo>
                    <a:pt x="242773" y="585743"/>
                    <a:pt x="286509" y="577754"/>
                    <a:pt x="328738" y="548281"/>
                  </a:cubicBezTo>
                  <a:cubicBezTo>
                    <a:pt x="391248" y="504647"/>
                    <a:pt x="426824" y="425386"/>
                    <a:pt x="439906" y="352297"/>
                  </a:cubicBezTo>
                  <a:cubicBezTo>
                    <a:pt x="455336" y="265955"/>
                    <a:pt x="438586" y="166755"/>
                    <a:pt x="387425" y="94453"/>
                  </a:cubicBezTo>
                  <a:cubicBezTo>
                    <a:pt x="351798" y="44115"/>
                    <a:pt x="305043" y="11118"/>
                    <a:pt x="243956" y="771"/>
                  </a:cubicBezTo>
                  <a:cubicBezTo>
                    <a:pt x="239224" y="325"/>
                    <a:pt x="234474" y="72"/>
                    <a:pt x="229725" y="13"/>
                  </a:cubicBezTo>
                  <a:cubicBezTo>
                    <a:pt x="224976" y="-45"/>
                    <a:pt x="220227" y="87"/>
                    <a:pt x="215478" y="411"/>
                  </a:cubicBezTo>
                  <a:cubicBezTo>
                    <a:pt x="210746" y="735"/>
                    <a:pt x="206014" y="1251"/>
                    <a:pt x="201316" y="1963"/>
                  </a:cubicBezTo>
                  <a:cubicBezTo>
                    <a:pt x="196618" y="2669"/>
                    <a:pt x="191955" y="3566"/>
                    <a:pt x="187326" y="4651"/>
                  </a:cubicBezTo>
                  <a:cubicBezTo>
                    <a:pt x="182697" y="5736"/>
                    <a:pt x="178119" y="7008"/>
                    <a:pt x="173592" y="8464"/>
                  </a:cubicBezTo>
                  <a:cubicBezTo>
                    <a:pt x="169066" y="9921"/>
                    <a:pt x="164609" y="11557"/>
                    <a:pt x="160220" y="13373"/>
                  </a:cubicBezTo>
                  <a:cubicBezTo>
                    <a:pt x="155830" y="15194"/>
                    <a:pt x="151510" y="17186"/>
                    <a:pt x="147275" y="19355"/>
                  </a:cubicBezTo>
                  <a:cubicBezTo>
                    <a:pt x="143057" y="21522"/>
                    <a:pt x="138925" y="23857"/>
                    <a:pt x="134879" y="26360"/>
                  </a:cubicBezTo>
                  <a:cubicBezTo>
                    <a:pt x="70843" y="65423"/>
                    <a:pt x="26351" y="135659"/>
                    <a:pt x="9584" y="207764"/>
                  </a:cubicBezTo>
                  <a:close/>
                  <a:moveTo>
                    <a:pt x="67105" y="208450"/>
                  </a:moveTo>
                  <a:cubicBezTo>
                    <a:pt x="85930" y="165737"/>
                    <a:pt x="114374" y="124296"/>
                    <a:pt x="159842" y="107298"/>
                  </a:cubicBezTo>
                  <a:cubicBezTo>
                    <a:pt x="201710" y="91647"/>
                    <a:pt x="241127" y="103259"/>
                    <a:pt x="279874" y="120872"/>
                  </a:cubicBezTo>
                  <a:cubicBezTo>
                    <a:pt x="304340" y="116999"/>
                    <a:pt x="322943" y="117349"/>
                    <a:pt x="343671" y="132496"/>
                  </a:cubicBezTo>
                  <a:cubicBezTo>
                    <a:pt x="358570" y="143394"/>
                    <a:pt x="367640" y="159294"/>
                    <a:pt x="369680" y="177605"/>
                  </a:cubicBezTo>
                  <a:cubicBezTo>
                    <a:pt x="371171" y="191094"/>
                    <a:pt x="368857" y="204027"/>
                    <a:pt x="363713" y="216508"/>
                  </a:cubicBezTo>
                  <a:cubicBezTo>
                    <a:pt x="364331" y="217846"/>
                    <a:pt x="365085" y="219132"/>
                    <a:pt x="365582" y="220520"/>
                  </a:cubicBezTo>
                  <a:cubicBezTo>
                    <a:pt x="379470" y="259697"/>
                    <a:pt x="372183" y="333729"/>
                    <a:pt x="357113" y="372596"/>
                  </a:cubicBezTo>
                  <a:cubicBezTo>
                    <a:pt x="339831" y="417242"/>
                    <a:pt x="306706" y="458099"/>
                    <a:pt x="261701" y="476684"/>
                  </a:cubicBezTo>
                  <a:cubicBezTo>
                    <a:pt x="227754" y="490708"/>
                    <a:pt x="187926" y="492011"/>
                    <a:pt x="153962" y="477284"/>
                  </a:cubicBezTo>
                  <a:cubicBezTo>
                    <a:pt x="113739" y="459813"/>
                    <a:pt x="85004" y="420825"/>
                    <a:pt x="69025" y="381032"/>
                  </a:cubicBezTo>
                  <a:cubicBezTo>
                    <a:pt x="48743" y="330523"/>
                    <a:pt x="44834" y="258977"/>
                    <a:pt x="67105" y="208450"/>
                  </a:cubicBezTo>
                  <a:close/>
                </a:path>
              </a:pathLst>
            </a:custGeom>
            <a:solidFill>
              <a:srgbClr val="1F7450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92" name="Freeform: Shape 91"/>
            <p:cNvSpPr/>
            <p:nvPr/>
          </p:nvSpPr>
          <p:spPr>
            <a:xfrm>
              <a:off x="5065029" y="1621563"/>
              <a:ext cx="320945" cy="387831"/>
            </a:xfrm>
            <a:custGeom>
              <a:avLst/>
              <a:gdLst>
                <a:gd name="connsiteX0" fmla="*/ 107815 w 320945"/>
                <a:gd name="connsiteY0" fmla="*/ 7352 h 387831"/>
                <a:gd name="connsiteX1" fmla="*/ 227847 w 320945"/>
                <a:gd name="connsiteY1" fmla="*/ 20926 h 387831"/>
                <a:gd name="connsiteX2" fmla="*/ 188808 w 320945"/>
                <a:gd name="connsiteY2" fmla="*/ 75332 h 387831"/>
                <a:gd name="connsiteX3" fmla="*/ 203519 w 320945"/>
                <a:gd name="connsiteY3" fmla="*/ 126215 h 387831"/>
                <a:gd name="connsiteX4" fmla="*/ 248044 w 320945"/>
                <a:gd name="connsiteY4" fmla="*/ 150612 h 387831"/>
                <a:gd name="connsiteX5" fmla="*/ 296976 w 320945"/>
                <a:gd name="connsiteY5" fmla="*/ 132662 h 387831"/>
                <a:gd name="connsiteX6" fmla="*/ 311687 w 320945"/>
                <a:gd name="connsiteY6" fmla="*/ 116562 h 387831"/>
                <a:gd name="connsiteX7" fmla="*/ 313555 w 320945"/>
                <a:gd name="connsiteY7" fmla="*/ 120574 h 387831"/>
                <a:gd name="connsiteX8" fmla="*/ 305086 w 320945"/>
                <a:gd name="connsiteY8" fmla="*/ 272668 h 387831"/>
                <a:gd name="connsiteX9" fmla="*/ 209674 w 320945"/>
                <a:gd name="connsiteY9" fmla="*/ 376738 h 387831"/>
                <a:gd name="connsiteX10" fmla="*/ 101935 w 320945"/>
                <a:gd name="connsiteY10" fmla="*/ 377338 h 387831"/>
                <a:gd name="connsiteX11" fmla="*/ 16998 w 320945"/>
                <a:gd name="connsiteY11" fmla="*/ 281086 h 387831"/>
                <a:gd name="connsiteX12" fmla="*/ 15078 w 320945"/>
                <a:gd name="connsiteY12" fmla="*/ 108504 h 387831"/>
                <a:gd name="connsiteX13" fmla="*/ 107815 w 320945"/>
                <a:gd name="connsiteY13" fmla="*/ 7352 h 387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0945" h="387831">
                  <a:moveTo>
                    <a:pt x="107815" y="7352"/>
                  </a:moveTo>
                  <a:cubicBezTo>
                    <a:pt x="149683" y="-8299"/>
                    <a:pt x="189100" y="3313"/>
                    <a:pt x="227847" y="20926"/>
                  </a:cubicBezTo>
                  <a:cubicBezTo>
                    <a:pt x="208062" y="35441"/>
                    <a:pt x="192357" y="49483"/>
                    <a:pt x="188808" y="75332"/>
                  </a:cubicBezTo>
                  <a:cubicBezTo>
                    <a:pt x="186305" y="93468"/>
                    <a:pt x="192117" y="112019"/>
                    <a:pt x="203519" y="126215"/>
                  </a:cubicBezTo>
                  <a:cubicBezTo>
                    <a:pt x="214371" y="139760"/>
                    <a:pt x="230608" y="149258"/>
                    <a:pt x="248044" y="150612"/>
                  </a:cubicBezTo>
                  <a:cubicBezTo>
                    <a:pt x="266561" y="152035"/>
                    <a:pt x="283466" y="145075"/>
                    <a:pt x="296976" y="132662"/>
                  </a:cubicBezTo>
                  <a:cubicBezTo>
                    <a:pt x="302377" y="127690"/>
                    <a:pt x="307057" y="122272"/>
                    <a:pt x="311687" y="116562"/>
                  </a:cubicBezTo>
                  <a:cubicBezTo>
                    <a:pt x="312304" y="117900"/>
                    <a:pt x="313058" y="119186"/>
                    <a:pt x="313555" y="120574"/>
                  </a:cubicBezTo>
                  <a:cubicBezTo>
                    <a:pt x="327426" y="159751"/>
                    <a:pt x="320156" y="233783"/>
                    <a:pt x="305086" y="272668"/>
                  </a:cubicBezTo>
                  <a:cubicBezTo>
                    <a:pt x="287804" y="317296"/>
                    <a:pt x="254679" y="358153"/>
                    <a:pt x="209674" y="376738"/>
                  </a:cubicBezTo>
                  <a:cubicBezTo>
                    <a:pt x="175710" y="390762"/>
                    <a:pt x="135899" y="392065"/>
                    <a:pt x="101935" y="377338"/>
                  </a:cubicBezTo>
                  <a:cubicBezTo>
                    <a:pt x="61713" y="359867"/>
                    <a:pt x="32977" y="320896"/>
                    <a:pt x="16998" y="281086"/>
                  </a:cubicBezTo>
                  <a:cubicBezTo>
                    <a:pt x="-3301" y="230577"/>
                    <a:pt x="-7193" y="159031"/>
                    <a:pt x="15078" y="108504"/>
                  </a:cubicBezTo>
                  <a:cubicBezTo>
                    <a:pt x="33903" y="65791"/>
                    <a:pt x="62347" y="24350"/>
                    <a:pt x="107815" y="7352"/>
                  </a:cubicBezTo>
                  <a:close/>
                </a:path>
              </a:pathLst>
            </a:custGeom>
            <a:solidFill>
              <a:srgbClr val="000000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93" name="Freeform: Shape 92"/>
            <p:cNvSpPr/>
            <p:nvPr/>
          </p:nvSpPr>
          <p:spPr>
            <a:xfrm>
              <a:off x="5253262" y="1640414"/>
              <a:ext cx="129865" cy="131944"/>
            </a:xfrm>
            <a:custGeom>
              <a:avLst/>
              <a:gdLst>
                <a:gd name="connsiteX0" fmla="*/ 108743 w 129865"/>
                <a:gd name="connsiteY0" fmla="*/ 113811 h 131944"/>
                <a:gd name="connsiteX1" fmla="*/ 59811 w 129865"/>
                <a:gd name="connsiteY1" fmla="*/ 131762 h 131944"/>
                <a:gd name="connsiteX2" fmla="*/ 15285 w 129865"/>
                <a:gd name="connsiteY2" fmla="*/ 107364 h 131944"/>
                <a:gd name="connsiteX3" fmla="*/ 575 w 129865"/>
                <a:gd name="connsiteY3" fmla="*/ 56481 h 131944"/>
                <a:gd name="connsiteX4" fmla="*/ 39631 w 129865"/>
                <a:gd name="connsiteY4" fmla="*/ 2075 h 131944"/>
                <a:gd name="connsiteX5" fmla="*/ 103411 w 129865"/>
                <a:gd name="connsiteY5" fmla="*/ 13699 h 131944"/>
                <a:gd name="connsiteX6" fmla="*/ 129419 w 129865"/>
                <a:gd name="connsiteY6" fmla="*/ 58808 h 131944"/>
                <a:gd name="connsiteX7" fmla="*/ 123453 w 129865"/>
                <a:gd name="connsiteY7" fmla="*/ 97712 h 131944"/>
                <a:gd name="connsiteX8" fmla="*/ 108743 w 129865"/>
                <a:gd name="connsiteY8" fmla="*/ 113811 h 131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865" h="131944">
                  <a:moveTo>
                    <a:pt x="108743" y="113811"/>
                  </a:moveTo>
                  <a:cubicBezTo>
                    <a:pt x="95232" y="126224"/>
                    <a:pt x="78327" y="133185"/>
                    <a:pt x="59811" y="131762"/>
                  </a:cubicBezTo>
                  <a:cubicBezTo>
                    <a:pt x="42374" y="130407"/>
                    <a:pt x="26138" y="120909"/>
                    <a:pt x="15285" y="107364"/>
                  </a:cubicBezTo>
                  <a:cubicBezTo>
                    <a:pt x="3884" y="93168"/>
                    <a:pt x="-1928" y="74617"/>
                    <a:pt x="575" y="56481"/>
                  </a:cubicBezTo>
                  <a:cubicBezTo>
                    <a:pt x="4124" y="30632"/>
                    <a:pt x="19829" y="16590"/>
                    <a:pt x="39631" y="2075"/>
                  </a:cubicBezTo>
                  <a:cubicBezTo>
                    <a:pt x="64080" y="-1798"/>
                    <a:pt x="82682" y="-1448"/>
                    <a:pt x="103411" y="13699"/>
                  </a:cubicBezTo>
                  <a:cubicBezTo>
                    <a:pt x="118309" y="24597"/>
                    <a:pt x="127379" y="40497"/>
                    <a:pt x="129419" y="58808"/>
                  </a:cubicBezTo>
                  <a:cubicBezTo>
                    <a:pt x="130911" y="72298"/>
                    <a:pt x="128596" y="85230"/>
                    <a:pt x="123453" y="97712"/>
                  </a:cubicBezTo>
                  <a:cubicBezTo>
                    <a:pt x="118824" y="103421"/>
                    <a:pt x="114160" y="108839"/>
                    <a:pt x="108743" y="113811"/>
                  </a:cubicBezTo>
                  <a:close/>
                </a:path>
              </a:pathLst>
            </a:custGeom>
            <a:solidFill>
              <a:srgbClr val="FEFEFE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IN" sz="1350">
                <a:solidFill>
                  <a:prstClr val="black"/>
                </a:solidFill>
                <a:latin typeface="Aptos" panose="021100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8444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3"/>
          <a:srcRect r="3242"/>
          <a:stretch>
            <a:fillRect/>
          </a:stretch>
        </p:blipFill>
        <p:spPr>
          <a:xfrm>
            <a:off x="9330691" y="240030"/>
            <a:ext cx="2880360" cy="1807210"/>
          </a:xfrm>
          <a:prstGeom prst="rect">
            <a:avLst/>
          </a:prstGeom>
        </p:spPr>
      </p:pic>
      <p:pic>
        <p:nvPicPr>
          <p:cNvPr id="41" name="图片 40" descr="f840fcf99964247a73e0d4aba59271d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1211" y="2963326"/>
            <a:ext cx="2179320" cy="3258185"/>
          </a:xfrm>
          <a:prstGeom prst="rect">
            <a:avLst/>
          </a:prstGeom>
        </p:spPr>
      </p:pic>
      <p:sp>
        <p:nvSpPr>
          <p:cNvPr id="42" name="Cloud Callout 41"/>
          <p:cNvSpPr/>
          <p:nvPr/>
        </p:nvSpPr>
        <p:spPr>
          <a:xfrm>
            <a:off x="0" y="733276"/>
            <a:ext cx="8621486" cy="5488235"/>
          </a:xfrm>
          <a:prstGeom prst="cloudCallout">
            <a:avLst>
              <a:gd name="adj1" fmla="val 68287"/>
              <a:gd name="adj2" fmla="val -1212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lvl="0" indent="-571500" algn="ctr">
              <a:buFontTx/>
              <a:buChar char="-"/>
              <a:defRPr/>
            </a:pPr>
            <a:endParaRPr lang="vi-VN" sz="4000" dirty="0">
              <a:solidFill>
                <a:prstClr val="black"/>
              </a:solidFill>
              <a:latin typeface="Calibri" panose="020F0502020204030204"/>
            </a:endParaRPr>
          </a:p>
          <a:p>
            <a:pPr marL="571500" lvl="0" indent="-571500" algn="ctr">
              <a:buFontTx/>
              <a:buChar char="-"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16900" y="1407886"/>
            <a:ext cx="6474071" cy="5244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LUẬT CHƠI: </a:t>
            </a:r>
            <a:endParaRPr lang="en-US" sz="3600" b="1" dirty="0">
              <a:solidFill>
                <a:srgbClr val="FF0000"/>
              </a:solidFill>
            </a:endParaRPr>
          </a:p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Calibri" panose="020F0502020204030204"/>
              </a:rPr>
              <a:t>- Cô sẽ đặt câu hỏi các phép tính phép trừ có nhớ trong phạm vi 1000.</a:t>
            </a:r>
          </a:p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Calibri" panose="020F0502020204030204"/>
              </a:rPr>
              <a:t>- Nếu trả lời đúng: 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CÓ THƯỞNG.</a:t>
            </a:r>
          </a:p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Calibri" panose="020F0502020204030204"/>
              </a:rPr>
              <a:t>- Nếu trả lời sai: quyền trả lời sẽ thuộc về bạn khác.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66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352800" y="68580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9033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D24B2D4-ABAF-4CF1-9E33-C783A05E33F6}"/>
              </a:ext>
            </a:extLst>
          </p:cNvPr>
          <p:cNvSpPr/>
          <p:nvPr/>
        </p:nvSpPr>
        <p:spPr>
          <a:xfrm>
            <a:off x="1037436" y="388542"/>
            <a:ext cx="10117128" cy="233101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788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78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88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788" dirty="0"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</a:p>
          <a:p>
            <a:pPr algn="ctr"/>
            <a:r>
              <a:rPr lang="en-US" sz="4788" dirty="0">
                <a:latin typeface="Arial" panose="020B0604020202020204" pitchFamily="34" charset="0"/>
                <a:cs typeface="Arial" panose="020B0604020202020204" pitchFamily="34" charset="0"/>
              </a:rPr>
              <a:t>963 – 325 = …?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6C62291-0ACA-449C-866E-9E3288B3B970}"/>
              </a:ext>
            </a:extLst>
          </p:cNvPr>
          <p:cNvSpPr/>
          <p:nvPr/>
        </p:nvSpPr>
        <p:spPr>
          <a:xfrm>
            <a:off x="2263873" y="2968226"/>
            <a:ext cx="7664252" cy="921551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just">
              <a:buClrTx/>
              <a:defRPr/>
            </a:pPr>
            <a:r>
              <a:rPr lang="en-US" sz="48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A. 638 </a:t>
            </a:r>
            <a:endParaRPr lang="vi-VN" sz="4800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08006D2-22CC-4505-B323-4D729528369D}"/>
              </a:ext>
            </a:extLst>
          </p:cNvPr>
          <p:cNvSpPr/>
          <p:nvPr/>
        </p:nvSpPr>
        <p:spPr>
          <a:xfrm>
            <a:off x="2285691" y="4299109"/>
            <a:ext cx="7687676" cy="918621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8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B. 683 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CD3BED5-518A-431E-95F6-743881DE18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546" y="3096271"/>
            <a:ext cx="576229" cy="599237"/>
          </a:xfrm>
          <a:prstGeom prst="rect">
            <a:avLst/>
          </a:prstGeom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13862F33-07B2-49A3-B03D-125AC897C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664" y="4478424"/>
            <a:ext cx="514444" cy="586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9706098B-4197-4214-B3B4-FA0B081DD186}"/>
              </a:ext>
            </a:extLst>
          </p:cNvPr>
          <p:cNvSpPr/>
          <p:nvPr/>
        </p:nvSpPr>
        <p:spPr>
          <a:xfrm>
            <a:off x="2265045" y="5702210"/>
            <a:ext cx="7687676" cy="918621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8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C. 462 </a:t>
            </a:r>
          </a:p>
        </p:txBody>
      </p:sp>
      <p:pic>
        <p:nvPicPr>
          <p:cNvPr id="37" name="Picture 2">
            <a:extLst>
              <a:ext uri="{FF2B5EF4-FFF2-40B4-BE49-F238E27FC236}">
                <a16:creationId xmlns:a16="http://schemas.microsoft.com/office/drawing/2014/main" id="{D8BBF945-3D42-41A2-9AE4-439B51445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018" y="5881525"/>
            <a:ext cx="514444" cy="586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1A0FCD-A6C9-43CD-9902-9140542A8B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09058" y="3814436"/>
            <a:ext cx="3218967" cy="859611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868CA2DB-46B7-44A0-B08F-B83AB7E34D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236" y="4610931"/>
            <a:ext cx="1938696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88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D24B2D4-ABAF-4CF1-9E33-C783A05E33F6}"/>
              </a:ext>
            </a:extLst>
          </p:cNvPr>
          <p:cNvSpPr/>
          <p:nvPr/>
        </p:nvSpPr>
        <p:spPr>
          <a:xfrm>
            <a:off x="1037436" y="388542"/>
            <a:ext cx="10117128" cy="233101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788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78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88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788" dirty="0"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</a:p>
          <a:p>
            <a:pPr algn="ctr"/>
            <a:r>
              <a:rPr lang="en-US" sz="4788" dirty="0">
                <a:latin typeface="Arial" panose="020B0604020202020204" pitchFamily="34" charset="0"/>
                <a:cs typeface="Arial" panose="020B0604020202020204" pitchFamily="34" charset="0"/>
              </a:rPr>
              <a:t>654 – 439 = …?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6C62291-0ACA-449C-866E-9E3288B3B970}"/>
              </a:ext>
            </a:extLst>
          </p:cNvPr>
          <p:cNvSpPr/>
          <p:nvPr/>
        </p:nvSpPr>
        <p:spPr>
          <a:xfrm>
            <a:off x="2263873" y="2968226"/>
            <a:ext cx="7664252" cy="921551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just">
              <a:buClrTx/>
              <a:defRPr/>
            </a:pPr>
            <a:r>
              <a:rPr lang="en-US" sz="48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A. 215 </a:t>
            </a:r>
            <a:endParaRPr lang="vi-VN" sz="4800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08006D2-22CC-4505-B323-4D729528369D}"/>
              </a:ext>
            </a:extLst>
          </p:cNvPr>
          <p:cNvSpPr/>
          <p:nvPr/>
        </p:nvSpPr>
        <p:spPr>
          <a:xfrm>
            <a:off x="2285691" y="4299109"/>
            <a:ext cx="7687676" cy="918621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8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B. 251 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CD3BED5-518A-431E-95F6-743881DE18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546" y="3096271"/>
            <a:ext cx="576229" cy="599237"/>
          </a:xfrm>
          <a:prstGeom prst="rect">
            <a:avLst/>
          </a:prstGeom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13862F33-07B2-49A3-B03D-125AC897C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664" y="4478424"/>
            <a:ext cx="514444" cy="586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9706098B-4197-4214-B3B4-FA0B081DD186}"/>
              </a:ext>
            </a:extLst>
          </p:cNvPr>
          <p:cNvSpPr/>
          <p:nvPr/>
        </p:nvSpPr>
        <p:spPr>
          <a:xfrm>
            <a:off x="2265045" y="5702210"/>
            <a:ext cx="7687676" cy="918621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8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C. 525 </a:t>
            </a:r>
          </a:p>
        </p:txBody>
      </p:sp>
      <p:pic>
        <p:nvPicPr>
          <p:cNvPr id="37" name="Picture 2">
            <a:extLst>
              <a:ext uri="{FF2B5EF4-FFF2-40B4-BE49-F238E27FC236}">
                <a16:creationId xmlns:a16="http://schemas.microsoft.com/office/drawing/2014/main" id="{D8BBF945-3D42-41A2-9AE4-439B51445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018" y="5881525"/>
            <a:ext cx="514444" cy="586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318708-EFF6-4954-9F56-24F79C1F5A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656" y="3649150"/>
            <a:ext cx="2328874" cy="859611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  <a:extLst>
              <a:ext uri="{FF2B5EF4-FFF2-40B4-BE49-F238E27FC236}">
                <a16:creationId xmlns:a16="http://schemas.microsoft.com/office/drawing/2014/main" id="{439F4B3E-DEEF-4D8A-A618-67D039430D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655" y="4188561"/>
            <a:ext cx="2145978" cy="249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1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D24B2D4-ABAF-4CF1-9E33-C783A05E33F6}"/>
              </a:ext>
            </a:extLst>
          </p:cNvPr>
          <p:cNvSpPr/>
          <p:nvPr/>
        </p:nvSpPr>
        <p:spPr>
          <a:xfrm>
            <a:off x="1037436" y="388542"/>
            <a:ext cx="10117128" cy="233101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788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78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88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788" dirty="0"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</a:p>
          <a:p>
            <a:pPr algn="ctr"/>
            <a:r>
              <a:rPr lang="en-US" sz="4788" dirty="0">
                <a:latin typeface="Arial" panose="020B0604020202020204" pitchFamily="34" charset="0"/>
                <a:cs typeface="Arial" panose="020B0604020202020204" pitchFamily="34" charset="0"/>
              </a:rPr>
              <a:t>895 – 569 = …?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6C62291-0ACA-449C-866E-9E3288B3B970}"/>
              </a:ext>
            </a:extLst>
          </p:cNvPr>
          <p:cNvSpPr/>
          <p:nvPr/>
        </p:nvSpPr>
        <p:spPr>
          <a:xfrm>
            <a:off x="2309115" y="5559764"/>
            <a:ext cx="7664252" cy="921551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just">
              <a:buClrTx/>
              <a:defRPr/>
            </a:pPr>
            <a:r>
              <a:rPr lang="en-US" sz="48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C. 326</a:t>
            </a:r>
            <a:endParaRPr lang="vi-VN" sz="4800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08006D2-22CC-4505-B323-4D729528369D}"/>
              </a:ext>
            </a:extLst>
          </p:cNvPr>
          <p:cNvSpPr/>
          <p:nvPr/>
        </p:nvSpPr>
        <p:spPr>
          <a:xfrm>
            <a:off x="2285691" y="4299109"/>
            <a:ext cx="7687676" cy="918621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8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B. 423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CD3BED5-518A-431E-95F6-743881DE18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788" y="5687809"/>
            <a:ext cx="576229" cy="599237"/>
          </a:xfrm>
          <a:prstGeom prst="rect">
            <a:avLst/>
          </a:prstGeom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13862F33-07B2-49A3-B03D-125AC897C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664" y="4478424"/>
            <a:ext cx="514444" cy="586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9706098B-4197-4214-B3B4-FA0B081DD186}"/>
              </a:ext>
            </a:extLst>
          </p:cNvPr>
          <p:cNvSpPr/>
          <p:nvPr/>
        </p:nvSpPr>
        <p:spPr>
          <a:xfrm>
            <a:off x="2270610" y="3035045"/>
            <a:ext cx="7687676" cy="918621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8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A. 362</a:t>
            </a:r>
          </a:p>
        </p:txBody>
      </p:sp>
      <p:pic>
        <p:nvPicPr>
          <p:cNvPr id="37" name="Picture 2">
            <a:extLst>
              <a:ext uri="{FF2B5EF4-FFF2-40B4-BE49-F238E27FC236}">
                <a16:creationId xmlns:a16="http://schemas.microsoft.com/office/drawing/2014/main" id="{D8BBF945-3D42-41A2-9AE4-439B51445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2583" y="3214360"/>
            <a:ext cx="514444" cy="586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6" descr="Related image">
            <a:hlinkClick r:id="rId8" action="ppaction://hlinksldjump"/>
            <a:extLst>
              <a:ext uri="{FF2B5EF4-FFF2-40B4-BE49-F238E27FC236}">
                <a16:creationId xmlns:a16="http://schemas.microsoft.com/office/drawing/2014/main" id="{DF6E170B-B9B2-4BFE-9D0A-A2E6D8867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42" b="95725" l="167" r="94500">
                        <a14:foregroundMark x1="17000" y1="90820" x2="18500" y2="885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80" y="4279105"/>
            <a:ext cx="1960213" cy="233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77EEC0-4DAA-40B3-8B42-8F973F48D5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526" y="3608224"/>
            <a:ext cx="2328874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29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D24B2D4-ABAF-4CF1-9E33-C783A05E33F6}"/>
              </a:ext>
            </a:extLst>
          </p:cNvPr>
          <p:cNvSpPr/>
          <p:nvPr/>
        </p:nvSpPr>
        <p:spPr>
          <a:xfrm>
            <a:off x="1037436" y="320809"/>
            <a:ext cx="10117128" cy="233101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788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78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88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788" dirty="0">
                <a:latin typeface="Arial" panose="020B0604020202020204" pitchFamily="34" charset="0"/>
                <a:cs typeface="Arial" panose="020B0604020202020204" pitchFamily="34" charset="0"/>
              </a:rPr>
              <a:t> 4:</a:t>
            </a:r>
          </a:p>
          <a:p>
            <a:pPr algn="ctr"/>
            <a:r>
              <a:rPr lang="en-US" sz="4788" dirty="0">
                <a:latin typeface="Arial" panose="020B0604020202020204" pitchFamily="34" charset="0"/>
                <a:cs typeface="Arial" panose="020B0604020202020204" pitchFamily="34" charset="0"/>
              </a:rPr>
              <a:t>762 – 625 = …?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6C62291-0ACA-449C-866E-9E3288B3B970}"/>
              </a:ext>
            </a:extLst>
          </p:cNvPr>
          <p:cNvSpPr/>
          <p:nvPr/>
        </p:nvSpPr>
        <p:spPr>
          <a:xfrm>
            <a:off x="2263873" y="2968226"/>
            <a:ext cx="7664252" cy="921551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just">
              <a:buClrTx/>
              <a:defRPr/>
            </a:pPr>
            <a:r>
              <a:rPr lang="en-US" sz="48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A. 137</a:t>
            </a:r>
            <a:endParaRPr lang="vi-VN" sz="4800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08006D2-22CC-4505-B323-4D729528369D}"/>
              </a:ext>
            </a:extLst>
          </p:cNvPr>
          <p:cNvSpPr/>
          <p:nvPr/>
        </p:nvSpPr>
        <p:spPr>
          <a:xfrm>
            <a:off x="2285691" y="4299109"/>
            <a:ext cx="7687676" cy="918621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8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B. 173 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CD3BED5-518A-431E-95F6-743881DE18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546" y="3096271"/>
            <a:ext cx="576229" cy="599237"/>
          </a:xfrm>
          <a:prstGeom prst="rect">
            <a:avLst/>
          </a:prstGeom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13862F33-07B2-49A3-B03D-125AC897C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664" y="4478424"/>
            <a:ext cx="514444" cy="586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9706098B-4197-4214-B3B4-FA0B081DD186}"/>
              </a:ext>
            </a:extLst>
          </p:cNvPr>
          <p:cNvSpPr/>
          <p:nvPr/>
        </p:nvSpPr>
        <p:spPr>
          <a:xfrm>
            <a:off x="2265045" y="5702210"/>
            <a:ext cx="7687676" cy="918621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8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C. 454 </a:t>
            </a:r>
          </a:p>
        </p:txBody>
      </p:sp>
      <p:pic>
        <p:nvPicPr>
          <p:cNvPr id="37" name="Picture 2">
            <a:extLst>
              <a:ext uri="{FF2B5EF4-FFF2-40B4-BE49-F238E27FC236}">
                <a16:creationId xmlns:a16="http://schemas.microsoft.com/office/drawing/2014/main" id="{D8BBF945-3D42-41A2-9AE4-439B51445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018" y="5881525"/>
            <a:ext cx="514444" cy="586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0" descr="Image result for pikachu">
            <a:hlinkClick r:id="rId8" action="ppaction://hlinksldjump"/>
            <a:extLst>
              <a:ext uri="{FF2B5EF4-FFF2-40B4-BE49-F238E27FC236}">
                <a16:creationId xmlns:a16="http://schemas.microsoft.com/office/drawing/2014/main" id="{DC925ACF-FBA9-4F5A-B447-760C2DF20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4" y="4001026"/>
            <a:ext cx="2079469" cy="261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002B65-709D-4406-AB15-AA98601100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95078" y="3315545"/>
            <a:ext cx="2334970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88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85" y="441036"/>
            <a:ext cx="12164733" cy="829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88" spc="266">
                <a:ln w="19050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innerShdw blurRad="114300">
                    <a:prstClr val="black"/>
                  </a:innerShdw>
                </a:effectLst>
                <a:latin typeface="Pokemon Solid" panose="040B0500000000000000" pitchFamily="82" charset="2"/>
                <a:ea typeface="Pokemon Classic" panose="00000400000000000000" pitchFamily="2" charset="0"/>
                <a:cs typeface="Pokemon Classic" panose="00000400000000000000" pitchFamily="2" charset="0"/>
              </a:rPr>
              <a:t>Yeahhhh!</a:t>
            </a:r>
            <a:endParaRPr lang="en-US" sz="4788" spc="266" dirty="0">
              <a:ln w="19050">
                <a:solidFill>
                  <a:schemeClr val="accent1">
                    <a:lumMod val="75000"/>
                  </a:schemeClr>
                </a:solidFill>
              </a:ln>
              <a:solidFill>
                <a:srgbClr val="FFC000"/>
              </a:solidFill>
              <a:effectLst>
                <a:innerShdw blurRad="114300">
                  <a:prstClr val="black"/>
                </a:innerShdw>
              </a:effectLst>
              <a:latin typeface="Pokemon Solid" panose="040B0500000000000000" pitchFamily="82" charset="2"/>
              <a:ea typeface="Pokemon Classic" panose="00000400000000000000" pitchFamily="2" charset="0"/>
              <a:cs typeface="Pokemon Classic" panose="00000400000000000000" pitchFamily="2" charset="0"/>
            </a:endParaRPr>
          </a:p>
        </p:txBody>
      </p:sp>
      <p:pic>
        <p:nvPicPr>
          <p:cNvPr id="8" name="Picture 16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42" b="95725" l="167" r="94500">
                        <a14:foregroundMark x1="17000" y1="90820" x2="18500" y2="885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133714"/>
            <a:ext cx="4829714" cy="574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Image result for pikach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974" y="2813233"/>
            <a:ext cx="2800359" cy="352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Image result for charmand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531" y="2616040"/>
            <a:ext cx="3582455" cy="392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Image result for eeve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83420">
                        <a14:foregroundMark x1="41865" y1="97340" x2="26425" y2="64933"/>
                        <a14:foregroundMark x1="47254" y1="88150" x2="58135" y2="70375"/>
                        <a14:foregroundMark x1="58860" y1="73881" x2="9741" y2="50907"/>
                        <a14:foregroundMark x1="11606" y1="53204" x2="25285" y2="63966"/>
                        <a14:foregroundMark x1="63834" y1="67594" x2="55026" y2="44740"/>
                        <a14:foregroundMark x1="57513" y1="61911" x2="34922" y2="59613"/>
                        <a14:foregroundMark x1="51606" y1="48972" x2="49430" y2="33736"/>
                        <a14:foregroundMark x1="37202" y1="33615" x2="30777" y2="47158"/>
                        <a14:foregroundMark x1="48394" y1="81862" x2="24974" y2="75937"/>
                        <a14:foregroundMark x1="34922" y1="76421" x2="22383" y2="55623"/>
                        <a14:foregroundMark x1="25803" y1="73761" x2="21762" y2="60943"/>
                        <a14:foregroundMark x1="55233" y1="30593" x2="71606" y2="22491"/>
                        <a14:foregroundMark x1="28083" y1="30109" x2="14922" y2="24667"/>
                        <a14:foregroundMark x1="49948" y1="60580" x2="54404" y2="57920"/>
                        <a14:foregroundMark x1="56580" y1="62878" x2="57306" y2="65538"/>
                        <a14:foregroundMark x1="31917" y1="69528" x2="30155" y2="66505"/>
                        <a14:foregroundMark x1="30984" y1="58888" x2="25078" y2="54414"/>
                        <a14:foregroundMark x1="63731" y1="51874" x2="64560" y2="53446"/>
                        <a14:foregroundMark x1="64870" y1="54293" x2="66010" y2="57437"/>
                        <a14:foregroundMark x1="65803" y1="59129" x2="63731" y2="57678"/>
                        <a14:foregroundMark x1="64249" y1="58404" x2="63420" y2="62757"/>
                        <a14:foregroundMark x1="64041" y1="66143" x2="66425" y2="62878"/>
                        <a14:foregroundMark x1="66218" y1="63482" x2="63316" y2="61790"/>
                        <a14:foregroundMark x1="63627" y1="62394" x2="64456" y2="58888"/>
                        <a14:foregroundMark x1="66321" y1="59734" x2="66114" y2="56953"/>
                        <a14:foregroundMark x1="66114" y1="57557" x2="61451" y2="47763"/>
                        <a14:foregroundMark x1="24974" y1="40871" x2="24560" y2="36638"/>
                        <a14:foregroundMark x1="24870" y1="35308" x2="21244" y2="33978"/>
                        <a14:foregroundMark x1="24560" y1="34704" x2="25699" y2="31076"/>
                        <a14:foregroundMark x1="6218" y1="57799" x2="14404" y2="65901"/>
                        <a14:foregroundMark x1="21347" y1="69045" x2="22073" y2="65054"/>
                        <a14:foregroundMark x1="21969" y1="66385" x2="15337" y2="66022"/>
                        <a14:foregroundMark x1="20933" y1="66868" x2="15751" y2="66747"/>
                        <a14:foregroundMark x1="19275" y1="67231" x2="16891" y2="67231"/>
                        <a14:foregroundMark x1="14611" y1="66022" x2="11399" y2="64087"/>
                        <a14:foregroundMark x1="11295" y1="63845" x2="6736" y2="58767"/>
                        <a14:foregroundMark x1="6321" y1="57678" x2="3212" y2="47763"/>
                        <a14:foregroundMark x1="4870" y1="55744" x2="3938" y2="49940"/>
                        <a14:foregroundMark x1="4041" y1="53083" x2="3627" y2="48368"/>
                        <a14:foregroundMark x1="4249" y1="50181" x2="3109" y2="49577"/>
                        <a14:foregroundMark x1="3420" y1="48609" x2="3109" y2="43168"/>
                        <a14:foregroundMark x1="3005" y1="47763" x2="3005" y2="43047"/>
                        <a14:foregroundMark x1="3109" y1="42926" x2="3731" y2="38815"/>
                        <a14:foregroundMark x1="3627" y1="39299" x2="5492" y2="35187"/>
                        <a14:foregroundMark x1="3938" y1="38089" x2="4767" y2="35429"/>
                        <a14:foregroundMark x1="4974" y1="34946" x2="5389" y2="30351"/>
                        <a14:foregroundMark x1="5803" y1="29988" x2="6632" y2="30713"/>
                        <a14:foregroundMark x1="7047" y1="31197" x2="8290" y2="35067"/>
                        <a14:foregroundMark x1="8705" y1="35187" x2="11917" y2="36518"/>
                        <a14:foregroundMark x1="12021" y1="36638" x2="16580" y2="35671"/>
                        <a14:foregroundMark x1="16788" y1="35429" x2="21347" y2="32890"/>
                        <a14:foregroundMark x1="27358" y1="31560" x2="8601" y2="18863"/>
                        <a14:foregroundMark x1="24974" y1="30955" x2="13161" y2="25030"/>
                        <a14:foregroundMark x1="17306" y1="28174" x2="10674" y2="20314"/>
                        <a14:foregroundMark x1="23109" y1="30230" x2="14819" y2="26239"/>
                        <a14:foregroundMark x1="14404" y1="25756" x2="9741" y2="20919"/>
                        <a14:foregroundMark x1="12850" y1="25272" x2="6114" y2="13059"/>
                        <a14:foregroundMark x1="11192" y1="24063" x2="10259" y2="22249"/>
                        <a14:foregroundMark x1="9534" y1="21282" x2="3316" y2="7013"/>
                        <a14:foregroundMark x1="3834" y1="2418" x2="20104" y2="12092"/>
                        <a14:foregroundMark x1="3834" y1="7739" x2="0" y2="0"/>
                        <a14:foregroundMark x1="6839" y1="3507" x2="829" y2="0"/>
                        <a14:foregroundMark x1="18549" y1="11487" x2="23005" y2="13543"/>
                        <a14:foregroundMark x1="23005" y1="13543" x2="28808" y2="24788"/>
                        <a14:foregroundMark x1="29016" y1="24184" x2="33368" y2="17291"/>
                        <a14:foregroundMark x1="35855" y1="22491" x2="33990" y2="13422"/>
                        <a14:foregroundMark x1="34508" y1="15115" x2="42280" y2="21524"/>
                        <a14:foregroundMark x1="42280" y1="20798" x2="40622" y2="14752"/>
                        <a14:foregroundMark x1="40622" y1="14148" x2="51088" y2="21161"/>
                        <a14:foregroundMark x1="51710" y1="25151" x2="53264" y2="19226"/>
                        <a14:foregroundMark x1="54922" y1="24184" x2="60207" y2="11608"/>
                        <a14:foregroundMark x1="55026" y1="25030" x2="51088" y2="18622"/>
                        <a14:foregroundMark x1="53886" y1="24184" x2="56580" y2="17291"/>
                        <a14:foregroundMark x1="60829" y1="12455" x2="74301" y2="6771"/>
                        <a14:foregroundMark x1="61347" y1="11487" x2="80104" y2="1814"/>
                        <a14:foregroundMark x1="82383" y1="3748" x2="74611" y2="21161"/>
                        <a14:foregroundMark x1="74611" y1="21161" x2="64352" y2="27328"/>
                        <a14:foregroundMark x1="73990" y1="22733" x2="55233" y2="30472"/>
                        <a14:foregroundMark x1="40311" y1="81862" x2="45078" y2="89238"/>
                        <a14:foregroundMark x1="38342" y1="98670" x2="45596" y2="93833"/>
                        <a14:foregroundMark x1="44145" y1="99154" x2="28808" y2="82225"/>
                        <a14:foregroundMark x1="35130" y1="90810" x2="22073" y2="79927"/>
                        <a14:foregroundMark x1="25699" y1="82225" x2="21036" y2="70617"/>
                        <a14:foregroundMark x1="21244" y1="78839" x2="20933" y2="67594"/>
                        <a14:foregroundMark x1="16580" y1="72551" x2="17617" y2="72551"/>
                        <a14:foregroundMark x1="19067" y1="72068" x2="27565" y2="69891"/>
                        <a14:foregroundMark x1="33782" y1="90085" x2="35855" y2="92140"/>
                        <a14:foregroundMark x1="38031" y1="93108" x2="39067" y2="98307"/>
                        <a14:foregroundMark x1="38238" y1="92866" x2="35648" y2="91657"/>
                        <a14:foregroundMark x1="37927" y1="93229" x2="35440" y2="92019"/>
                        <a14:foregroundMark x1="34404" y1="91415" x2="32539" y2="88392"/>
                        <a14:foregroundMark x1="43731" y1="98428" x2="43627" y2="88392"/>
                        <a14:foregroundMark x1="44974" y1="90326" x2="48083" y2="90326"/>
                        <a14:foregroundMark x1="48083" y1="90206" x2="50363" y2="86578"/>
                        <a14:foregroundMark x1="49845" y1="86336" x2="53990" y2="83676"/>
                        <a14:foregroundMark x1="50881" y1="86699" x2="54715" y2="82709"/>
                        <a14:foregroundMark x1="54715" y1="82346" x2="55855" y2="79081"/>
                        <a14:foregroundMark x1="55233" y1="79202" x2="60415" y2="80411"/>
                        <a14:foregroundMark x1="61036" y1="80290" x2="63834" y2="80411"/>
                        <a14:foregroundMark x1="63523" y1="80290" x2="66218" y2="77993"/>
                        <a14:foregroundMark x1="60415" y1="80653" x2="62487" y2="80895"/>
                        <a14:foregroundMark x1="66114" y1="77872" x2="68187" y2="74607"/>
                        <a14:foregroundMark x1="67772" y1="75091" x2="68808" y2="68682"/>
                        <a14:foregroundMark x1="68394" y1="73277" x2="69119" y2="70375"/>
                        <a14:foregroundMark x1="68912" y1="69166" x2="69223" y2="65417"/>
                        <a14:foregroundMark x1="69119" y1="65659" x2="67254" y2="62999"/>
                        <a14:foregroundMark x1="69119" y1="64933" x2="67876" y2="63120"/>
                        <a14:foregroundMark x1="64352" y1="49577" x2="59067" y2="44861"/>
                        <a14:foregroundMark x1="64145" y1="49456" x2="61658" y2="45828"/>
                        <a14:foregroundMark x1="61244" y1="46191" x2="58964" y2="44619"/>
                        <a14:foregroundMark x1="63109" y1="47521" x2="64663" y2="49456"/>
                        <a14:foregroundMark x1="57202" y1="45949" x2="57824" y2="37969"/>
                        <a14:foregroundMark x1="58031" y1="39299" x2="58135" y2="37606"/>
                        <a14:foregroundMark x1="58238" y1="37364" x2="58238" y2="35913"/>
                        <a14:foregroundMark x1="58238" y1="36397" x2="56062" y2="30230"/>
                        <a14:foregroundMark x1="58031" y1="35308" x2="56580" y2="30472"/>
                        <a14:foregroundMark x1="56684" y1="30593" x2="64352" y2="27086"/>
                        <a14:foregroundMark x1="76166" y1="18017" x2="83005" y2="2781"/>
                        <a14:foregroundMark x1="83109" y1="2177" x2="83212" y2="242"/>
                        <a14:foregroundMark x1="68083" y1="7860" x2="62902" y2="10157"/>
                        <a14:foregroundMark x1="66632" y1="26119" x2="68601" y2="25514"/>
                        <a14:foregroundMark x1="52435" y1="19589" x2="51503" y2="17896"/>
                        <a14:foregroundMark x1="47876" y1="18742" x2="46321" y2="17533"/>
                        <a14:foregroundMark x1="28497" y1="20798" x2="30466" y2="21403"/>
                        <a14:foregroundMark x1="30674" y1="21161" x2="29430" y2="20919"/>
                        <a14:foregroundMark x1="31917" y1="19347" x2="30984" y2="16929"/>
                        <a14:foregroundMark x1="31192" y1="16808" x2="30570" y2="16445"/>
                        <a14:foregroundMark x1="22487" y1="13180" x2="12435" y2="6892"/>
                        <a14:foregroundMark x1="6528" y1="3628" x2="12021" y2="6771"/>
                        <a14:foregroundMark x1="64041" y1="49940" x2="64663" y2="50544"/>
                        <a14:foregroundMark x1="65078" y1="50907" x2="64456" y2="50423"/>
                        <a14:foregroundMark x1="64560" y1="53446" x2="66010" y2="56227"/>
                        <a14:backgroundMark x1="68601" y1="56469" x2="66943" y2="53809"/>
                        <a14:backgroundMark x1="66632" y1="53930" x2="65492" y2="487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103"/>
          <a:stretch/>
        </p:blipFill>
        <p:spPr bwMode="auto">
          <a:xfrm>
            <a:off x="797567" y="2699501"/>
            <a:ext cx="3565121" cy="364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8433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2030"/>
            <a:ext cx="12192000" cy="7658362"/>
          </a:xfrm>
          <a:prstGeom prst="rect">
            <a:avLst/>
          </a:prstGeom>
        </p:spPr>
      </p:pic>
      <p:sp>
        <p:nvSpPr>
          <p:cNvPr id="4" name="20"/>
          <p:cNvSpPr/>
          <p:nvPr/>
        </p:nvSpPr>
        <p:spPr>
          <a:xfrm>
            <a:off x="3176761" y="141010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Arial-Rounded"/>
                <a:cs typeface="Times New Roman" panose="02020603050405020304"/>
              </a:rPr>
              <a:t>CỦNG</a:t>
            </a:r>
            <a:r>
              <a:rPr kumimoji="0" lang="en-US" sz="8000" b="1" i="0" u="none" strike="noStrike" kern="1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Arial-Rounded"/>
                <a:cs typeface="Times New Roman" panose="02020603050405020304"/>
              </a:rPr>
              <a:t> CỐ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8000" b="1" kern="10" baseline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ea typeface="Arial-Rounded"/>
                <a:cs typeface="Times New Roman" panose="02020603050405020304"/>
              </a:rPr>
              <a:t>DẶN</a:t>
            </a:r>
            <a:r>
              <a:rPr lang="en-US" sz="8000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ea typeface="Arial-Rounded"/>
                <a:cs typeface="Times New Roman" panose="02020603050405020304"/>
              </a:rPr>
              <a:t> DÒ</a:t>
            </a:r>
            <a:endParaRPr kumimoji="0" lang="en-US" sz="8000" b="1" i="0" u="none" strike="noStrike" kern="1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Arial-Rounded"/>
              <a:cs typeface="Times New Roman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34771891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12707" y="2228671"/>
            <a:ext cx="83665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6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 QUÝ THẦY CÔ ĐÃ LẮNG NGHE</a:t>
            </a:r>
          </a:p>
          <a:p>
            <a:pPr lvl="0" algn="ctr">
              <a:defRPr/>
            </a:pPr>
            <a:r>
              <a:rPr lang="en-US" sz="36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 CHÀO VÀ 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1007127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6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65373">
            <a:off x="-1067259" y="1860161"/>
            <a:ext cx="5473958" cy="5398458"/>
          </a:xfrm>
          <a:custGeom>
            <a:avLst/>
            <a:gdLst/>
            <a:ahLst/>
            <a:cxnLst/>
            <a:rect l="l" t="t" r="r" b="b"/>
            <a:pathLst>
              <a:path w="7895245" h="8097687">
                <a:moveTo>
                  <a:pt x="0" y="0"/>
                </a:moveTo>
                <a:lnTo>
                  <a:pt x="7895245" y="0"/>
                </a:lnTo>
                <a:lnTo>
                  <a:pt x="7895245" y="8097687"/>
                </a:lnTo>
                <a:lnTo>
                  <a:pt x="0" y="80976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01906">
            <a:off x="821999" y="-312881"/>
            <a:ext cx="2704417" cy="6477645"/>
          </a:xfrm>
          <a:custGeom>
            <a:avLst/>
            <a:gdLst/>
            <a:ahLst/>
            <a:cxnLst/>
            <a:rect l="l" t="t" r="r" b="b"/>
            <a:pathLst>
              <a:path w="4056625" h="9716467">
                <a:moveTo>
                  <a:pt x="0" y="0"/>
                </a:moveTo>
                <a:lnTo>
                  <a:pt x="4056625" y="0"/>
                </a:lnTo>
                <a:lnTo>
                  <a:pt x="4056625" y="9716467"/>
                </a:lnTo>
                <a:lnTo>
                  <a:pt x="0" y="97164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08240">
            <a:off x="257536" y="677574"/>
            <a:ext cx="1052703" cy="2743200"/>
          </a:xfrm>
          <a:custGeom>
            <a:avLst/>
            <a:gdLst/>
            <a:ahLst/>
            <a:cxnLst/>
            <a:rect l="l" t="t" r="r" b="b"/>
            <a:pathLst>
              <a:path w="1579055" h="4114800">
                <a:moveTo>
                  <a:pt x="0" y="0"/>
                </a:moveTo>
                <a:lnTo>
                  <a:pt x="1579055" y="0"/>
                </a:lnTo>
                <a:lnTo>
                  <a:pt x="15790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61244">
            <a:off x="5981230" y="-1801236"/>
            <a:ext cx="6846493" cy="3157945"/>
          </a:xfrm>
          <a:custGeom>
            <a:avLst/>
            <a:gdLst/>
            <a:ahLst/>
            <a:cxnLst/>
            <a:rect l="l" t="t" r="r" b="b"/>
            <a:pathLst>
              <a:path w="10269739" h="4736917">
                <a:moveTo>
                  <a:pt x="0" y="0"/>
                </a:moveTo>
                <a:lnTo>
                  <a:pt x="10269739" y="0"/>
                </a:lnTo>
                <a:lnTo>
                  <a:pt x="10269739" y="4736917"/>
                </a:lnTo>
                <a:lnTo>
                  <a:pt x="0" y="47369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598106">
            <a:off x="10033229" y="6103653"/>
            <a:ext cx="1654019" cy="1008952"/>
          </a:xfrm>
          <a:custGeom>
            <a:avLst/>
            <a:gdLst/>
            <a:ahLst/>
            <a:cxnLst/>
            <a:rect l="l" t="t" r="r" b="b"/>
            <a:pathLst>
              <a:path w="2481029" h="1513428">
                <a:moveTo>
                  <a:pt x="0" y="0"/>
                </a:moveTo>
                <a:lnTo>
                  <a:pt x="2481029" y="0"/>
                </a:lnTo>
                <a:lnTo>
                  <a:pt x="2481029" y="1513427"/>
                </a:lnTo>
                <a:lnTo>
                  <a:pt x="0" y="15134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4683690" y="1515477"/>
            <a:ext cx="7059411" cy="4909105"/>
            <a:chOff x="-1083120" y="-1208922"/>
            <a:chExt cx="12314436" cy="9069597"/>
          </a:xfrm>
        </p:grpSpPr>
        <p:sp>
          <p:nvSpPr>
            <p:cNvPr id="8" name="Freeform 8"/>
            <p:cNvSpPr/>
            <p:nvPr/>
          </p:nvSpPr>
          <p:spPr>
            <a:xfrm>
              <a:off x="3863938" y="7017337"/>
              <a:ext cx="3487492" cy="843338"/>
            </a:xfrm>
            <a:custGeom>
              <a:avLst/>
              <a:gdLst/>
              <a:ahLst/>
              <a:cxnLst/>
              <a:rect l="l" t="t" r="r" b="b"/>
              <a:pathLst>
                <a:path w="3487491" h="843339">
                  <a:moveTo>
                    <a:pt x="0" y="0"/>
                  </a:moveTo>
                  <a:lnTo>
                    <a:pt x="3487491" y="0"/>
                  </a:lnTo>
                  <a:lnTo>
                    <a:pt x="3487491" y="843339"/>
                  </a:lnTo>
                  <a:lnTo>
                    <a:pt x="0" y="8433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-1083120" y="-1208922"/>
              <a:ext cx="12314436" cy="812651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4854"/>
                </a:lnSpc>
              </a:pPr>
              <a:r>
                <a:rPr lang="en-US" sz="3467" b="1" i="1" dirty="0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“</a:t>
              </a:r>
              <a:r>
                <a:rPr lang="en-US" sz="3467" b="1" i="1" dirty="0" err="1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Các</a:t>
              </a:r>
              <a:r>
                <a:rPr lang="en-US" sz="3467" b="1" i="1" dirty="0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 </a:t>
              </a:r>
              <a:r>
                <a:rPr lang="en-US" sz="3467" b="1" i="1" dirty="0" err="1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bạn</a:t>
              </a:r>
              <a:r>
                <a:rPr lang="en-US" sz="3467" b="1" i="1" dirty="0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 </a:t>
              </a:r>
              <a:r>
                <a:rPr lang="en-US" sz="3467" b="1" i="1" dirty="0" err="1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lớp</a:t>
              </a:r>
              <a:r>
                <a:rPr lang="en-US" sz="3467" b="1" i="1" dirty="0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 2B </a:t>
              </a:r>
              <a:r>
                <a:rPr lang="en-US" sz="3467" b="1" i="1" dirty="0" err="1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ơi</a:t>
              </a:r>
              <a:r>
                <a:rPr lang="en-US" sz="3467" b="1" i="1" dirty="0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! </a:t>
              </a:r>
            </a:p>
            <a:p>
              <a:pPr algn="just">
                <a:lnSpc>
                  <a:spcPts val="4854"/>
                </a:lnSpc>
              </a:pPr>
              <a:r>
                <a:rPr lang="en-US" sz="3467" b="1" i="1" dirty="0" err="1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Chúng</a:t>
              </a:r>
              <a:r>
                <a:rPr lang="en-US" sz="3467" b="1" i="1" dirty="0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 </a:t>
              </a:r>
              <a:r>
                <a:rPr lang="en-US" sz="3467" b="1" i="1" dirty="0" err="1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tôi</a:t>
              </a:r>
              <a:r>
                <a:rPr lang="en-US" sz="3467" b="1" i="1" dirty="0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 </a:t>
              </a:r>
              <a:r>
                <a:rPr lang="en-US" sz="3467" b="1" i="1" dirty="0" err="1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đang</a:t>
              </a:r>
              <a:r>
                <a:rPr lang="en-US" sz="3467" b="1" i="1" dirty="0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 </a:t>
              </a:r>
              <a:r>
                <a:rPr lang="en-US" sz="3467" b="1" i="1" dirty="0" err="1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gặp</a:t>
              </a:r>
              <a:r>
                <a:rPr lang="en-US" sz="3467" b="1" i="1" dirty="0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 </a:t>
              </a:r>
              <a:r>
                <a:rPr lang="en-US" sz="3467" b="1" i="1" dirty="0" err="1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một</a:t>
              </a:r>
              <a:r>
                <a:rPr lang="en-US" sz="3467" b="1" i="1" dirty="0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 </a:t>
              </a:r>
              <a:r>
                <a:rPr lang="en-US" sz="3467" b="1" i="1" dirty="0" err="1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rắc</a:t>
              </a:r>
              <a:r>
                <a:rPr lang="en-US" sz="3467" b="1" i="1" dirty="0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 </a:t>
              </a:r>
              <a:r>
                <a:rPr lang="en-US" sz="3467" b="1" i="1" dirty="0" err="1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rối</a:t>
              </a:r>
              <a:r>
                <a:rPr lang="en-US" sz="3467" b="1" i="1" dirty="0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 </a:t>
              </a:r>
              <a:r>
                <a:rPr lang="en-US" sz="3467" b="1" i="1" dirty="0" err="1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rất</a:t>
              </a:r>
              <a:r>
                <a:rPr lang="en-US" sz="3467" b="1" i="1" dirty="0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 </a:t>
              </a:r>
              <a:r>
                <a:rPr lang="en-US" sz="3467" b="1" i="1" dirty="0" err="1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là</a:t>
              </a:r>
              <a:r>
                <a:rPr lang="en-US" sz="3467" b="1" i="1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  </a:t>
              </a:r>
              <a:r>
                <a:rPr lang="en-US" sz="3467" b="1" i="1" dirty="0" err="1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lớn</a:t>
              </a:r>
              <a:r>
                <a:rPr lang="en-US" sz="3467" b="1" i="1" dirty="0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! </a:t>
              </a:r>
              <a:r>
                <a:rPr lang="en-US" sz="3467" b="1" i="1" dirty="0" err="1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Những</a:t>
              </a:r>
              <a:r>
                <a:rPr lang="en-US" sz="3467" b="1" i="1" dirty="0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 con </a:t>
              </a:r>
              <a:r>
                <a:rPr lang="en-US" sz="3467" b="1" i="1" dirty="0" err="1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số</a:t>
              </a:r>
              <a:r>
                <a:rPr lang="en-US" sz="3467" b="1" i="1" dirty="0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 </a:t>
              </a:r>
              <a:r>
                <a:rPr lang="en-US" sz="3467" b="1" i="1" dirty="0" err="1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trong</a:t>
              </a:r>
              <a:r>
                <a:rPr lang="en-US" sz="3467" b="1" i="1" dirty="0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 </a:t>
              </a:r>
              <a:r>
                <a:rPr lang="en-US" sz="3467" b="1" i="1" dirty="0" err="1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kho</a:t>
              </a:r>
              <a:r>
                <a:rPr lang="en-US" sz="3467" b="1" i="1" dirty="0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 </a:t>
              </a:r>
              <a:r>
                <a:rPr lang="en-US" sz="3467" b="1" i="1" dirty="0" err="1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báu</a:t>
              </a:r>
              <a:r>
                <a:rPr lang="en-US" sz="3467" b="1" i="1" dirty="0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 </a:t>
              </a:r>
              <a:r>
                <a:rPr lang="en-US" sz="3467" b="1" i="1" dirty="0" err="1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bị</a:t>
              </a:r>
              <a:r>
                <a:rPr lang="en-US" sz="3467" b="1" i="1" dirty="0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 </a:t>
              </a:r>
              <a:r>
                <a:rPr lang="en-US" sz="3467" b="1" i="1" dirty="0" err="1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lẫn</a:t>
              </a:r>
              <a:r>
                <a:rPr lang="en-US" sz="3467" b="1" i="1" dirty="0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 </a:t>
              </a:r>
              <a:r>
                <a:rPr lang="en-US" sz="3467" b="1" i="1" dirty="0" err="1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lộn</a:t>
              </a:r>
              <a:r>
                <a:rPr lang="en-US" sz="3467" b="1" i="1" dirty="0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, </a:t>
              </a:r>
              <a:r>
                <a:rPr lang="en-US" sz="3467" b="1" i="1" dirty="0" err="1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và</a:t>
              </a:r>
              <a:r>
                <a:rPr lang="en-US" sz="3467" b="1" i="1" dirty="0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 </a:t>
              </a:r>
              <a:r>
                <a:rPr lang="en-US" sz="3467" b="1" i="1" dirty="0" err="1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chỉ</a:t>
              </a:r>
              <a:r>
                <a:rPr lang="en-US" sz="3467" b="1" i="1" dirty="0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 </a:t>
              </a:r>
              <a:r>
                <a:rPr lang="en-US" sz="3467" b="1" i="1" dirty="0" err="1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có</a:t>
              </a:r>
              <a:r>
                <a:rPr lang="en-US" sz="3467" b="1" i="1" dirty="0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 </a:t>
              </a:r>
              <a:r>
                <a:rPr lang="en-US" sz="3467" b="1" i="1" dirty="0" err="1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những</a:t>
              </a:r>
              <a:r>
                <a:rPr lang="en-US" sz="3467" b="1" i="1" dirty="0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 </a:t>
              </a:r>
              <a:r>
                <a:rPr lang="en-US" sz="3467" b="1" i="1" dirty="0" err="1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bạn</a:t>
              </a:r>
              <a:r>
                <a:rPr lang="en-US" sz="3467" b="1" i="1" dirty="0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 </a:t>
              </a:r>
              <a:r>
                <a:rPr lang="en-US" sz="3467" b="1" i="1" dirty="0" err="1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nhỏ</a:t>
              </a:r>
              <a:r>
                <a:rPr lang="en-US" sz="3467" b="1" i="1" dirty="0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 </a:t>
              </a:r>
              <a:r>
                <a:rPr lang="en-US" sz="3467" b="1" i="1" dirty="0" err="1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biết</a:t>
              </a:r>
              <a:r>
                <a:rPr lang="en-US" sz="3467" b="1" i="1" dirty="0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 </a:t>
              </a:r>
              <a:r>
                <a:rPr lang="en-US" sz="3467" b="1" i="1" dirty="0" err="1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làm</a:t>
              </a:r>
              <a:r>
                <a:rPr lang="en-US" sz="3467" b="1" i="1" dirty="0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 </a:t>
              </a:r>
              <a:r>
                <a:rPr lang="en-US" sz="3467" b="1" i="1" dirty="0" err="1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phép</a:t>
              </a:r>
              <a:r>
                <a:rPr lang="en-US" sz="3467" b="1" i="1" dirty="0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 </a:t>
              </a:r>
              <a:r>
                <a:rPr lang="en-US" sz="3467" b="1" i="1" dirty="0" err="1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trừ</a:t>
              </a:r>
              <a:r>
                <a:rPr lang="en-US" sz="3467" b="1" i="1" dirty="0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 </a:t>
              </a:r>
              <a:r>
                <a:rPr lang="en-US" sz="3467" b="1" i="1" dirty="0" err="1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có</a:t>
              </a:r>
              <a:r>
                <a:rPr lang="en-US" sz="3467" b="1" i="1" dirty="0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 </a:t>
              </a:r>
              <a:r>
                <a:rPr lang="en-US" sz="3467" b="1" i="1" dirty="0" err="1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nhớ</a:t>
              </a:r>
              <a:r>
                <a:rPr lang="en-US" sz="3467" b="1" i="1" dirty="0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 </a:t>
              </a:r>
              <a:r>
                <a:rPr lang="en-US" sz="3467" b="1" i="1" dirty="0" err="1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trong</a:t>
              </a:r>
              <a:r>
                <a:rPr lang="en-US" sz="3467" b="1" i="1" dirty="0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 </a:t>
              </a:r>
              <a:r>
                <a:rPr lang="en-US" sz="3467" b="1" i="1" dirty="0" err="1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phạm</a:t>
              </a:r>
              <a:r>
                <a:rPr lang="en-US" sz="3467" b="1" i="1" dirty="0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 vi 1000 </a:t>
              </a:r>
              <a:r>
                <a:rPr lang="en-US" sz="3467" b="1" i="1" dirty="0" err="1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mới</a:t>
              </a:r>
              <a:r>
                <a:rPr lang="en-US" sz="3467" b="1" i="1" dirty="0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 </a:t>
              </a:r>
              <a:r>
                <a:rPr lang="en-US" sz="3467" b="1" i="1" dirty="0" err="1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giúp</a:t>
              </a:r>
              <a:r>
                <a:rPr lang="en-US" sz="3467" b="1" i="1" dirty="0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 </a:t>
              </a:r>
              <a:r>
                <a:rPr lang="en-US" sz="3467" b="1" i="1" dirty="0" err="1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được</a:t>
              </a:r>
              <a:r>
                <a:rPr lang="en-US" sz="3467" b="1" i="1" dirty="0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 </a:t>
              </a:r>
              <a:r>
                <a:rPr lang="en-US" sz="3467" b="1" i="1" dirty="0" err="1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chúng</a:t>
              </a:r>
              <a:r>
                <a:rPr lang="en-US" sz="3467" b="1" i="1" dirty="0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 </a:t>
              </a:r>
              <a:r>
                <a:rPr lang="en-US" sz="3467" b="1" i="1" dirty="0" err="1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tôi</a:t>
              </a:r>
              <a:r>
                <a:rPr lang="en-US" sz="3467" b="1" i="1" dirty="0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 </a:t>
              </a:r>
              <a:r>
                <a:rPr lang="en-US" sz="3467" b="1" i="1" dirty="0" err="1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tìm</a:t>
              </a:r>
              <a:r>
                <a:rPr lang="en-US" sz="3467" b="1" i="1" dirty="0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 </a:t>
              </a:r>
              <a:r>
                <a:rPr lang="en-US" sz="3467" b="1" i="1" dirty="0" err="1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lại</a:t>
              </a:r>
              <a:r>
                <a:rPr lang="en-US" sz="3467" b="1" i="1" dirty="0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 </a:t>
              </a:r>
              <a:r>
                <a:rPr lang="en-US" sz="3467" b="1" i="1" dirty="0" err="1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những</a:t>
              </a:r>
              <a:r>
                <a:rPr lang="en-US" sz="3467" b="1" i="1" dirty="0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 con </a:t>
              </a:r>
              <a:r>
                <a:rPr lang="en-US" sz="3467" b="1" i="1" dirty="0" err="1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số</a:t>
              </a:r>
              <a:r>
                <a:rPr lang="en-US" sz="3467" b="1" i="1" dirty="0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 </a:t>
              </a:r>
              <a:r>
                <a:rPr lang="en-US" sz="3467" b="1" i="1" dirty="0" err="1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bị</a:t>
              </a:r>
              <a:r>
                <a:rPr lang="en-US" sz="3467" b="1" i="1" dirty="0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 </a:t>
              </a:r>
              <a:r>
                <a:rPr lang="en-US" sz="3467" b="1" i="1" dirty="0" err="1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thiếu</a:t>
              </a:r>
              <a:r>
                <a:rPr lang="en-US" sz="3467" b="1" i="1" dirty="0">
                  <a:solidFill>
                    <a:srgbClr val="A22139"/>
                  </a:solidFill>
                  <a:latin typeface="Times New Roman" panose="02020603050405020304" pitchFamily="18" charset="0"/>
                  <a:ea typeface="Dancing Script" panose="03080600040507000D00"/>
                  <a:cs typeface="Times New Roman" panose="02020603050405020304" pitchFamily="18" charset="0"/>
                  <a:sym typeface="Dancing Script" panose="03080600040507000D00"/>
                </a:rPr>
                <a:t>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8264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-297035"/>
            <a:ext cx="13716000" cy="77152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13342" y="1158663"/>
            <a:ext cx="718664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4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62: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1000 (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940750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60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026" name="Picture 2" descr="Cartoon eyes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-5941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582" y="92810"/>
            <a:ext cx="7134836" cy="242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6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50584086523133757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46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612;p3"/>
          <p:cNvSpPr txBox="1"/>
          <p:nvPr/>
        </p:nvSpPr>
        <p:spPr>
          <a:xfrm>
            <a:off x="4794742" y="6008039"/>
            <a:ext cx="288689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386 – 139 = ?</a:t>
            </a:r>
            <a:endParaRPr sz="3200" b="1" dirty="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Google Shape;2613;p3"/>
          <p:cNvSpPr/>
          <p:nvPr/>
        </p:nvSpPr>
        <p:spPr>
          <a:xfrm>
            <a:off x="1218519" y="1026684"/>
            <a:ext cx="2821578" cy="483326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" name="Google Shape;2614;p3" descr="Screen Clipping"/>
          <p:cNvPicPr preferRelativeResize="0"/>
          <p:nvPr/>
        </p:nvPicPr>
        <p:blipFill rotWithShape="1">
          <a:blip r:embed="rId2"/>
          <a:srcRect t="2487"/>
          <a:stretch>
            <a:fillRect/>
          </a:stretch>
        </p:blipFill>
        <p:spPr>
          <a:xfrm>
            <a:off x="1360706" y="2042346"/>
            <a:ext cx="9754961" cy="381390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val 4"/>
          <p:cNvSpPr/>
          <p:nvPr/>
        </p:nvSpPr>
        <p:spPr>
          <a:xfrm>
            <a:off x="1432563" y="1972036"/>
            <a:ext cx="3362179" cy="147485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Oval 5"/>
          <p:cNvSpPr/>
          <p:nvPr/>
        </p:nvSpPr>
        <p:spPr>
          <a:xfrm>
            <a:off x="4634888" y="1741023"/>
            <a:ext cx="3362179" cy="147485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Oval 6"/>
          <p:cNvSpPr/>
          <p:nvPr/>
        </p:nvSpPr>
        <p:spPr>
          <a:xfrm>
            <a:off x="7997067" y="1894667"/>
            <a:ext cx="3362179" cy="17003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 7"/>
          <p:cNvSpPr/>
          <p:nvPr/>
        </p:nvSpPr>
        <p:spPr>
          <a:xfrm>
            <a:off x="1715399" y="160560"/>
            <a:ext cx="834222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u="sng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u="sng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62: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1000 (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4757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19" name="Google Shape;2619;p4"/>
          <p:cNvGraphicFramePr/>
          <p:nvPr/>
        </p:nvGraphicFramePr>
        <p:xfrm>
          <a:off x="710108" y="666206"/>
          <a:ext cx="4517750" cy="53957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527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1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8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/>
                        <a:t>Trăm </a:t>
                      </a:r>
                      <a:endParaRPr sz="28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/>
                        <a:t>Chục </a:t>
                      </a:r>
                      <a:endParaRPr sz="28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/>
                        <a:t>Đơn vị</a:t>
                      </a:r>
                      <a:endParaRPr sz="2800" u="none" strike="noStrike" cap="none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7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620" name="Google Shape;2620;p4"/>
          <p:cNvSpPr txBox="1"/>
          <p:nvPr/>
        </p:nvSpPr>
        <p:spPr>
          <a:xfrm>
            <a:off x="7038167" y="68350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1" name="Google Shape;2621;p4"/>
          <p:cNvSpPr txBox="1"/>
          <p:nvPr/>
        </p:nvSpPr>
        <p:spPr>
          <a:xfrm>
            <a:off x="7428238" y="68350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8</a:t>
            </a:r>
            <a:endParaRPr kumimoji="0" sz="4800" b="1" i="0" u="none" strike="noStrike" kern="0" cap="none" spc="0" normalizeH="0" baseline="0" noProof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2" name="Google Shape;2622;p4"/>
          <p:cNvSpPr txBox="1"/>
          <p:nvPr/>
        </p:nvSpPr>
        <p:spPr>
          <a:xfrm>
            <a:off x="7804883" y="68350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6</a:t>
            </a:r>
            <a:endParaRPr kumimoji="0" sz="4800" b="1" i="0" u="none" strike="noStrike" kern="0" cap="none" spc="0" normalizeH="0" baseline="0" noProof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3" name="Google Shape;2623;p4"/>
          <p:cNvSpPr txBox="1"/>
          <p:nvPr/>
        </p:nvSpPr>
        <p:spPr>
          <a:xfrm>
            <a:off x="8218816" y="68350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</a:t>
            </a:r>
            <a:endParaRPr kumimoji="0" sz="4800" b="1" i="0" u="none" strike="noStrike" kern="0" cap="none" spc="0" normalizeH="0" baseline="0" noProof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4" name="Google Shape;2624;p4"/>
          <p:cNvSpPr txBox="1"/>
          <p:nvPr/>
        </p:nvSpPr>
        <p:spPr>
          <a:xfrm>
            <a:off x="8631937" y="68350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endParaRPr kumimoji="0" sz="4800" b="1" i="0" u="none" strike="noStrike" kern="0" cap="none" spc="0" normalizeH="0" baseline="0" noProof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5" name="Google Shape;2625;p4"/>
          <p:cNvSpPr txBox="1"/>
          <p:nvPr/>
        </p:nvSpPr>
        <p:spPr>
          <a:xfrm>
            <a:off x="9010034" y="68350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</a:t>
            </a:r>
            <a:endParaRPr kumimoji="0" sz="4800" b="1" i="0" u="none" strike="noStrike" kern="0" cap="none" spc="0" normalizeH="0" baseline="0" noProof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6" name="Google Shape;2626;p4"/>
          <p:cNvSpPr txBox="1"/>
          <p:nvPr/>
        </p:nvSpPr>
        <p:spPr>
          <a:xfrm>
            <a:off x="9361642" y="68350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9</a:t>
            </a:r>
            <a:endParaRPr kumimoji="0" sz="4800" b="1" i="0" u="none" strike="noStrike" kern="0" cap="none" spc="0" normalizeH="0" baseline="0" noProof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27" name="Google Shape;2627;p4"/>
          <p:cNvGrpSpPr/>
          <p:nvPr/>
        </p:nvGrpSpPr>
        <p:grpSpPr>
          <a:xfrm>
            <a:off x="766873" y="1382888"/>
            <a:ext cx="1399608" cy="1399608"/>
            <a:chOff x="4046220" y="2072640"/>
            <a:chExt cx="2590800" cy="2590800"/>
          </a:xfrm>
        </p:grpSpPr>
        <p:sp>
          <p:nvSpPr>
            <p:cNvPr id="2628" name="Google Shape;2628;p4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9" name="Google Shape;2629;p4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0" name="Google Shape;2630;p4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1" name="Google Shape;2631;p4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2" name="Google Shape;2632;p4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3" name="Google Shape;2633;p4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4" name="Google Shape;2634;p4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5" name="Google Shape;2635;p4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6" name="Google Shape;2636;p4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7" name="Google Shape;2637;p4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8" name="Google Shape;2638;p4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9" name="Google Shape;2639;p4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0" name="Google Shape;2640;p4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1" name="Google Shape;2641;p4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2" name="Google Shape;2642;p4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3" name="Google Shape;2643;p4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4" name="Google Shape;2644;p4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5" name="Google Shape;2645;p4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6" name="Google Shape;2646;p4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7" name="Google Shape;2647;p4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8" name="Google Shape;2648;p4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9" name="Google Shape;2649;p4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0" name="Google Shape;2650;p4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1" name="Google Shape;2651;p4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2" name="Google Shape;2652;p4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3" name="Google Shape;2653;p4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4" name="Google Shape;2654;p4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5" name="Google Shape;2655;p4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6" name="Google Shape;2656;p4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7" name="Google Shape;2657;p4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8" name="Google Shape;2658;p4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9" name="Google Shape;2659;p4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0" name="Google Shape;2660;p4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1" name="Google Shape;2661;p4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2" name="Google Shape;2662;p4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3" name="Google Shape;2663;p4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4" name="Google Shape;2664;p4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5" name="Google Shape;2665;p4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6" name="Google Shape;2666;p4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7" name="Google Shape;2667;p4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8" name="Google Shape;2668;p4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9" name="Google Shape;2669;p4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0" name="Google Shape;2670;p4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1" name="Google Shape;2671;p4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2" name="Google Shape;2672;p4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3" name="Google Shape;2673;p4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4" name="Google Shape;2674;p4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5" name="Google Shape;2675;p4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6" name="Google Shape;2676;p4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7" name="Google Shape;2677;p4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8" name="Google Shape;2678;p4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9" name="Google Shape;2679;p4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0" name="Google Shape;2680;p4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1" name="Google Shape;2681;p4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2" name="Google Shape;2682;p4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3" name="Google Shape;2683;p4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4" name="Google Shape;2684;p4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5" name="Google Shape;2685;p4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6" name="Google Shape;2686;p4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7" name="Google Shape;2687;p4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8" name="Google Shape;2688;p4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9" name="Google Shape;2689;p4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0" name="Google Shape;2690;p4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1" name="Google Shape;2691;p4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2" name="Google Shape;2692;p4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3" name="Google Shape;2693;p4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4" name="Google Shape;2694;p4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5" name="Google Shape;2695;p4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6" name="Google Shape;2696;p4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7" name="Google Shape;2697;p4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8" name="Google Shape;2698;p4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9" name="Google Shape;2699;p4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0" name="Google Shape;2700;p4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1" name="Google Shape;2701;p4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2" name="Google Shape;2702;p4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3" name="Google Shape;2703;p4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4" name="Google Shape;2704;p4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5" name="Google Shape;2705;p4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6" name="Google Shape;2706;p4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7" name="Google Shape;2707;p4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8" name="Google Shape;2708;p4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9" name="Google Shape;2709;p4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0" name="Google Shape;2710;p4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1" name="Google Shape;2711;p4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2" name="Google Shape;2712;p4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3" name="Google Shape;2713;p4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4" name="Google Shape;2714;p4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5" name="Google Shape;2715;p4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6" name="Google Shape;2716;p4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7" name="Google Shape;2717;p4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8" name="Google Shape;2718;p4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9" name="Google Shape;2719;p4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0" name="Google Shape;2720;p4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1" name="Google Shape;2721;p4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2" name="Google Shape;2722;p4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3" name="Google Shape;2723;p4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4" name="Google Shape;2724;p4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5" name="Google Shape;2725;p4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6" name="Google Shape;2726;p4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7" name="Google Shape;2727;p4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28" name="Google Shape;2728;p4"/>
          <p:cNvGrpSpPr/>
          <p:nvPr/>
        </p:nvGrpSpPr>
        <p:grpSpPr>
          <a:xfrm>
            <a:off x="766873" y="2956980"/>
            <a:ext cx="1399608" cy="1399608"/>
            <a:chOff x="4046220" y="2072640"/>
            <a:chExt cx="2590800" cy="2590800"/>
          </a:xfrm>
        </p:grpSpPr>
        <p:sp>
          <p:nvSpPr>
            <p:cNvPr id="2729" name="Google Shape;2729;p4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0" name="Google Shape;2730;p4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1" name="Google Shape;2731;p4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2" name="Google Shape;2732;p4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3" name="Google Shape;2733;p4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4" name="Google Shape;2734;p4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5" name="Google Shape;2735;p4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6" name="Google Shape;2736;p4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7" name="Google Shape;2737;p4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8" name="Google Shape;2738;p4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9" name="Google Shape;2739;p4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0" name="Google Shape;2740;p4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1" name="Google Shape;2741;p4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2" name="Google Shape;2742;p4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3" name="Google Shape;2743;p4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4" name="Google Shape;2744;p4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5" name="Google Shape;2745;p4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6" name="Google Shape;2746;p4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7" name="Google Shape;2747;p4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8" name="Google Shape;2748;p4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9" name="Google Shape;2749;p4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0" name="Google Shape;2750;p4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1" name="Google Shape;2751;p4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2" name="Google Shape;2752;p4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3" name="Google Shape;2753;p4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4" name="Google Shape;2754;p4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5" name="Google Shape;2755;p4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6" name="Google Shape;2756;p4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7" name="Google Shape;2757;p4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8" name="Google Shape;2758;p4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9" name="Google Shape;2759;p4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0" name="Google Shape;2760;p4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1" name="Google Shape;2761;p4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2" name="Google Shape;2762;p4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3" name="Google Shape;2763;p4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4" name="Google Shape;2764;p4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5" name="Google Shape;2765;p4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6" name="Google Shape;2766;p4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7" name="Google Shape;2767;p4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8" name="Google Shape;2768;p4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9" name="Google Shape;2769;p4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0" name="Google Shape;2770;p4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1" name="Google Shape;2771;p4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2" name="Google Shape;2772;p4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3" name="Google Shape;2773;p4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4" name="Google Shape;2774;p4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5" name="Google Shape;2775;p4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6" name="Google Shape;2776;p4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7" name="Google Shape;2777;p4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8" name="Google Shape;2778;p4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9" name="Google Shape;2779;p4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0" name="Google Shape;2780;p4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1" name="Google Shape;2781;p4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2" name="Google Shape;2782;p4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3" name="Google Shape;2783;p4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4" name="Google Shape;2784;p4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5" name="Google Shape;2785;p4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6" name="Google Shape;2786;p4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7" name="Google Shape;2787;p4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8" name="Google Shape;2788;p4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9" name="Google Shape;2789;p4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0" name="Google Shape;2790;p4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1" name="Google Shape;2791;p4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2" name="Google Shape;2792;p4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3" name="Google Shape;2793;p4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4" name="Google Shape;2794;p4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5" name="Google Shape;2795;p4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6" name="Google Shape;2796;p4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7" name="Google Shape;2797;p4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8" name="Google Shape;2798;p4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9" name="Google Shape;2799;p4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0" name="Google Shape;2800;p4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1" name="Google Shape;2801;p4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2" name="Google Shape;2802;p4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3" name="Google Shape;2803;p4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4" name="Google Shape;2804;p4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5" name="Google Shape;2805;p4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6" name="Google Shape;2806;p4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7" name="Google Shape;2807;p4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8" name="Google Shape;2808;p4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9" name="Google Shape;2809;p4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0" name="Google Shape;2810;p4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1" name="Google Shape;2811;p4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2" name="Google Shape;2812;p4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3" name="Google Shape;2813;p4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4" name="Google Shape;2814;p4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5" name="Google Shape;2815;p4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6" name="Google Shape;2816;p4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7" name="Google Shape;2817;p4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8" name="Google Shape;2818;p4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9" name="Google Shape;2819;p4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0" name="Google Shape;2820;p4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1" name="Google Shape;2821;p4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2" name="Google Shape;2822;p4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3" name="Google Shape;2823;p4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4" name="Google Shape;2824;p4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5" name="Google Shape;2825;p4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6" name="Google Shape;2826;p4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7" name="Google Shape;2827;p4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8" name="Google Shape;2828;p4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29" name="Google Shape;2829;p4"/>
          <p:cNvGrpSpPr/>
          <p:nvPr/>
        </p:nvGrpSpPr>
        <p:grpSpPr>
          <a:xfrm>
            <a:off x="766873" y="4530929"/>
            <a:ext cx="1399608" cy="1399608"/>
            <a:chOff x="4046220" y="2072640"/>
            <a:chExt cx="2590800" cy="2590800"/>
          </a:xfrm>
        </p:grpSpPr>
        <p:sp>
          <p:nvSpPr>
            <p:cNvPr id="2830" name="Google Shape;2830;p4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1" name="Google Shape;2831;p4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2" name="Google Shape;2832;p4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3" name="Google Shape;2833;p4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4" name="Google Shape;2834;p4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5" name="Google Shape;2835;p4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6" name="Google Shape;2836;p4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7" name="Google Shape;2837;p4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8" name="Google Shape;2838;p4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9" name="Google Shape;2839;p4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0" name="Google Shape;2840;p4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1" name="Google Shape;2841;p4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2" name="Google Shape;2842;p4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3" name="Google Shape;2843;p4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4" name="Google Shape;2844;p4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5" name="Google Shape;2845;p4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6" name="Google Shape;2846;p4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7" name="Google Shape;2847;p4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8" name="Google Shape;2848;p4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9" name="Google Shape;2849;p4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0" name="Google Shape;2850;p4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1" name="Google Shape;2851;p4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2" name="Google Shape;2852;p4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3" name="Google Shape;2853;p4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4" name="Google Shape;2854;p4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5" name="Google Shape;2855;p4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6" name="Google Shape;2856;p4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7" name="Google Shape;2857;p4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8" name="Google Shape;2858;p4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9" name="Google Shape;2859;p4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0" name="Google Shape;2860;p4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1" name="Google Shape;2861;p4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2" name="Google Shape;2862;p4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3" name="Google Shape;2863;p4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4" name="Google Shape;2864;p4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5" name="Google Shape;2865;p4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6" name="Google Shape;2866;p4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7" name="Google Shape;2867;p4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8" name="Google Shape;2868;p4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9" name="Google Shape;2869;p4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0" name="Google Shape;2870;p4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1" name="Google Shape;2871;p4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2" name="Google Shape;2872;p4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3" name="Google Shape;2873;p4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4" name="Google Shape;2874;p4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5" name="Google Shape;2875;p4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6" name="Google Shape;2876;p4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7" name="Google Shape;2877;p4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8" name="Google Shape;2878;p4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9" name="Google Shape;2879;p4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0" name="Google Shape;2880;p4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1" name="Google Shape;2881;p4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2" name="Google Shape;2882;p4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3" name="Google Shape;2883;p4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4" name="Google Shape;2884;p4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5" name="Google Shape;2885;p4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6" name="Google Shape;2886;p4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7" name="Google Shape;2887;p4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8" name="Google Shape;2888;p4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9" name="Google Shape;2889;p4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0" name="Google Shape;2890;p4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1" name="Google Shape;2891;p4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2" name="Google Shape;2892;p4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3" name="Google Shape;2893;p4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4" name="Google Shape;2894;p4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5" name="Google Shape;2895;p4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6" name="Google Shape;2896;p4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7" name="Google Shape;2897;p4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8" name="Google Shape;2898;p4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9" name="Google Shape;2899;p4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0" name="Google Shape;2900;p4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1" name="Google Shape;2901;p4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2" name="Google Shape;2902;p4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3" name="Google Shape;2903;p4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4" name="Google Shape;2904;p4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5" name="Google Shape;2905;p4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4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4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4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9" name="Google Shape;2909;p4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0" name="Google Shape;2910;p4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1" name="Google Shape;2911;p4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2" name="Google Shape;2912;p4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3" name="Google Shape;2913;p4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4" name="Google Shape;2914;p4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5" name="Google Shape;2915;p4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6" name="Google Shape;2916;p4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7" name="Google Shape;2917;p4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8" name="Google Shape;2918;p4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9" name="Google Shape;2919;p4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0" name="Google Shape;2920;p4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1" name="Google Shape;2921;p4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2" name="Google Shape;2922;p4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4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4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4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4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4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4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4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30" name="Google Shape;2930;p4"/>
          <p:cNvGrpSpPr/>
          <p:nvPr/>
        </p:nvGrpSpPr>
        <p:grpSpPr>
          <a:xfrm>
            <a:off x="2745969" y="2956980"/>
            <a:ext cx="139961" cy="1399608"/>
            <a:chOff x="3114999" y="2956980"/>
            <a:chExt cx="139961" cy="1399608"/>
          </a:xfrm>
        </p:grpSpPr>
        <p:sp>
          <p:nvSpPr>
            <p:cNvPr id="2931" name="Google Shape;2931;p4"/>
            <p:cNvSpPr/>
            <p:nvPr/>
          </p:nvSpPr>
          <p:spPr>
            <a:xfrm>
              <a:off x="3114999" y="2956980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2" name="Google Shape;2932;p4"/>
            <p:cNvSpPr/>
            <p:nvPr/>
          </p:nvSpPr>
          <p:spPr>
            <a:xfrm>
              <a:off x="3114999" y="3096941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3" name="Google Shape;2933;p4"/>
            <p:cNvSpPr/>
            <p:nvPr/>
          </p:nvSpPr>
          <p:spPr>
            <a:xfrm>
              <a:off x="3114999" y="323690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4" name="Google Shape;2934;p4"/>
            <p:cNvSpPr/>
            <p:nvPr/>
          </p:nvSpPr>
          <p:spPr>
            <a:xfrm>
              <a:off x="3114999" y="337686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5" name="Google Shape;2935;p4"/>
            <p:cNvSpPr/>
            <p:nvPr/>
          </p:nvSpPr>
          <p:spPr>
            <a:xfrm>
              <a:off x="3114999" y="3516823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6" name="Google Shape;2936;p4"/>
            <p:cNvSpPr/>
            <p:nvPr/>
          </p:nvSpPr>
          <p:spPr>
            <a:xfrm>
              <a:off x="3114999" y="3656784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7" name="Google Shape;2937;p4"/>
            <p:cNvSpPr/>
            <p:nvPr/>
          </p:nvSpPr>
          <p:spPr>
            <a:xfrm>
              <a:off x="3114999" y="3796745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8" name="Google Shape;2938;p4"/>
            <p:cNvSpPr/>
            <p:nvPr/>
          </p:nvSpPr>
          <p:spPr>
            <a:xfrm>
              <a:off x="3114999" y="393670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9" name="Google Shape;2939;p4"/>
            <p:cNvSpPr/>
            <p:nvPr/>
          </p:nvSpPr>
          <p:spPr>
            <a:xfrm>
              <a:off x="3114999" y="407666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0" name="Google Shape;2940;p4"/>
            <p:cNvSpPr/>
            <p:nvPr/>
          </p:nvSpPr>
          <p:spPr>
            <a:xfrm>
              <a:off x="3114999" y="4216627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41" name="Google Shape;2941;p4"/>
          <p:cNvGrpSpPr/>
          <p:nvPr/>
        </p:nvGrpSpPr>
        <p:grpSpPr>
          <a:xfrm>
            <a:off x="2541211" y="2956980"/>
            <a:ext cx="139961" cy="1399608"/>
            <a:chOff x="3114999" y="2956980"/>
            <a:chExt cx="139961" cy="1399608"/>
          </a:xfrm>
        </p:grpSpPr>
        <p:sp>
          <p:nvSpPr>
            <p:cNvPr id="2942" name="Google Shape;2942;p4"/>
            <p:cNvSpPr/>
            <p:nvPr/>
          </p:nvSpPr>
          <p:spPr>
            <a:xfrm>
              <a:off x="3114999" y="2956980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3" name="Google Shape;2943;p4"/>
            <p:cNvSpPr/>
            <p:nvPr/>
          </p:nvSpPr>
          <p:spPr>
            <a:xfrm>
              <a:off x="3114999" y="3096941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4" name="Google Shape;2944;p4"/>
            <p:cNvSpPr/>
            <p:nvPr/>
          </p:nvSpPr>
          <p:spPr>
            <a:xfrm>
              <a:off x="3114999" y="323690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5" name="Google Shape;2945;p4"/>
            <p:cNvSpPr/>
            <p:nvPr/>
          </p:nvSpPr>
          <p:spPr>
            <a:xfrm>
              <a:off x="3114999" y="337686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6" name="Google Shape;2946;p4"/>
            <p:cNvSpPr/>
            <p:nvPr/>
          </p:nvSpPr>
          <p:spPr>
            <a:xfrm>
              <a:off x="3114999" y="3516823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7" name="Google Shape;2947;p4"/>
            <p:cNvSpPr/>
            <p:nvPr/>
          </p:nvSpPr>
          <p:spPr>
            <a:xfrm>
              <a:off x="3114999" y="3656784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8" name="Google Shape;2948;p4"/>
            <p:cNvSpPr/>
            <p:nvPr/>
          </p:nvSpPr>
          <p:spPr>
            <a:xfrm>
              <a:off x="3114999" y="3796745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9" name="Google Shape;2949;p4"/>
            <p:cNvSpPr/>
            <p:nvPr/>
          </p:nvSpPr>
          <p:spPr>
            <a:xfrm>
              <a:off x="3114999" y="393670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0" name="Google Shape;2950;p4"/>
            <p:cNvSpPr/>
            <p:nvPr/>
          </p:nvSpPr>
          <p:spPr>
            <a:xfrm>
              <a:off x="3114999" y="407666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1" name="Google Shape;2951;p4"/>
            <p:cNvSpPr/>
            <p:nvPr/>
          </p:nvSpPr>
          <p:spPr>
            <a:xfrm>
              <a:off x="3114999" y="4216627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52" name="Google Shape;2952;p4"/>
          <p:cNvGrpSpPr/>
          <p:nvPr/>
        </p:nvGrpSpPr>
        <p:grpSpPr>
          <a:xfrm>
            <a:off x="2948296" y="2956980"/>
            <a:ext cx="139961" cy="1399608"/>
            <a:chOff x="3114999" y="2956980"/>
            <a:chExt cx="139961" cy="1399608"/>
          </a:xfrm>
        </p:grpSpPr>
        <p:sp>
          <p:nvSpPr>
            <p:cNvPr id="2953" name="Google Shape;2953;p4"/>
            <p:cNvSpPr/>
            <p:nvPr/>
          </p:nvSpPr>
          <p:spPr>
            <a:xfrm>
              <a:off x="3114999" y="2956980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4" name="Google Shape;2954;p4"/>
            <p:cNvSpPr/>
            <p:nvPr/>
          </p:nvSpPr>
          <p:spPr>
            <a:xfrm>
              <a:off x="3114999" y="3096941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5" name="Google Shape;2955;p4"/>
            <p:cNvSpPr/>
            <p:nvPr/>
          </p:nvSpPr>
          <p:spPr>
            <a:xfrm>
              <a:off x="3114999" y="323690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6" name="Google Shape;2956;p4"/>
            <p:cNvSpPr/>
            <p:nvPr/>
          </p:nvSpPr>
          <p:spPr>
            <a:xfrm>
              <a:off x="3114999" y="337686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7" name="Google Shape;2957;p4"/>
            <p:cNvSpPr/>
            <p:nvPr/>
          </p:nvSpPr>
          <p:spPr>
            <a:xfrm>
              <a:off x="3114999" y="3516823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8" name="Google Shape;2958;p4"/>
            <p:cNvSpPr/>
            <p:nvPr/>
          </p:nvSpPr>
          <p:spPr>
            <a:xfrm>
              <a:off x="3114999" y="3656784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9" name="Google Shape;2959;p4"/>
            <p:cNvSpPr/>
            <p:nvPr/>
          </p:nvSpPr>
          <p:spPr>
            <a:xfrm>
              <a:off x="3114999" y="3796745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0" name="Google Shape;2960;p4"/>
            <p:cNvSpPr/>
            <p:nvPr/>
          </p:nvSpPr>
          <p:spPr>
            <a:xfrm>
              <a:off x="3114999" y="393670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1" name="Google Shape;2961;p4"/>
            <p:cNvSpPr/>
            <p:nvPr/>
          </p:nvSpPr>
          <p:spPr>
            <a:xfrm>
              <a:off x="3114999" y="407666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2" name="Google Shape;2962;p4"/>
            <p:cNvSpPr/>
            <p:nvPr/>
          </p:nvSpPr>
          <p:spPr>
            <a:xfrm>
              <a:off x="3114999" y="4216627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63" name="Google Shape;2963;p4"/>
          <p:cNvGrpSpPr/>
          <p:nvPr/>
        </p:nvGrpSpPr>
        <p:grpSpPr>
          <a:xfrm>
            <a:off x="3160282" y="2956980"/>
            <a:ext cx="139961" cy="1399608"/>
            <a:chOff x="3114999" y="2956980"/>
            <a:chExt cx="139961" cy="1399608"/>
          </a:xfrm>
        </p:grpSpPr>
        <p:sp>
          <p:nvSpPr>
            <p:cNvPr id="2964" name="Google Shape;2964;p4"/>
            <p:cNvSpPr/>
            <p:nvPr/>
          </p:nvSpPr>
          <p:spPr>
            <a:xfrm>
              <a:off x="3114999" y="2956980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5" name="Google Shape;2965;p4"/>
            <p:cNvSpPr/>
            <p:nvPr/>
          </p:nvSpPr>
          <p:spPr>
            <a:xfrm>
              <a:off x="3114999" y="3096941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6" name="Google Shape;2966;p4"/>
            <p:cNvSpPr/>
            <p:nvPr/>
          </p:nvSpPr>
          <p:spPr>
            <a:xfrm>
              <a:off x="3114999" y="323690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7" name="Google Shape;2967;p4"/>
            <p:cNvSpPr/>
            <p:nvPr/>
          </p:nvSpPr>
          <p:spPr>
            <a:xfrm>
              <a:off x="3114999" y="337686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8" name="Google Shape;2968;p4"/>
            <p:cNvSpPr/>
            <p:nvPr/>
          </p:nvSpPr>
          <p:spPr>
            <a:xfrm>
              <a:off x="3114999" y="3516823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9" name="Google Shape;2969;p4"/>
            <p:cNvSpPr/>
            <p:nvPr/>
          </p:nvSpPr>
          <p:spPr>
            <a:xfrm>
              <a:off x="3114999" y="3656784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0" name="Google Shape;2970;p4"/>
            <p:cNvSpPr/>
            <p:nvPr/>
          </p:nvSpPr>
          <p:spPr>
            <a:xfrm>
              <a:off x="3114999" y="3796745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1" name="Google Shape;2971;p4"/>
            <p:cNvSpPr/>
            <p:nvPr/>
          </p:nvSpPr>
          <p:spPr>
            <a:xfrm>
              <a:off x="3114999" y="393670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2" name="Google Shape;2972;p4"/>
            <p:cNvSpPr/>
            <p:nvPr/>
          </p:nvSpPr>
          <p:spPr>
            <a:xfrm>
              <a:off x="3114999" y="407666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3" name="Google Shape;2973;p4"/>
            <p:cNvSpPr/>
            <p:nvPr/>
          </p:nvSpPr>
          <p:spPr>
            <a:xfrm>
              <a:off x="3114999" y="4216627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74" name="Google Shape;2974;p4"/>
          <p:cNvGrpSpPr/>
          <p:nvPr/>
        </p:nvGrpSpPr>
        <p:grpSpPr>
          <a:xfrm>
            <a:off x="2745969" y="4530929"/>
            <a:ext cx="139961" cy="1399608"/>
            <a:chOff x="3114999" y="2956980"/>
            <a:chExt cx="139961" cy="1399608"/>
          </a:xfrm>
        </p:grpSpPr>
        <p:sp>
          <p:nvSpPr>
            <p:cNvPr id="2975" name="Google Shape;2975;p4"/>
            <p:cNvSpPr/>
            <p:nvPr/>
          </p:nvSpPr>
          <p:spPr>
            <a:xfrm>
              <a:off x="3114999" y="2956980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6" name="Google Shape;2976;p4"/>
            <p:cNvSpPr/>
            <p:nvPr/>
          </p:nvSpPr>
          <p:spPr>
            <a:xfrm>
              <a:off x="3114999" y="3096941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7" name="Google Shape;2977;p4"/>
            <p:cNvSpPr/>
            <p:nvPr/>
          </p:nvSpPr>
          <p:spPr>
            <a:xfrm>
              <a:off x="3114999" y="323690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8" name="Google Shape;2978;p4"/>
            <p:cNvSpPr/>
            <p:nvPr/>
          </p:nvSpPr>
          <p:spPr>
            <a:xfrm>
              <a:off x="3114999" y="337686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9" name="Google Shape;2979;p4"/>
            <p:cNvSpPr/>
            <p:nvPr/>
          </p:nvSpPr>
          <p:spPr>
            <a:xfrm>
              <a:off x="3114999" y="3516823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0" name="Google Shape;2980;p4"/>
            <p:cNvSpPr/>
            <p:nvPr/>
          </p:nvSpPr>
          <p:spPr>
            <a:xfrm>
              <a:off x="3114999" y="3656784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1" name="Google Shape;2981;p4"/>
            <p:cNvSpPr/>
            <p:nvPr/>
          </p:nvSpPr>
          <p:spPr>
            <a:xfrm>
              <a:off x="3114999" y="3796745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2" name="Google Shape;2982;p4"/>
            <p:cNvSpPr/>
            <p:nvPr/>
          </p:nvSpPr>
          <p:spPr>
            <a:xfrm>
              <a:off x="3114999" y="393670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3" name="Google Shape;2983;p4"/>
            <p:cNvSpPr/>
            <p:nvPr/>
          </p:nvSpPr>
          <p:spPr>
            <a:xfrm>
              <a:off x="3114999" y="407666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4" name="Google Shape;2984;p4"/>
            <p:cNvSpPr/>
            <p:nvPr/>
          </p:nvSpPr>
          <p:spPr>
            <a:xfrm>
              <a:off x="3114999" y="4216627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85" name="Google Shape;2985;p4"/>
          <p:cNvGrpSpPr/>
          <p:nvPr/>
        </p:nvGrpSpPr>
        <p:grpSpPr>
          <a:xfrm>
            <a:off x="2541211" y="4530929"/>
            <a:ext cx="139961" cy="1399608"/>
            <a:chOff x="3114999" y="2956980"/>
            <a:chExt cx="139961" cy="1399608"/>
          </a:xfrm>
        </p:grpSpPr>
        <p:sp>
          <p:nvSpPr>
            <p:cNvPr id="2986" name="Google Shape;2986;p4"/>
            <p:cNvSpPr/>
            <p:nvPr/>
          </p:nvSpPr>
          <p:spPr>
            <a:xfrm>
              <a:off x="3114999" y="2956980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7" name="Google Shape;2987;p4"/>
            <p:cNvSpPr/>
            <p:nvPr/>
          </p:nvSpPr>
          <p:spPr>
            <a:xfrm>
              <a:off x="3114999" y="3096941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8" name="Google Shape;2988;p4"/>
            <p:cNvSpPr/>
            <p:nvPr/>
          </p:nvSpPr>
          <p:spPr>
            <a:xfrm>
              <a:off x="3114999" y="323690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9" name="Google Shape;2989;p4"/>
            <p:cNvSpPr/>
            <p:nvPr/>
          </p:nvSpPr>
          <p:spPr>
            <a:xfrm>
              <a:off x="3114999" y="337686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0" name="Google Shape;2990;p4"/>
            <p:cNvSpPr/>
            <p:nvPr/>
          </p:nvSpPr>
          <p:spPr>
            <a:xfrm>
              <a:off x="3114999" y="3516823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1" name="Google Shape;2991;p4"/>
            <p:cNvSpPr/>
            <p:nvPr/>
          </p:nvSpPr>
          <p:spPr>
            <a:xfrm>
              <a:off x="3114999" y="3656784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2" name="Google Shape;2992;p4"/>
            <p:cNvSpPr/>
            <p:nvPr/>
          </p:nvSpPr>
          <p:spPr>
            <a:xfrm>
              <a:off x="3114999" y="3796745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3" name="Google Shape;2993;p4"/>
            <p:cNvSpPr/>
            <p:nvPr/>
          </p:nvSpPr>
          <p:spPr>
            <a:xfrm>
              <a:off x="3114999" y="393670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4" name="Google Shape;2994;p4"/>
            <p:cNvSpPr/>
            <p:nvPr/>
          </p:nvSpPr>
          <p:spPr>
            <a:xfrm>
              <a:off x="3114999" y="407666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5" name="Google Shape;2995;p4"/>
            <p:cNvSpPr/>
            <p:nvPr/>
          </p:nvSpPr>
          <p:spPr>
            <a:xfrm>
              <a:off x="3114999" y="4216627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96" name="Google Shape;2996;p4"/>
          <p:cNvGrpSpPr/>
          <p:nvPr/>
        </p:nvGrpSpPr>
        <p:grpSpPr>
          <a:xfrm>
            <a:off x="2948296" y="4530929"/>
            <a:ext cx="139961" cy="1399608"/>
            <a:chOff x="3114999" y="2956980"/>
            <a:chExt cx="139961" cy="1399608"/>
          </a:xfrm>
        </p:grpSpPr>
        <p:sp>
          <p:nvSpPr>
            <p:cNvPr id="2997" name="Google Shape;2997;p4"/>
            <p:cNvSpPr/>
            <p:nvPr/>
          </p:nvSpPr>
          <p:spPr>
            <a:xfrm>
              <a:off x="3114999" y="2956980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8" name="Google Shape;2998;p4"/>
            <p:cNvSpPr/>
            <p:nvPr/>
          </p:nvSpPr>
          <p:spPr>
            <a:xfrm>
              <a:off x="3114999" y="3096941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9" name="Google Shape;2999;p4"/>
            <p:cNvSpPr/>
            <p:nvPr/>
          </p:nvSpPr>
          <p:spPr>
            <a:xfrm>
              <a:off x="3114999" y="323690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0" name="Google Shape;3000;p4"/>
            <p:cNvSpPr/>
            <p:nvPr/>
          </p:nvSpPr>
          <p:spPr>
            <a:xfrm>
              <a:off x="3114999" y="337686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1" name="Google Shape;3001;p4"/>
            <p:cNvSpPr/>
            <p:nvPr/>
          </p:nvSpPr>
          <p:spPr>
            <a:xfrm>
              <a:off x="3114999" y="3516823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2" name="Google Shape;3002;p4"/>
            <p:cNvSpPr/>
            <p:nvPr/>
          </p:nvSpPr>
          <p:spPr>
            <a:xfrm>
              <a:off x="3114999" y="3656784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3" name="Google Shape;3003;p4"/>
            <p:cNvSpPr/>
            <p:nvPr/>
          </p:nvSpPr>
          <p:spPr>
            <a:xfrm>
              <a:off x="3114999" y="3796745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4" name="Google Shape;3004;p4"/>
            <p:cNvSpPr/>
            <p:nvPr/>
          </p:nvSpPr>
          <p:spPr>
            <a:xfrm>
              <a:off x="3114999" y="393670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5" name="Google Shape;3005;p4"/>
            <p:cNvSpPr/>
            <p:nvPr/>
          </p:nvSpPr>
          <p:spPr>
            <a:xfrm>
              <a:off x="3114999" y="407666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6" name="Google Shape;3006;p4"/>
            <p:cNvSpPr/>
            <p:nvPr/>
          </p:nvSpPr>
          <p:spPr>
            <a:xfrm>
              <a:off x="3114999" y="4216627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07" name="Google Shape;3007;p4"/>
          <p:cNvGrpSpPr/>
          <p:nvPr/>
        </p:nvGrpSpPr>
        <p:grpSpPr>
          <a:xfrm>
            <a:off x="3160282" y="4530929"/>
            <a:ext cx="139961" cy="1399608"/>
            <a:chOff x="3114999" y="2956980"/>
            <a:chExt cx="139961" cy="1399608"/>
          </a:xfrm>
        </p:grpSpPr>
        <p:sp>
          <p:nvSpPr>
            <p:cNvPr id="3008" name="Google Shape;3008;p4"/>
            <p:cNvSpPr/>
            <p:nvPr/>
          </p:nvSpPr>
          <p:spPr>
            <a:xfrm>
              <a:off x="3114999" y="2956980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9" name="Google Shape;3009;p4"/>
            <p:cNvSpPr/>
            <p:nvPr/>
          </p:nvSpPr>
          <p:spPr>
            <a:xfrm>
              <a:off x="3114999" y="3096941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0" name="Google Shape;3010;p4"/>
            <p:cNvSpPr/>
            <p:nvPr/>
          </p:nvSpPr>
          <p:spPr>
            <a:xfrm>
              <a:off x="3114999" y="323690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1" name="Google Shape;3011;p4"/>
            <p:cNvSpPr/>
            <p:nvPr/>
          </p:nvSpPr>
          <p:spPr>
            <a:xfrm>
              <a:off x="3114999" y="337686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2" name="Google Shape;3012;p4"/>
            <p:cNvSpPr/>
            <p:nvPr/>
          </p:nvSpPr>
          <p:spPr>
            <a:xfrm>
              <a:off x="3114999" y="3516823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3" name="Google Shape;3013;p4"/>
            <p:cNvSpPr/>
            <p:nvPr/>
          </p:nvSpPr>
          <p:spPr>
            <a:xfrm>
              <a:off x="3114999" y="3656784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4" name="Google Shape;3014;p4"/>
            <p:cNvSpPr/>
            <p:nvPr/>
          </p:nvSpPr>
          <p:spPr>
            <a:xfrm>
              <a:off x="3114999" y="3796745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5" name="Google Shape;3015;p4"/>
            <p:cNvSpPr/>
            <p:nvPr/>
          </p:nvSpPr>
          <p:spPr>
            <a:xfrm>
              <a:off x="3114999" y="393670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6" name="Google Shape;3016;p4"/>
            <p:cNvSpPr/>
            <p:nvPr/>
          </p:nvSpPr>
          <p:spPr>
            <a:xfrm>
              <a:off x="3114999" y="407666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7" name="Google Shape;3017;p4"/>
            <p:cNvSpPr/>
            <p:nvPr/>
          </p:nvSpPr>
          <p:spPr>
            <a:xfrm>
              <a:off x="3114999" y="4216627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18" name="Google Shape;3018;p4"/>
          <p:cNvSpPr/>
          <p:nvPr/>
        </p:nvSpPr>
        <p:spPr>
          <a:xfrm>
            <a:off x="4462976" y="4733547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9" name="Google Shape;3019;p4"/>
          <p:cNvSpPr/>
          <p:nvPr/>
        </p:nvSpPr>
        <p:spPr>
          <a:xfrm>
            <a:off x="4462976" y="4944953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0" name="Google Shape;3020;p4"/>
          <p:cNvSpPr/>
          <p:nvPr/>
        </p:nvSpPr>
        <p:spPr>
          <a:xfrm>
            <a:off x="4462976" y="5156359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1" name="Google Shape;3021;p4"/>
          <p:cNvSpPr/>
          <p:nvPr/>
        </p:nvSpPr>
        <p:spPr>
          <a:xfrm>
            <a:off x="4462976" y="5367765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2" name="Google Shape;3022;p4"/>
          <p:cNvSpPr/>
          <p:nvPr/>
        </p:nvSpPr>
        <p:spPr>
          <a:xfrm>
            <a:off x="4462976" y="5579170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3" name="Google Shape;3023;p4"/>
          <p:cNvSpPr/>
          <p:nvPr/>
        </p:nvSpPr>
        <p:spPr>
          <a:xfrm>
            <a:off x="4462976" y="5790576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4" name="Google Shape;3024;p4"/>
          <p:cNvSpPr txBox="1"/>
          <p:nvPr/>
        </p:nvSpPr>
        <p:spPr>
          <a:xfrm>
            <a:off x="5387590" y="1378925"/>
            <a:ext cx="1323968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31859B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386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31859B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139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31859B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5" name="Google Shape;3025;p4"/>
          <p:cNvSpPr txBox="1"/>
          <p:nvPr/>
        </p:nvSpPr>
        <p:spPr>
          <a:xfrm>
            <a:off x="5136408" y="1978321"/>
            <a:ext cx="44721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31859B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</a:t>
            </a:r>
            <a:endParaRPr kumimoji="0" sz="3600" b="1" i="0" u="none" strike="noStrike" kern="0" cap="none" spc="0" normalizeH="0" baseline="0" noProof="0">
              <a:ln>
                <a:noFill/>
              </a:ln>
              <a:solidFill>
                <a:srgbClr val="31859B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26" name="Google Shape;3026;p4"/>
          <p:cNvCxnSpPr/>
          <p:nvPr/>
        </p:nvCxnSpPr>
        <p:spPr>
          <a:xfrm>
            <a:off x="5196834" y="3002786"/>
            <a:ext cx="1275548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27" name="Google Shape;3027;p4"/>
          <p:cNvSpPr txBox="1"/>
          <p:nvPr/>
        </p:nvSpPr>
        <p:spPr>
          <a:xfrm>
            <a:off x="5897693" y="3084080"/>
            <a:ext cx="44721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7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8" name="Google Shape;3028;p4"/>
          <p:cNvSpPr txBox="1"/>
          <p:nvPr/>
        </p:nvSpPr>
        <p:spPr>
          <a:xfrm>
            <a:off x="5639752" y="3084080"/>
            <a:ext cx="44721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</a:t>
            </a:r>
            <a:endParaRPr kumimoji="0" sz="3600" b="1" i="0" u="none" strike="noStrike" kern="0" cap="none" spc="0" normalizeH="0" baseline="0" noProof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9" name="Google Shape;3029;p4"/>
          <p:cNvSpPr txBox="1"/>
          <p:nvPr/>
        </p:nvSpPr>
        <p:spPr>
          <a:xfrm>
            <a:off x="5373159" y="3084080"/>
            <a:ext cx="44721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0" name="Google Shape;3030;p4"/>
          <p:cNvSpPr txBox="1"/>
          <p:nvPr/>
        </p:nvSpPr>
        <p:spPr>
          <a:xfrm>
            <a:off x="6411378" y="1576363"/>
            <a:ext cx="4712294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tabLst/>
              <a:defRPr/>
            </a:pPr>
            <a:r>
              <a:rPr lang="en-US" sz="2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6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không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trừ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được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9,lấy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16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trừ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9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1" name="Google Shape;3031;p4"/>
          <p:cNvSpPr/>
          <p:nvPr/>
        </p:nvSpPr>
        <p:spPr>
          <a:xfrm>
            <a:off x="4111029" y="4733547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2" name="Google Shape;3032;p4"/>
          <p:cNvSpPr/>
          <p:nvPr/>
        </p:nvSpPr>
        <p:spPr>
          <a:xfrm>
            <a:off x="4111029" y="4944953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3" name="Google Shape;3033;p4"/>
          <p:cNvSpPr/>
          <p:nvPr/>
        </p:nvSpPr>
        <p:spPr>
          <a:xfrm>
            <a:off x="4111029" y="5156359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4" name="Google Shape;3034;p4"/>
          <p:cNvSpPr/>
          <p:nvPr/>
        </p:nvSpPr>
        <p:spPr>
          <a:xfrm>
            <a:off x="4111029" y="5367765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5" name="Google Shape;3035;p4"/>
          <p:cNvSpPr/>
          <p:nvPr/>
        </p:nvSpPr>
        <p:spPr>
          <a:xfrm>
            <a:off x="4111029" y="5579170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6" name="Google Shape;3036;p4"/>
          <p:cNvSpPr/>
          <p:nvPr/>
        </p:nvSpPr>
        <p:spPr>
          <a:xfrm>
            <a:off x="4111029" y="5790576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7" name="Google Shape;3037;p4"/>
          <p:cNvSpPr/>
          <p:nvPr/>
        </p:nvSpPr>
        <p:spPr>
          <a:xfrm>
            <a:off x="4111029" y="3893106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8" name="Google Shape;3038;p4"/>
          <p:cNvSpPr/>
          <p:nvPr/>
        </p:nvSpPr>
        <p:spPr>
          <a:xfrm>
            <a:off x="4111029" y="4104512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9" name="Google Shape;3039;p4"/>
          <p:cNvSpPr/>
          <p:nvPr/>
        </p:nvSpPr>
        <p:spPr>
          <a:xfrm>
            <a:off x="4111029" y="4315917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0" name="Google Shape;3040;p4"/>
          <p:cNvSpPr/>
          <p:nvPr/>
        </p:nvSpPr>
        <p:spPr>
          <a:xfrm>
            <a:off x="4111029" y="4527323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42" name="Google Shape;3042;p4"/>
          <p:cNvCxnSpPr/>
          <p:nvPr/>
        </p:nvCxnSpPr>
        <p:spPr>
          <a:xfrm flipH="1">
            <a:off x="4084291" y="3866725"/>
            <a:ext cx="180309" cy="18030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043" name="Google Shape;3043;p4"/>
          <p:cNvCxnSpPr/>
          <p:nvPr/>
        </p:nvCxnSpPr>
        <p:spPr>
          <a:xfrm flipH="1">
            <a:off x="4084291" y="4081721"/>
            <a:ext cx="180309" cy="18030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044" name="Google Shape;3044;p4"/>
          <p:cNvCxnSpPr/>
          <p:nvPr/>
        </p:nvCxnSpPr>
        <p:spPr>
          <a:xfrm flipH="1">
            <a:off x="4084291" y="4288109"/>
            <a:ext cx="180309" cy="18030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045" name="Google Shape;3045;p4"/>
          <p:cNvCxnSpPr/>
          <p:nvPr/>
        </p:nvCxnSpPr>
        <p:spPr>
          <a:xfrm flipH="1">
            <a:off x="4084291" y="4510828"/>
            <a:ext cx="180309" cy="18030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046" name="Google Shape;3046;p4"/>
          <p:cNvCxnSpPr/>
          <p:nvPr/>
        </p:nvCxnSpPr>
        <p:spPr>
          <a:xfrm flipH="1">
            <a:off x="4084291" y="4716577"/>
            <a:ext cx="180309" cy="18030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047" name="Google Shape;3047;p4"/>
          <p:cNvCxnSpPr/>
          <p:nvPr/>
        </p:nvCxnSpPr>
        <p:spPr>
          <a:xfrm flipH="1">
            <a:off x="4084291" y="4933819"/>
            <a:ext cx="180309" cy="18030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048" name="Google Shape;3048;p4"/>
          <p:cNvCxnSpPr/>
          <p:nvPr/>
        </p:nvCxnSpPr>
        <p:spPr>
          <a:xfrm flipH="1">
            <a:off x="4084291" y="5146190"/>
            <a:ext cx="180309" cy="18030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049" name="Google Shape;3049;p4"/>
          <p:cNvCxnSpPr/>
          <p:nvPr/>
        </p:nvCxnSpPr>
        <p:spPr>
          <a:xfrm flipH="1">
            <a:off x="4084291" y="5350927"/>
            <a:ext cx="180309" cy="18030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050" name="Google Shape;3050;p4"/>
          <p:cNvCxnSpPr/>
          <p:nvPr/>
        </p:nvCxnSpPr>
        <p:spPr>
          <a:xfrm flipH="1">
            <a:off x="4084291" y="5569001"/>
            <a:ext cx="180309" cy="18030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51" name="Google Shape;3051;p4"/>
          <p:cNvSpPr txBox="1"/>
          <p:nvPr/>
        </p:nvSpPr>
        <p:spPr>
          <a:xfrm>
            <a:off x="6674706" y="2283340"/>
            <a:ext cx="2597068" cy="658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bằng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7,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viết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7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2" name="Google Shape;3052;p4"/>
          <p:cNvSpPr txBox="1"/>
          <p:nvPr/>
        </p:nvSpPr>
        <p:spPr>
          <a:xfrm>
            <a:off x="8526603" y="2231174"/>
            <a:ext cx="1282249" cy="658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nhớ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1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3" name="Google Shape;3053;p4"/>
          <p:cNvSpPr/>
          <p:nvPr/>
        </p:nvSpPr>
        <p:spPr>
          <a:xfrm>
            <a:off x="3018276" y="2782495"/>
            <a:ext cx="436124" cy="1673383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54" name="Google Shape;3054;p4"/>
          <p:cNvCxnSpPr>
            <a:stCxn id="3053" idx="6"/>
          </p:cNvCxnSpPr>
          <p:nvPr/>
        </p:nvCxnSpPr>
        <p:spPr>
          <a:xfrm>
            <a:off x="3454400" y="3619186"/>
            <a:ext cx="495300" cy="8367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055" name="Google Shape;3055;p4"/>
          <p:cNvSpPr txBox="1"/>
          <p:nvPr/>
        </p:nvSpPr>
        <p:spPr>
          <a:xfrm>
            <a:off x="8771376" y="2951705"/>
            <a:ext cx="2686487" cy="658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7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trừ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3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bằng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4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3056" name="Google Shape;3056;p4"/>
          <p:cNvCxnSpPr/>
          <p:nvPr/>
        </p:nvCxnSpPr>
        <p:spPr>
          <a:xfrm flipH="1">
            <a:off x="2518722" y="2914215"/>
            <a:ext cx="642190" cy="151721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57" name="Google Shape;3057;p4"/>
          <p:cNvSpPr txBox="1"/>
          <p:nvPr/>
        </p:nvSpPr>
        <p:spPr>
          <a:xfrm>
            <a:off x="6753492" y="3477963"/>
            <a:ext cx="127103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viết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4.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8" name="Google Shape;3058;p4"/>
          <p:cNvSpPr txBox="1"/>
          <p:nvPr/>
        </p:nvSpPr>
        <p:spPr>
          <a:xfrm>
            <a:off x="6411377" y="2923076"/>
            <a:ext cx="284097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8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trừ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1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bằng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7,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9" name="Google Shape;3059;p4"/>
          <p:cNvSpPr txBox="1"/>
          <p:nvPr/>
        </p:nvSpPr>
        <p:spPr>
          <a:xfrm>
            <a:off x="6722496" y="3972357"/>
            <a:ext cx="409005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trừ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1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bằng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2,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60" name="Google Shape;3060;p4"/>
          <p:cNvCxnSpPr/>
          <p:nvPr/>
        </p:nvCxnSpPr>
        <p:spPr>
          <a:xfrm flipH="1">
            <a:off x="764300" y="1315171"/>
            <a:ext cx="1431050" cy="1495833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61" name="Google Shape;3061;p4"/>
          <p:cNvSpPr txBox="1"/>
          <p:nvPr/>
        </p:nvSpPr>
        <p:spPr>
          <a:xfrm>
            <a:off x="9169690" y="3955409"/>
            <a:ext cx="1271031" cy="658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viết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62" name="Google Shape;3062;p4"/>
          <p:cNvGrpSpPr/>
          <p:nvPr/>
        </p:nvGrpSpPr>
        <p:grpSpPr>
          <a:xfrm>
            <a:off x="6897189" y="4911711"/>
            <a:ext cx="3642098" cy="919696"/>
            <a:chOff x="7021028" y="3764080"/>
            <a:chExt cx="3852843" cy="1257959"/>
          </a:xfrm>
        </p:grpSpPr>
        <p:sp>
          <p:nvSpPr>
            <p:cNvPr id="3063" name="Google Shape;3063;p4"/>
            <p:cNvSpPr txBox="1"/>
            <p:nvPr/>
          </p:nvSpPr>
          <p:spPr>
            <a:xfrm>
              <a:off x="7125299" y="3794319"/>
              <a:ext cx="3748572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31859B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386 – 139 = 247</a:t>
              </a:r>
              <a:endPara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31859B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4" name="Google Shape;3064;p4"/>
            <p:cNvSpPr/>
            <p:nvPr/>
          </p:nvSpPr>
          <p:spPr>
            <a:xfrm>
              <a:off x="7021028" y="3764080"/>
              <a:ext cx="3824751" cy="1257959"/>
            </a:xfrm>
            <a:prstGeom prst="roundRect">
              <a:avLst>
                <a:gd name="adj" fmla="val 16667"/>
              </a:avLst>
            </a:prstGeom>
            <a:noFill/>
            <a:ln w="76200" cap="flat" cmpd="dbl">
              <a:solidFill>
                <a:srgbClr val="E36C0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033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9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1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3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50"/>
                                        <p:tgtEl>
                                          <p:spTgt spid="3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3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3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3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3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3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3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3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50"/>
                                        <p:tgtEl>
                                          <p:spTgt spid="3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50"/>
                            </p:stCondLst>
                            <p:childTnLst>
                              <p:par>
                                <p:cTn id="1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50"/>
                                        <p:tgtEl>
                                          <p:spTgt spid="3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3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3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3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0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3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3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3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</TotalTime>
  <Words>505</Words>
  <Application>Microsoft Office PowerPoint</Application>
  <PresentationFormat>Widescreen</PresentationFormat>
  <Paragraphs>127</Paragraphs>
  <Slides>29</Slides>
  <Notes>12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等线</vt:lpstr>
      <vt:lpstr>Aptos</vt:lpstr>
      <vt:lpstr>Arial</vt:lpstr>
      <vt:lpstr>Calibri</vt:lpstr>
      <vt:lpstr>Calibri Light</vt:lpstr>
      <vt:lpstr>Congenial</vt:lpstr>
      <vt:lpstr>Pokemon Solid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LATITUDE 7400</cp:lastModifiedBy>
  <cp:revision>38</cp:revision>
  <dcterms:created xsi:type="dcterms:W3CDTF">2025-04-10T02:10:58Z</dcterms:created>
  <dcterms:modified xsi:type="dcterms:W3CDTF">2026-04-01T14:49:51Z</dcterms:modified>
</cp:coreProperties>
</file>