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8" r:id="rId2"/>
    <p:sldId id="568" r:id="rId3"/>
    <p:sldId id="569" r:id="rId4"/>
    <p:sldId id="586" r:id="rId5"/>
    <p:sldId id="587" r:id="rId6"/>
    <p:sldId id="589" r:id="rId7"/>
    <p:sldId id="590" r:id="rId8"/>
    <p:sldId id="591" r:id="rId9"/>
    <p:sldId id="5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3F21-52B9-433C-A78E-D315A503A31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BBD3-421B-4BEA-BC06-E6D5CDB34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79A8-0D16-49DC-BBA4-4718E4DCE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B81A8-F55F-4A41-8C5C-2336D2A1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00EB-4EE8-4F2E-B7F0-CD8078B4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C5259-46E6-4A98-8717-A54DAA17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205F9-1F01-4EBB-97B8-B544FB65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A5B4-9F6F-40DD-AA40-A3846932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5CC1B-A571-4C2C-AD4F-C44F49B26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674F5-C75F-4A71-A922-733E067B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5537-B5CB-4FC8-AEC5-B059B083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9F280-C446-4818-9BE6-7D5E96C0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6F5AF-8B4E-426B-9D8B-EF2D70AA4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12549-ED44-43FE-84A3-A11D5E537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DBA73-FB88-4DB8-9894-2ABC6C58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3083-CECD-4ACC-B9CC-D775CA00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1FC5-E1AA-41E6-9BB0-627F030C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891B-7AF8-48C4-8107-7B35DE80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7641-2E26-40BE-AC12-321571D5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62816-0807-430B-9FA1-A75DB006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9A765-BBDA-4613-80A1-171A546C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C9197-CF4B-4307-ABE9-013A430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B133-4FC8-4557-9A55-A87726B1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56040-ACDF-4000-9FE5-17D991EB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2E689-3385-481E-8E3B-E79E4D3F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9CD8F-AC99-4C4D-A235-D6E47F6B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EA88-138A-4D43-ACCD-8B8CFC3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6840-5BB4-4E85-BF8D-44A5E9A7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2E5C6-6FF7-4568-BFF1-0F8691E2F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6FB9-D3FA-4CA6-9D6C-5297652B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84CF2-28E0-4168-B564-D3B23783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41F7E-1EA1-4D9E-927A-0D34ADB1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BD841-1617-416B-8C1A-ED568D9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8FDF-F3B4-4DE6-9CA1-4DD2179E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C5F3C-F4EF-4F01-B575-D6A1195A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9445-AD75-477B-8873-CE0D55316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AAA5B-0E66-4AB1-9D0B-CE7199100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EB4FB-2C42-4493-834A-357F24DE1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44275-9E1F-431A-A76B-92B8F35B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A12A3-106F-42B0-8F99-DC77D556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B5F07-D8E9-41C9-AAB1-C2ACF1D6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DE51-B0ED-4719-8211-18A3ECB6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643D6-D22F-4411-94BA-08951E7A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7A15F-1EBA-4CB7-AC81-5EF40BBB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A7559-E32C-442D-8C62-F7206999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636BC-E51C-4265-A2EE-0CC0D7CB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53040-6696-4440-AAFA-5E5A799D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4BD4-8AFC-49BD-9DC0-DBF76465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E4B6-D60D-4700-9E95-218BD284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4B539-757E-4170-ADF7-675061E3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EEC7-7034-480C-A9AC-7FBCD5D53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C884A-C0ED-422A-82BE-CFEBB354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939C0-F77B-4C96-9CFD-AAEDFF5E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64F8-009F-409C-A15A-A72759B3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BAFC-BB2F-4AD4-B926-1170E811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39819C-FAF4-46CF-B9B1-3E6F811FF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24CB7-BF4A-4E24-9344-D75F3A349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DFAA2-7709-4E27-B399-F44F98CD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9F42C-2757-4409-BB80-3B124551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DD3AC-8327-41CB-B2B9-A0278B76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AB7D4-3848-491B-BA21-72968A73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EB02C-44F2-4F41-99C5-151081C9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2465-7787-42AF-876C-9D8FF1356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0533-C7B2-47D2-939B-6661BF91FA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2A6C-A3EC-44E1-923C-E4F27EB15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609B-E9B1-471E-9E27-CE6BB5FE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microsoft.com/office/2007/relationships/media" Target="../media/media1.wav"/><Relationship Id="rId16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microsoft.com/office/2007/relationships/media" Target="../media/media1.wav"/><Relationship Id="rId16" Type="http://schemas.openxmlformats.org/officeDocument/2006/relationships/image" Target="../media/image3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microsoft.com/office/2007/relationships/media" Target="../media/media1.wav"/><Relationship Id="rId16" Type="http://schemas.openxmlformats.org/officeDocument/2006/relationships/image" Target="../media/image3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microsoft.com/office/2007/relationships/media" Target="../media/media1.wav"/><Relationship Id="rId16" Type="http://schemas.openxmlformats.org/officeDocument/2006/relationships/image" Target="../media/image3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43000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h vẽ ngày Tết đẹp">
            <a:extLst>
              <a:ext uri="{FF2B5EF4-FFF2-40B4-BE49-F238E27FC236}">
                <a16:creationId xmlns:a16="http://schemas.microsoft.com/office/drawing/2014/main" id="{A20D39F6-5E8E-4F13-A99C-8CA3EA53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80251" y="83779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22BCE0-C254-4793-9BBB-8F0DC965309A}"/>
              </a:ext>
            </a:extLst>
          </p:cNvPr>
          <p:cNvSpPr txBox="1"/>
          <p:nvPr/>
        </p:nvSpPr>
        <p:spPr>
          <a:xfrm>
            <a:off x="2514600" y="52957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rgbClr val="840105"/>
                  </a:solidFill>
                </a:ln>
                <a:solidFill>
                  <a:srgbClr val="E75528"/>
                </a:solidFill>
                <a:latin typeface="+mj-lt"/>
                <a:cs typeface="Arial" panose="020B0604020202020204" pitchFamily="34" charset="0"/>
              </a:rPr>
              <a:t>BAO LÌ XÌ </a:t>
            </a:r>
          </a:p>
          <a:p>
            <a:pPr algn="ctr"/>
            <a:r>
              <a:rPr lang="en-US" sz="9600" b="1" dirty="0" smtClean="0">
                <a:ln w="38100">
                  <a:solidFill>
                    <a:srgbClr val="840105"/>
                  </a:solidFill>
                </a:ln>
                <a:solidFill>
                  <a:srgbClr val="E75528"/>
                </a:solidFill>
                <a:latin typeface="+mj-lt"/>
                <a:cs typeface="Arial" panose="020B0604020202020204" pitchFamily="34" charset="0"/>
              </a:rPr>
              <a:t>MAY MẮN</a:t>
            </a:r>
            <a:endParaRPr lang="en-US" sz="9600" b="1" dirty="0">
              <a:ln w="38100">
                <a:solidFill>
                  <a:srgbClr val="840105"/>
                </a:solidFill>
              </a:ln>
              <a:solidFill>
                <a:srgbClr val="E75528"/>
              </a:solidFill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8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FB2A3-EB87-4BD9-81E0-2F43E8468EF2}"/>
              </a:ext>
            </a:extLst>
          </p:cNvPr>
          <p:cNvSpPr txBox="1"/>
          <p:nvPr/>
        </p:nvSpPr>
        <p:spPr>
          <a:xfrm>
            <a:off x="1415502" y="1010844"/>
            <a:ext cx="8219699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Tên 3 vị thần tượng trưng cho sự giàu sang, hạnh phúc và sức khỏe?</a:t>
            </a:r>
          </a:p>
          <a:p>
            <a:pPr algn="ctr"/>
            <a:endParaRPr lang="vi-VN" sz="4000" b="1" dirty="0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F17ED-34C6-49B6-A137-8FBA2F93EBD5}"/>
              </a:ext>
            </a:extLst>
          </p:cNvPr>
          <p:cNvSpPr txBox="1"/>
          <p:nvPr/>
        </p:nvSpPr>
        <p:spPr>
          <a:xfrm>
            <a:off x="1744035" y="4980862"/>
            <a:ext cx="233811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Thọ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FA9C5-128A-4C65-9AD5-FAC930E41897}"/>
              </a:ext>
            </a:extLst>
          </p:cNvPr>
          <p:cNvSpPr txBox="1"/>
          <p:nvPr/>
        </p:nvSpPr>
        <p:spPr>
          <a:xfrm>
            <a:off x="1878543" y="3375308"/>
            <a:ext cx="192898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Phúc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F21B0-A3F1-4324-8D14-15F29517E75F}"/>
              </a:ext>
            </a:extLst>
          </p:cNvPr>
          <p:cNvSpPr txBox="1"/>
          <p:nvPr/>
        </p:nvSpPr>
        <p:spPr>
          <a:xfrm>
            <a:off x="7941240" y="3395354"/>
            <a:ext cx="192898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Lộc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3D1D5-9917-4A17-8E4B-5C8FEDF78787}"/>
              </a:ext>
            </a:extLst>
          </p:cNvPr>
          <p:cNvSpPr txBox="1"/>
          <p:nvPr/>
        </p:nvSpPr>
        <p:spPr>
          <a:xfrm>
            <a:off x="7936048" y="4974020"/>
            <a:ext cx="192898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Cả 3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DE1A10-85FC-400D-90BA-AC1E69BE2089}"/>
              </a:ext>
            </a:extLst>
          </p:cNvPr>
          <p:cNvSpPr txBox="1"/>
          <p:nvPr/>
        </p:nvSpPr>
        <p:spPr>
          <a:xfrm>
            <a:off x="1887326" y="969546"/>
            <a:ext cx="7476025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Lần đầu tiên ra khỏi nhà trong năm được gọi là gì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Đi chơi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Đi làm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Xuất hành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Xông đất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noaction"/>
            <a:extLst>
              <a:ext uri="{FF2B5EF4-FFF2-40B4-BE49-F238E27FC236}">
                <a16:creationId xmlns:a16="http://schemas.microsoft.com/office/drawing/2014/main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7" name="Picture 4" descr="Tranh vẽ ngày Tết đẹp">
            <a:extLst>
              <a:ext uri="{FF2B5EF4-FFF2-40B4-BE49-F238E27FC236}">
                <a16:creationId xmlns:a16="http://schemas.microsoft.com/office/drawing/2014/main" id="{3D92B358-8501-4AD5-A5B2-EFC8CCD1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FB2A3-EB87-4BD9-81E0-2F43E8468EF2}"/>
              </a:ext>
            </a:extLst>
          </p:cNvPr>
          <p:cNvSpPr txBox="1"/>
          <p:nvPr/>
        </p:nvSpPr>
        <p:spPr>
          <a:xfrm>
            <a:off x="2260948" y="1047587"/>
            <a:ext cx="6140998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Cúng vị thần nào vào ngày 23 tháng chạp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F17ED-34C6-49B6-A137-8FBA2F93EBD5}"/>
              </a:ext>
            </a:extLst>
          </p:cNvPr>
          <p:cNvSpPr txBox="1"/>
          <p:nvPr/>
        </p:nvSpPr>
        <p:spPr>
          <a:xfrm>
            <a:off x="1544224" y="5002699"/>
            <a:ext cx="271366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Táo quân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FA9C5-128A-4C65-9AD5-FAC930E41897}"/>
              </a:ext>
            </a:extLst>
          </p:cNvPr>
          <p:cNvSpPr txBox="1"/>
          <p:nvPr/>
        </p:nvSpPr>
        <p:spPr>
          <a:xfrm>
            <a:off x="1647209" y="3421175"/>
            <a:ext cx="268075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Ông địa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F21B0-A3F1-4324-8D14-15F29517E75F}"/>
              </a:ext>
            </a:extLst>
          </p:cNvPr>
          <p:cNvSpPr txBox="1"/>
          <p:nvPr/>
        </p:nvSpPr>
        <p:spPr>
          <a:xfrm>
            <a:off x="7613246" y="3460979"/>
            <a:ext cx="257238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Thần tài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3D1D5-9917-4A17-8E4B-5C8FEDF78787}"/>
              </a:ext>
            </a:extLst>
          </p:cNvPr>
          <p:cNvSpPr txBox="1"/>
          <p:nvPr/>
        </p:nvSpPr>
        <p:spPr>
          <a:xfrm>
            <a:off x="7934950" y="5039226"/>
            <a:ext cx="192898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Gió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7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DE1A10-85FC-400D-90BA-AC1E69BE2089}"/>
              </a:ext>
            </a:extLst>
          </p:cNvPr>
          <p:cNvSpPr txBox="1"/>
          <p:nvPr/>
        </p:nvSpPr>
        <p:spPr>
          <a:xfrm>
            <a:off x="1764287" y="906179"/>
            <a:ext cx="7476025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Đây là 1 nghi lễ phong tục mà khi gặp nhau vào các ngày tết thường thực hiện và chào hỏi nhau ?</a:t>
            </a:r>
          </a:p>
          <a:p>
            <a:pPr algn="ctr"/>
            <a:endParaRPr lang="vi-VN" sz="32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Bắt tay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Cười đùa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Chúc Tết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Hỏi thăm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noaction"/>
            <a:extLst>
              <a:ext uri="{FF2B5EF4-FFF2-40B4-BE49-F238E27FC236}">
                <a16:creationId xmlns:a16="http://schemas.microsoft.com/office/drawing/2014/main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7" name="Picture 4" descr="Tranh vẽ ngày Tết đẹp">
            <a:extLst>
              <a:ext uri="{FF2B5EF4-FFF2-40B4-BE49-F238E27FC236}">
                <a16:creationId xmlns:a16="http://schemas.microsoft.com/office/drawing/2014/main" id="{42CC7FAC-6538-4EA2-BFAF-BD52D388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8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FB2A3-EB87-4BD9-81E0-2F43E8468EF2}"/>
              </a:ext>
            </a:extLst>
          </p:cNvPr>
          <p:cNvSpPr txBox="1"/>
          <p:nvPr/>
        </p:nvSpPr>
        <p:spPr>
          <a:xfrm>
            <a:off x="1491546" y="867555"/>
            <a:ext cx="7995046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Một loại thức ăn ngọt có nhiều hương vị thường làm từ các loại trái cây, quả không thể thiếu vào ngày tết?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F17ED-34C6-49B6-A137-8FBA2F93EBD5}"/>
              </a:ext>
            </a:extLst>
          </p:cNvPr>
          <p:cNvSpPr txBox="1"/>
          <p:nvPr/>
        </p:nvSpPr>
        <p:spPr>
          <a:xfrm>
            <a:off x="1544224" y="5002699"/>
            <a:ext cx="271366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Sữa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FA9C5-128A-4C65-9AD5-FAC930E41897}"/>
              </a:ext>
            </a:extLst>
          </p:cNvPr>
          <p:cNvSpPr txBox="1"/>
          <p:nvPr/>
        </p:nvSpPr>
        <p:spPr>
          <a:xfrm>
            <a:off x="1647209" y="3421175"/>
            <a:ext cx="268075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Mứt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F21B0-A3F1-4324-8D14-15F29517E75F}"/>
              </a:ext>
            </a:extLst>
          </p:cNvPr>
          <p:cNvSpPr txBox="1"/>
          <p:nvPr/>
        </p:nvSpPr>
        <p:spPr>
          <a:xfrm>
            <a:off x="7613246" y="3460979"/>
            <a:ext cx="257238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3D1D5-9917-4A17-8E4B-5C8FEDF78787}"/>
              </a:ext>
            </a:extLst>
          </p:cNvPr>
          <p:cNvSpPr txBox="1"/>
          <p:nvPr/>
        </p:nvSpPr>
        <p:spPr>
          <a:xfrm>
            <a:off x="7934950" y="5039226"/>
            <a:ext cx="192898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Đường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3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6" grpId="1"/>
      <p:bldP spid="17" grpId="0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DE1A10-85FC-400D-90BA-AC1E69BE2089}"/>
              </a:ext>
            </a:extLst>
          </p:cNvPr>
          <p:cNvSpPr txBox="1"/>
          <p:nvPr/>
        </p:nvSpPr>
        <p:spPr>
          <a:xfrm>
            <a:off x="1764287" y="906179"/>
            <a:ext cx="7476025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Loại bánh nào đặc trưng của ngày Tết cổ truyền?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bao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chưng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bèo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gai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noaction"/>
            <a:extLst>
              <a:ext uri="{FF2B5EF4-FFF2-40B4-BE49-F238E27FC236}">
                <a16:creationId xmlns:a16="http://schemas.microsoft.com/office/drawing/2014/main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6" name="Picture 4" descr="Tranh vẽ ngày Tết đẹp">
            <a:extLst>
              <a:ext uri="{FF2B5EF4-FFF2-40B4-BE49-F238E27FC236}">
                <a16:creationId xmlns:a16="http://schemas.microsoft.com/office/drawing/2014/main" id="{363AA041-F5F3-4698-9105-C20E5F1D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FB2A3-EB87-4BD9-81E0-2F43E8468EF2}"/>
              </a:ext>
            </a:extLst>
          </p:cNvPr>
          <p:cNvSpPr txBox="1"/>
          <p:nvPr/>
        </p:nvSpPr>
        <p:spPr>
          <a:xfrm>
            <a:off x="1531994" y="1093258"/>
            <a:ext cx="799504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Khoảnh khắc chuyển từ năm cũ sang năm mới gọi là?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F17ED-34C6-49B6-A137-8FBA2F93EBD5}"/>
              </a:ext>
            </a:extLst>
          </p:cNvPr>
          <p:cNvSpPr txBox="1"/>
          <p:nvPr/>
        </p:nvSpPr>
        <p:spPr>
          <a:xfrm>
            <a:off x="1638197" y="5018888"/>
            <a:ext cx="2713665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Giáp Tết</a:t>
            </a:r>
            <a:endParaRPr lang="en-US" sz="40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8FA9C5-128A-4C65-9AD5-FAC930E41897}"/>
              </a:ext>
            </a:extLst>
          </p:cNvPr>
          <p:cNvSpPr txBox="1"/>
          <p:nvPr/>
        </p:nvSpPr>
        <p:spPr>
          <a:xfrm>
            <a:off x="1741182" y="3437364"/>
            <a:ext cx="268075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Thời gian</a:t>
            </a:r>
            <a:endParaRPr lang="en-US" sz="40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F21B0-A3F1-4324-8D14-15F29517E75F}"/>
              </a:ext>
            </a:extLst>
          </p:cNvPr>
          <p:cNvSpPr txBox="1"/>
          <p:nvPr/>
        </p:nvSpPr>
        <p:spPr>
          <a:xfrm>
            <a:off x="7611834" y="3403109"/>
            <a:ext cx="257238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Giao thừa</a:t>
            </a:r>
            <a:endParaRPr lang="en-US" sz="40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3D1D5-9917-4A17-8E4B-5C8FEDF78787}"/>
              </a:ext>
            </a:extLst>
          </p:cNvPr>
          <p:cNvSpPr txBox="1"/>
          <p:nvPr/>
        </p:nvSpPr>
        <p:spPr>
          <a:xfrm>
            <a:off x="7410415" y="4870221"/>
            <a:ext cx="268071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Tân niên</a:t>
            </a:r>
          </a:p>
          <a:p>
            <a:pPr algn="ctr"/>
            <a:r>
              <a:rPr lang="vi-VN" sz="36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(năm mới)</a:t>
            </a:r>
            <a:endParaRPr lang="en-US" sz="36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5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6" grpId="1"/>
      <p:bldP spid="17" grpId="0"/>
      <p:bldP spid="17" grpId="1"/>
      <p:bldP spid="18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DE1A10-85FC-400D-90BA-AC1E69BE2089}"/>
              </a:ext>
            </a:extLst>
          </p:cNvPr>
          <p:cNvSpPr txBox="1"/>
          <p:nvPr/>
        </p:nvSpPr>
        <p:spPr>
          <a:xfrm>
            <a:off x="1605787" y="1108075"/>
            <a:ext cx="7765590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Hoạt động múa gì em thường thấy vào ngày tết biểu trưng cho sự may mắn ?</a:t>
            </a:r>
          </a:p>
          <a:p>
            <a:pPr algn="ctr"/>
            <a:endParaRPr lang="vi-VN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sạp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lửa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lân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lụa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noaction"/>
            <a:extLst>
              <a:ext uri="{FF2B5EF4-FFF2-40B4-BE49-F238E27FC236}">
                <a16:creationId xmlns:a16="http://schemas.microsoft.com/office/drawing/2014/main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6" name="Picture 4" descr="Tranh vẽ ngày Tết đẹp">
            <a:extLst>
              <a:ext uri="{FF2B5EF4-FFF2-40B4-BE49-F238E27FC236}">
                <a16:creationId xmlns:a16="http://schemas.microsoft.com/office/drawing/2014/main" id="{363AA041-F5F3-4698-9105-C20E5F1D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8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Office PowerPoint</Application>
  <PresentationFormat>Widescreen</PresentationFormat>
  <Paragraphs>84</Paragraphs>
  <Slides>9</Slides>
  <Notes>9</Notes>
  <HiddenSlides>0</HiddenSlides>
  <MMClips>32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Tu</cp:lastModifiedBy>
  <cp:revision>3</cp:revision>
  <dcterms:created xsi:type="dcterms:W3CDTF">2022-01-07T10:12:15Z</dcterms:created>
  <dcterms:modified xsi:type="dcterms:W3CDTF">2026-01-11T13:29:42Z</dcterms:modified>
</cp:coreProperties>
</file>