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98" r:id="rId2"/>
    <p:sldId id="274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84" r:id="rId12"/>
    <p:sldId id="285" r:id="rId13"/>
  </p:sldIdLst>
  <p:sldSz cx="18288000" cy="10287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Barlow Condensed Black" panose="020B0604020202020204" charset="0"/>
      <p:bold r:id="rId19"/>
      <p:boldItalic r:id="rId20"/>
    </p:embeddedFont>
    <p:embeddedFont>
      <p:font typeface="Courgette" panose="020B0604020202020204" charset="0"/>
      <p:regular r:id="rId21"/>
    </p:embeddedFont>
    <p:embeddedFont>
      <p:font typeface="Waterlily" panose="020B0604020202020204" charset="0"/>
      <p:regular r:id="rId22"/>
    </p:embeddedFont>
    <p:embeddedFont>
      <p:font typeface="Barlow Condensed Thin" panose="020B0604020202020204" charset="0"/>
      <p:regular r:id="rId23"/>
      <p: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pyright claim" id="{057E1192-F726-44E3-BF00-5E316F6B8E3A}">
          <p14:sldIdLst/>
        </p14:section>
        <p14:section name="Game Part" id="{B5E47855-A8B2-4C2D-B42E-4C12AA0AEFD0}">
          <p14:sldIdLst>
            <p14:sldId id="298"/>
            <p14:sldId id="274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84"/>
            <p14:sldId id="28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14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0206" autoAdjust="0"/>
  </p:normalViewPr>
  <p:slideViewPr>
    <p:cSldViewPr>
      <p:cViewPr varScale="1">
        <p:scale>
          <a:sx n="60" d="100"/>
          <a:sy n="60" d="100"/>
        </p:scale>
        <p:origin x="370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C2F232-0CFE-4453-B72A-4F56515C6313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FEFC53-2A26-474C-9D69-1F42F828B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193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niêu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di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cậu</a:t>
            </a:r>
            <a:r>
              <a:rPr lang="en-US" dirty="0"/>
              <a:t> </a:t>
            </a:r>
            <a:r>
              <a:rPr lang="en-US" dirty="0" err="1"/>
              <a:t>bé</a:t>
            </a:r>
            <a:endParaRPr lang="en-US" dirty="0"/>
          </a:p>
          <a:p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2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niêu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đập</a:t>
            </a:r>
            <a:r>
              <a:rPr lang="en-US" dirty="0"/>
              <a:t> </a:t>
            </a:r>
            <a:r>
              <a:rPr lang="en-US" dirty="0" err="1"/>
              <a:t>niêu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lì</a:t>
            </a:r>
            <a:r>
              <a:rPr lang="en-US" dirty="0"/>
              <a:t> </a:t>
            </a:r>
            <a:r>
              <a:rPr lang="en-US" dirty="0" err="1"/>
              <a:t>xì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FEFC53-2A26-474C-9D69-1F42F828B90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078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18" Type="http://schemas.openxmlformats.org/officeDocument/2006/relationships/image" Target="../media/image41.svg"/><Relationship Id="rId26" Type="http://schemas.openxmlformats.org/officeDocument/2006/relationships/image" Target="../media/image18.png"/><Relationship Id="rId39" Type="http://schemas.openxmlformats.org/officeDocument/2006/relationships/image" Target="../media/image25.png"/><Relationship Id="rId21" Type="http://schemas.openxmlformats.org/officeDocument/2006/relationships/image" Target="../media/image44.svg"/><Relationship Id="rId34" Type="http://schemas.microsoft.com/office/2007/relationships/hdphoto" Target="../media/hdphoto5.wdp"/><Relationship Id="rId42" Type="http://schemas.openxmlformats.org/officeDocument/2006/relationships/image" Target="../media/image28.png"/><Relationship Id="rId47" Type="http://schemas.microsoft.com/office/2007/relationships/hdphoto" Target="../media/hdphoto8.wdp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png"/><Relationship Id="rId29" Type="http://schemas.microsoft.com/office/2007/relationships/hdphoto" Target="../media/hdphoto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24" Type="http://schemas.openxmlformats.org/officeDocument/2006/relationships/image" Target="../media/image17.png"/><Relationship Id="rId32" Type="http://schemas.openxmlformats.org/officeDocument/2006/relationships/image" Target="../media/image21.png"/><Relationship Id="rId37" Type="http://schemas.openxmlformats.org/officeDocument/2006/relationships/image" Target="../media/image24.png"/><Relationship Id="rId40" Type="http://schemas.openxmlformats.org/officeDocument/2006/relationships/image" Target="../media/image26.gif"/><Relationship Id="rId45" Type="http://schemas.openxmlformats.org/officeDocument/2006/relationships/image" Target="../media/image30.png"/><Relationship Id="rId5" Type="http://schemas.openxmlformats.org/officeDocument/2006/relationships/image" Target="../media/image2.jpeg"/><Relationship Id="rId15" Type="http://schemas.openxmlformats.org/officeDocument/2006/relationships/image" Target="../media/image10.png"/><Relationship Id="rId23" Type="http://schemas.openxmlformats.org/officeDocument/2006/relationships/image" Target="../media/image16.png"/><Relationship Id="rId28" Type="http://schemas.openxmlformats.org/officeDocument/2006/relationships/image" Target="../media/image19.png"/><Relationship Id="rId36" Type="http://schemas.microsoft.com/office/2007/relationships/hdphoto" Target="../media/hdphoto6.wdp"/><Relationship Id="rId10" Type="http://schemas.openxmlformats.org/officeDocument/2006/relationships/image" Target="../media/image6.gif"/><Relationship Id="rId19" Type="http://schemas.openxmlformats.org/officeDocument/2006/relationships/image" Target="../media/image13.png"/><Relationship Id="rId31" Type="http://schemas.microsoft.com/office/2007/relationships/hdphoto" Target="../media/hdphoto4.wdp"/><Relationship Id="rId44" Type="http://schemas.openxmlformats.org/officeDocument/2006/relationships/slide" Target="slide2.xml"/><Relationship Id="rId4" Type="http://schemas.openxmlformats.org/officeDocument/2006/relationships/image" Target="../media/image1.png"/><Relationship Id="rId9" Type="http://schemas.openxmlformats.org/officeDocument/2006/relationships/image" Target="../media/image5.png"/><Relationship Id="rId14" Type="http://schemas.openxmlformats.org/officeDocument/2006/relationships/image" Target="../media/image37.svg"/><Relationship Id="rId22" Type="http://schemas.openxmlformats.org/officeDocument/2006/relationships/image" Target="../media/image15.png"/><Relationship Id="rId27" Type="http://schemas.microsoft.com/office/2007/relationships/hdphoto" Target="../media/hdphoto2.wdp"/><Relationship Id="rId30" Type="http://schemas.openxmlformats.org/officeDocument/2006/relationships/image" Target="../media/image20.png"/><Relationship Id="rId35" Type="http://schemas.openxmlformats.org/officeDocument/2006/relationships/image" Target="../media/image23.png"/><Relationship Id="rId43" Type="http://schemas.openxmlformats.org/officeDocument/2006/relationships/image" Target="../media/image29.png"/><Relationship Id="rId48" Type="http://schemas.openxmlformats.org/officeDocument/2006/relationships/image" Target="../media/image32.png"/><Relationship Id="rId8" Type="http://schemas.openxmlformats.org/officeDocument/2006/relationships/image" Target="../media/image4.png"/><Relationship Id="rId3" Type="http://schemas.openxmlformats.org/officeDocument/2006/relationships/audio" Target="../media/audio1.wav"/><Relationship Id="rId12" Type="http://schemas.openxmlformats.org/officeDocument/2006/relationships/image" Target="../media/image8.png"/><Relationship Id="rId17" Type="http://schemas.openxmlformats.org/officeDocument/2006/relationships/image" Target="../media/image12.png"/><Relationship Id="rId25" Type="http://schemas.microsoft.com/office/2007/relationships/hdphoto" Target="../media/hdphoto1.wdp"/><Relationship Id="rId33" Type="http://schemas.openxmlformats.org/officeDocument/2006/relationships/image" Target="../media/image22.png"/><Relationship Id="rId38" Type="http://schemas.microsoft.com/office/2007/relationships/hdphoto" Target="../media/hdphoto7.wdp"/><Relationship Id="rId46" Type="http://schemas.openxmlformats.org/officeDocument/2006/relationships/image" Target="../media/image31.png"/><Relationship Id="rId20" Type="http://schemas.openxmlformats.org/officeDocument/2006/relationships/image" Target="../media/image14.png"/><Relationship Id="rId41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2.png"/><Relationship Id="rId18" Type="http://schemas.openxmlformats.org/officeDocument/2006/relationships/image" Target="../media/image38.png"/><Relationship Id="rId3" Type="http://schemas.openxmlformats.org/officeDocument/2006/relationships/audio" Target="../media/audio3.wav"/><Relationship Id="rId21" Type="http://schemas.openxmlformats.org/officeDocument/2006/relationships/slide" Target="slide1.xml"/><Relationship Id="rId7" Type="http://schemas.openxmlformats.org/officeDocument/2006/relationships/image" Target="../media/image95.svg"/><Relationship Id="rId12" Type="http://schemas.openxmlformats.org/officeDocument/2006/relationships/image" Target="../media/image61.png"/><Relationship Id="rId17" Type="http://schemas.microsoft.com/office/2007/relationships/hdphoto" Target="../media/hdphoto9.wdp"/><Relationship Id="rId2" Type="http://schemas.openxmlformats.org/officeDocument/2006/relationships/audio" Target="../media/audio2.wav"/><Relationship Id="rId16" Type="http://schemas.openxmlformats.org/officeDocument/2006/relationships/image" Target="../media/image45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99.svg"/><Relationship Id="rId5" Type="http://schemas.openxmlformats.org/officeDocument/2006/relationships/audio" Target="../media/audio5.wav"/><Relationship Id="rId15" Type="http://schemas.openxmlformats.org/officeDocument/2006/relationships/image" Target="../media/image103.svg"/><Relationship Id="rId23" Type="http://schemas.openxmlformats.org/officeDocument/2006/relationships/image" Target="../media/image72.svg"/><Relationship Id="rId10" Type="http://schemas.openxmlformats.org/officeDocument/2006/relationships/image" Target="../media/image60.png"/><Relationship Id="rId19" Type="http://schemas.microsoft.com/office/2007/relationships/hdphoto" Target="../media/hdphoto10.wdp"/><Relationship Id="rId4" Type="http://schemas.openxmlformats.org/officeDocument/2006/relationships/audio" Target="../media/audio4.wav"/><Relationship Id="rId9" Type="http://schemas.openxmlformats.org/officeDocument/2006/relationships/image" Target="../media/image97.svg"/><Relationship Id="rId14" Type="http://schemas.openxmlformats.org/officeDocument/2006/relationships/image" Target="../media/image63.png"/><Relationship Id="rId22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microsoft.com/office/2007/relationships/hdphoto" Target="../media/hdphoto10.wdp"/><Relationship Id="rId3" Type="http://schemas.openxmlformats.org/officeDocument/2006/relationships/audio" Target="../media/audio3.wav"/><Relationship Id="rId7" Type="http://schemas.openxmlformats.org/officeDocument/2006/relationships/image" Target="../media/image65.png"/><Relationship Id="rId12" Type="http://schemas.openxmlformats.org/officeDocument/2006/relationships/image" Target="../media/image38.png"/><Relationship Id="rId17" Type="http://schemas.openxmlformats.org/officeDocument/2006/relationships/image" Target="../media/image72.svg"/><Relationship Id="rId2" Type="http://schemas.openxmlformats.org/officeDocument/2006/relationships/audio" Target="../media/audio2.wav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11" Type="http://schemas.microsoft.com/office/2007/relationships/hdphoto" Target="../media/hdphoto9.wdp"/><Relationship Id="rId5" Type="http://schemas.openxmlformats.org/officeDocument/2006/relationships/audio" Target="../media/audio5.wav"/><Relationship Id="rId15" Type="http://schemas.openxmlformats.org/officeDocument/2006/relationships/slide" Target="slide1.xml"/><Relationship Id="rId10" Type="http://schemas.openxmlformats.org/officeDocument/2006/relationships/image" Target="../media/image45.png"/><Relationship Id="rId4" Type="http://schemas.openxmlformats.org/officeDocument/2006/relationships/audio" Target="../media/audio4.wav"/><Relationship Id="rId9" Type="http://schemas.openxmlformats.org/officeDocument/2006/relationships/image" Target="../media/image107.svg"/><Relationship Id="rId1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microsoft.com/office/2007/relationships/hdphoto" Target="../media/hdphoto10.wdp"/><Relationship Id="rId3" Type="http://schemas.openxmlformats.org/officeDocument/2006/relationships/audio" Target="../media/audio3.wav"/><Relationship Id="rId7" Type="http://schemas.openxmlformats.org/officeDocument/2006/relationships/image" Target="../media/image68.png"/><Relationship Id="rId12" Type="http://schemas.openxmlformats.org/officeDocument/2006/relationships/image" Target="../media/image38.png"/><Relationship Id="rId17" Type="http://schemas.openxmlformats.org/officeDocument/2006/relationships/image" Target="../media/image72.svg"/><Relationship Id="rId2" Type="http://schemas.openxmlformats.org/officeDocument/2006/relationships/audio" Target="../media/audio2.wav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11" Type="http://schemas.microsoft.com/office/2007/relationships/hdphoto" Target="../media/hdphoto9.wdp"/><Relationship Id="rId5" Type="http://schemas.openxmlformats.org/officeDocument/2006/relationships/audio" Target="../media/audio5.wav"/><Relationship Id="rId15" Type="http://schemas.openxmlformats.org/officeDocument/2006/relationships/slide" Target="slide1.xml"/><Relationship Id="rId10" Type="http://schemas.openxmlformats.org/officeDocument/2006/relationships/image" Target="../media/image37.png"/><Relationship Id="rId4" Type="http://schemas.openxmlformats.org/officeDocument/2006/relationships/audio" Target="../media/audio4.wav"/><Relationship Id="rId9" Type="http://schemas.openxmlformats.org/officeDocument/2006/relationships/image" Target="../media/image111.svg"/><Relationship Id="rId1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12.xml"/><Relationship Id="rId3" Type="http://schemas.openxmlformats.org/officeDocument/2006/relationships/image" Target="../media/image34.png"/><Relationship Id="rId7" Type="http://schemas.openxmlformats.org/officeDocument/2006/relationships/slide" Target="slide5.xml"/><Relationship Id="rId12" Type="http://schemas.openxmlformats.org/officeDocument/2006/relationships/slide" Target="slide11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slide" Target="slide10.xml"/><Relationship Id="rId5" Type="http://schemas.openxmlformats.org/officeDocument/2006/relationships/slide" Target="slide3.xml"/><Relationship Id="rId15" Type="http://schemas.openxmlformats.org/officeDocument/2006/relationships/image" Target="../media/image35.png"/><Relationship Id="rId10" Type="http://schemas.openxmlformats.org/officeDocument/2006/relationships/slide" Target="slide8.xml"/><Relationship Id="rId4" Type="http://schemas.openxmlformats.org/officeDocument/2006/relationships/image" Target="../media/image65.svg"/><Relationship Id="rId9" Type="http://schemas.openxmlformats.org/officeDocument/2006/relationships/slide" Target="slide6.xml"/><Relationship Id="rId14" Type="http://schemas.openxmlformats.org/officeDocument/2006/relationships/slide" Target="slide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40.png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12" Type="http://schemas.openxmlformats.org/officeDocument/2006/relationships/slide" Target="slide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11" Type="http://schemas.openxmlformats.org/officeDocument/2006/relationships/image" Target="../media/image39.png"/><Relationship Id="rId5" Type="http://schemas.openxmlformats.org/officeDocument/2006/relationships/audio" Target="../media/audio5.wav"/><Relationship Id="rId10" Type="http://schemas.microsoft.com/office/2007/relationships/hdphoto" Target="../media/hdphoto10.wdp"/><Relationship Id="rId4" Type="http://schemas.openxmlformats.org/officeDocument/2006/relationships/audio" Target="../media/audio4.wav"/><Relationship Id="rId9" Type="http://schemas.openxmlformats.org/officeDocument/2006/relationships/image" Target="../media/image38.png"/><Relationship Id="rId14" Type="http://schemas.openxmlformats.org/officeDocument/2006/relationships/image" Target="../media/image72.sv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40.png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12" Type="http://schemas.openxmlformats.org/officeDocument/2006/relationships/slide" Target="slide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11" Type="http://schemas.openxmlformats.org/officeDocument/2006/relationships/image" Target="../media/image39.png"/><Relationship Id="rId5" Type="http://schemas.openxmlformats.org/officeDocument/2006/relationships/audio" Target="../media/audio5.wav"/><Relationship Id="rId10" Type="http://schemas.microsoft.com/office/2007/relationships/hdphoto" Target="../media/hdphoto10.wdp"/><Relationship Id="rId4" Type="http://schemas.openxmlformats.org/officeDocument/2006/relationships/audio" Target="../media/audio4.wav"/><Relationship Id="rId9" Type="http://schemas.openxmlformats.org/officeDocument/2006/relationships/image" Target="../media/image38.png"/><Relationship Id="rId14" Type="http://schemas.openxmlformats.org/officeDocument/2006/relationships/image" Target="../media/image72.sv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40.png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12" Type="http://schemas.openxmlformats.org/officeDocument/2006/relationships/slide" Target="slide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11" Type="http://schemas.openxmlformats.org/officeDocument/2006/relationships/image" Target="../media/image39.png"/><Relationship Id="rId5" Type="http://schemas.openxmlformats.org/officeDocument/2006/relationships/audio" Target="../media/audio5.wav"/><Relationship Id="rId10" Type="http://schemas.microsoft.com/office/2007/relationships/hdphoto" Target="../media/hdphoto10.wdp"/><Relationship Id="rId4" Type="http://schemas.openxmlformats.org/officeDocument/2006/relationships/audio" Target="../media/audio4.wav"/><Relationship Id="rId9" Type="http://schemas.openxmlformats.org/officeDocument/2006/relationships/image" Target="../media/image38.png"/><Relationship Id="rId14" Type="http://schemas.openxmlformats.org/officeDocument/2006/relationships/image" Target="../media/image72.sv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40.png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12" Type="http://schemas.openxmlformats.org/officeDocument/2006/relationships/slide" Target="slide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11" Type="http://schemas.openxmlformats.org/officeDocument/2006/relationships/image" Target="../media/image39.png"/><Relationship Id="rId5" Type="http://schemas.openxmlformats.org/officeDocument/2006/relationships/audio" Target="../media/audio5.wav"/><Relationship Id="rId10" Type="http://schemas.microsoft.com/office/2007/relationships/hdphoto" Target="../media/hdphoto10.wdp"/><Relationship Id="rId4" Type="http://schemas.openxmlformats.org/officeDocument/2006/relationships/audio" Target="../media/audio4.wav"/><Relationship Id="rId9" Type="http://schemas.openxmlformats.org/officeDocument/2006/relationships/image" Target="../media/image38.png"/><Relationship Id="rId14" Type="http://schemas.openxmlformats.org/officeDocument/2006/relationships/image" Target="../media/image72.sv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40.png"/><Relationship Id="rId3" Type="http://schemas.openxmlformats.org/officeDocument/2006/relationships/audio" Target="../media/audio3.wav"/><Relationship Id="rId7" Type="http://schemas.openxmlformats.org/officeDocument/2006/relationships/image" Target="../media/image45.png"/><Relationship Id="rId12" Type="http://schemas.openxmlformats.org/officeDocument/2006/relationships/slide" Target="slide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11" Type="http://schemas.openxmlformats.org/officeDocument/2006/relationships/image" Target="../media/image39.png"/><Relationship Id="rId5" Type="http://schemas.openxmlformats.org/officeDocument/2006/relationships/audio" Target="../media/audio5.wav"/><Relationship Id="rId10" Type="http://schemas.microsoft.com/office/2007/relationships/hdphoto" Target="../media/hdphoto10.wdp"/><Relationship Id="rId4" Type="http://schemas.openxmlformats.org/officeDocument/2006/relationships/audio" Target="../media/audio4.wav"/><Relationship Id="rId9" Type="http://schemas.openxmlformats.org/officeDocument/2006/relationships/image" Target="../media/image38.png"/><Relationship Id="rId14" Type="http://schemas.openxmlformats.org/officeDocument/2006/relationships/image" Target="../media/image72.sv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40.png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12" Type="http://schemas.openxmlformats.org/officeDocument/2006/relationships/slide" Target="slide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11" Type="http://schemas.openxmlformats.org/officeDocument/2006/relationships/image" Target="../media/image39.png"/><Relationship Id="rId5" Type="http://schemas.openxmlformats.org/officeDocument/2006/relationships/audio" Target="../media/audio5.wav"/><Relationship Id="rId10" Type="http://schemas.microsoft.com/office/2007/relationships/hdphoto" Target="../media/hdphoto10.wdp"/><Relationship Id="rId4" Type="http://schemas.openxmlformats.org/officeDocument/2006/relationships/audio" Target="../media/audio4.wav"/><Relationship Id="rId9" Type="http://schemas.openxmlformats.org/officeDocument/2006/relationships/image" Target="../media/image38.png"/><Relationship Id="rId14" Type="http://schemas.openxmlformats.org/officeDocument/2006/relationships/image" Target="../media/image7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3.png"/><Relationship Id="rId18" Type="http://schemas.openxmlformats.org/officeDocument/2006/relationships/image" Target="../media/image56.png"/><Relationship Id="rId26" Type="http://schemas.openxmlformats.org/officeDocument/2006/relationships/image" Target="../media/image39.png"/><Relationship Id="rId3" Type="http://schemas.openxmlformats.org/officeDocument/2006/relationships/audio" Target="../media/audio3.wav"/><Relationship Id="rId21" Type="http://schemas.openxmlformats.org/officeDocument/2006/relationships/image" Target="../media/image93.svg"/><Relationship Id="rId7" Type="http://schemas.openxmlformats.org/officeDocument/2006/relationships/image" Target="../media/image48.png"/><Relationship Id="rId12" Type="http://schemas.openxmlformats.org/officeDocument/2006/relationships/image" Target="../media/image85.svg"/><Relationship Id="rId17" Type="http://schemas.openxmlformats.org/officeDocument/2006/relationships/image" Target="../media/image89.svg"/><Relationship Id="rId25" Type="http://schemas.microsoft.com/office/2007/relationships/hdphoto" Target="../media/hdphoto10.wdp"/><Relationship Id="rId2" Type="http://schemas.openxmlformats.org/officeDocument/2006/relationships/audio" Target="../media/audio2.wav"/><Relationship Id="rId16" Type="http://schemas.openxmlformats.org/officeDocument/2006/relationships/image" Target="../media/image55.png"/><Relationship Id="rId20" Type="http://schemas.openxmlformats.org/officeDocument/2006/relationships/image" Target="../media/image57.png"/><Relationship Id="rId29" Type="http://schemas.openxmlformats.org/officeDocument/2006/relationships/image" Target="../media/image7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24" Type="http://schemas.openxmlformats.org/officeDocument/2006/relationships/image" Target="../media/image38.png"/><Relationship Id="rId5" Type="http://schemas.openxmlformats.org/officeDocument/2006/relationships/audio" Target="../media/audio5.wav"/><Relationship Id="rId15" Type="http://schemas.openxmlformats.org/officeDocument/2006/relationships/image" Target="../media/image87.svg"/><Relationship Id="rId23" Type="http://schemas.microsoft.com/office/2007/relationships/hdphoto" Target="../media/hdphoto9.wdp"/><Relationship Id="rId28" Type="http://schemas.openxmlformats.org/officeDocument/2006/relationships/image" Target="../media/image40.png"/><Relationship Id="rId10" Type="http://schemas.openxmlformats.org/officeDocument/2006/relationships/image" Target="../media/image51.png"/><Relationship Id="rId19" Type="http://schemas.openxmlformats.org/officeDocument/2006/relationships/image" Target="../media/image91.svg"/><Relationship Id="rId4" Type="http://schemas.openxmlformats.org/officeDocument/2006/relationships/audio" Target="../media/audio4.wav"/><Relationship Id="rId9" Type="http://schemas.openxmlformats.org/officeDocument/2006/relationships/image" Target="../media/image50.png"/><Relationship Id="rId14" Type="http://schemas.openxmlformats.org/officeDocument/2006/relationships/image" Target="../media/image54.png"/><Relationship Id="rId22" Type="http://schemas.openxmlformats.org/officeDocument/2006/relationships/image" Target="../media/image45.png"/><Relationship Id="rId27" Type="http://schemas.openxmlformats.org/officeDocument/2006/relationships/slide" Target="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9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>
            <a:extLst>
              <a:ext uri="{FF2B5EF4-FFF2-40B4-BE49-F238E27FC236}">
                <a16:creationId xmlns:a16="http://schemas.microsoft.com/office/drawing/2014/main" id="{0C5F929D-FCD2-4F46-AB0C-C65B358D5434}"/>
              </a:ext>
            </a:extLst>
          </p:cNvPr>
          <p:cNvGrpSpPr/>
          <p:nvPr/>
        </p:nvGrpSpPr>
        <p:grpSpPr>
          <a:xfrm>
            <a:off x="-1957458" y="-31729"/>
            <a:ext cx="9209554" cy="3015552"/>
            <a:chOff x="-1168852" y="-64809"/>
            <a:chExt cx="9209554" cy="3015552"/>
          </a:xfrm>
        </p:grpSpPr>
        <p:pic>
          <p:nvPicPr>
            <p:cNvPr id="147" name="Picture 8" descr="Pastel Brick Wall Background Design, Brick Clipart, Pastel, Geometrical PNG  and Vector with Transparent Background for Free Download">
              <a:extLst>
                <a:ext uri="{FF2B5EF4-FFF2-40B4-BE49-F238E27FC236}">
                  <a16:creationId xmlns:a16="http://schemas.microsoft.com/office/drawing/2014/main" id="{BD757A59-9D38-4EAB-81F7-D76C367200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4702" y="-33485"/>
              <a:ext cx="6096000" cy="2984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Pastel Brick Wall Background Design, Brick Clipart, Pastel, Geometrical PNG  and Vector with Transparent Background for Free Download">
              <a:extLst>
                <a:ext uri="{FF2B5EF4-FFF2-40B4-BE49-F238E27FC236}">
                  <a16:creationId xmlns:a16="http://schemas.microsoft.com/office/drawing/2014/main" id="{6A6F444C-4680-4106-BF0D-5E6CEB84CE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68852" y="-64809"/>
              <a:ext cx="6096000" cy="2984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3" name="Picture 14">
            <a:extLst>
              <a:ext uri="{FF2B5EF4-FFF2-40B4-BE49-F238E27FC236}">
                <a16:creationId xmlns:a16="http://schemas.microsoft.com/office/drawing/2014/main" id="{7028B45C-64E2-4FEB-96D3-2C8FBFAE38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31350">
            <a:off x="5805950" y="530064"/>
            <a:ext cx="1598655" cy="2445362"/>
          </a:xfrm>
          <a:prstGeom prst="rect">
            <a:avLst/>
          </a:prstGeom>
        </p:spPr>
      </p:pic>
      <p:pic>
        <p:nvPicPr>
          <p:cNvPr id="148" name="Picture 8" descr="Pastel Brick Wall Background Design, Brick Clipart, Pastel, Geometrical PNG  and Vector with Transparent Background for Free Download">
            <a:extLst>
              <a:ext uri="{FF2B5EF4-FFF2-40B4-BE49-F238E27FC236}">
                <a16:creationId xmlns:a16="http://schemas.microsoft.com/office/drawing/2014/main" id="{ABC6B599-0651-4FB1-9CBE-CEFB54D0C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9620" y="-82412"/>
            <a:ext cx="6448380" cy="2984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3" name="Picture 9">
            <a:extLst>
              <a:ext uri="{FF2B5EF4-FFF2-40B4-BE49-F238E27FC236}">
                <a16:creationId xmlns:a16="http://schemas.microsoft.com/office/drawing/2014/main" id="{0834F85B-DBA3-403A-811B-7C1104F10E0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4571976" y="2059370"/>
            <a:ext cx="1677258" cy="2495610"/>
          </a:xfrm>
          <a:prstGeom prst="rect">
            <a:avLst/>
          </a:prstGeom>
        </p:spPr>
      </p:pic>
      <p:pic>
        <p:nvPicPr>
          <p:cNvPr id="194" name="Picture 16">
            <a:extLst>
              <a:ext uri="{FF2B5EF4-FFF2-40B4-BE49-F238E27FC236}">
                <a16:creationId xmlns:a16="http://schemas.microsoft.com/office/drawing/2014/main" id="{423C647B-F200-44F1-AD9D-129668C316B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001801" y="-652565"/>
            <a:ext cx="3153763" cy="4956798"/>
          </a:xfrm>
          <a:prstGeom prst="rect">
            <a:avLst/>
          </a:prstGeom>
        </p:spPr>
      </p:pic>
      <p:pic>
        <p:nvPicPr>
          <p:cNvPr id="145" name="Picture 10" descr="Chinese Lion Dance 从两张图片改成的舞狮gif 这个只改眼部！ | Chinese lion dance, Lion dance,  Cartoon design">
            <a:extLst>
              <a:ext uri="{FF2B5EF4-FFF2-40B4-BE49-F238E27FC236}">
                <a16:creationId xmlns:a16="http://schemas.microsoft.com/office/drawing/2014/main" id="{1B47AF01-665C-4DCF-B2C5-7C5CB9F6BB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303" y="-1262497"/>
            <a:ext cx="3530989" cy="475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1" name="Picture 15">
            <a:extLst>
              <a:ext uri="{FF2B5EF4-FFF2-40B4-BE49-F238E27FC236}">
                <a16:creationId xmlns:a16="http://schemas.microsoft.com/office/drawing/2014/main" id="{2E3AFBFF-D9DD-4D15-A23A-BFB406735B40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940844" y="1833249"/>
            <a:ext cx="1611187" cy="2547332"/>
          </a:xfrm>
          <a:prstGeom prst="rect">
            <a:avLst/>
          </a:prstGeom>
        </p:spPr>
      </p:pic>
      <p:pic>
        <p:nvPicPr>
          <p:cNvPr id="93" name="boy">
            <a:extLst>
              <a:ext uri="{FF2B5EF4-FFF2-40B4-BE49-F238E27FC236}">
                <a16:creationId xmlns:a16="http://schemas.microsoft.com/office/drawing/2014/main" id="{06451CFA-B7F4-4506-8644-B2D6774EB10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755" y="190145"/>
            <a:ext cx="2615411" cy="3944454"/>
          </a:xfrm>
          <a:prstGeom prst="rect">
            <a:avLst/>
          </a:prstGeom>
        </p:spPr>
      </p:pic>
      <p:pic>
        <p:nvPicPr>
          <p:cNvPr id="54" name="Picture 19">
            <a:extLst>
              <a:ext uri="{FF2B5EF4-FFF2-40B4-BE49-F238E27FC236}">
                <a16:creationId xmlns:a16="http://schemas.microsoft.com/office/drawing/2014/main" id="{14198DDC-034B-4757-877E-69584D44812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9982002" y="754569"/>
            <a:ext cx="1102990" cy="2095942"/>
          </a:xfrm>
          <a:prstGeom prst="rect">
            <a:avLst/>
          </a:prstGeom>
        </p:spPr>
      </p:pic>
      <p:pic>
        <p:nvPicPr>
          <p:cNvPr id="55" name="Picture 20">
            <a:extLst>
              <a:ext uri="{FF2B5EF4-FFF2-40B4-BE49-F238E27FC236}">
                <a16:creationId xmlns:a16="http://schemas.microsoft.com/office/drawing/2014/main" id="{A211D8BE-6AC0-4FDA-BBD5-4780B68A5E81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0827386" y="695851"/>
            <a:ext cx="1061833" cy="2082026"/>
          </a:xfrm>
          <a:prstGeom prst="rect">
            <a:avLst/>
          </a:prstGeom>
        </p:spPr>
      </p:pic>
      <p:pic>
        <p:nvPicPr>
          <p:cNvPr id="57" name="Picture 15">
            <a:extLst>
              <a:ext uri="{FF2B5EF4-FFF2-40B4-BE49-F238E27FC236}">
                <a16:creationId xmlns:a16="http://schemas.microsoft.com/office/drawing/2014/main" id="{0546C80C-277E-4F46-B4A0-A3211CB689C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3569530" y="524214"/>
            <a:ext cx="2354168" cy="2471568"/>
          </a:xfrm>
          <a:prstGeom prst="rect">
            <a:avLst/>
          </a:prstGeom>
        </p:spPr>
      </p:pic>
      <p:pic>
        <p:nvPicPr>
          <p:cNvPr id="59" name="Picture 21">
            <a:extLst>
              <a:ext uri="{FF2B5EF4-FFF2-40B4-BE49-F238E27FC236}">
                <a16:creationId xmlns:a16="http://schemas.microsoft.com/office/drawing/2014/main" id="{13C2FC6A-DC30-459C-B999-247CFFB9E2B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2570765" y="-33485"/>
            <a:ext cx="1377259" cy="2930338"/>
          </a:xfrm>
          <a:prstGeom prst="rect">
            <a:avLst/>
          </a:prstGeom>
        </p:spPr>
      </p:pic>
      <p:pic>
        <p:nvPicPr>
          <p:cNvPr id="60" name="Picture 17">
            <a:extLst>
              <a:ext uri="{FF2B5EF4-FFF2-40B4-BE49-F238E27FC236}">
                <a16:creationId xmlns:a16="http://schemas.microsoft.com/office/drawing/2014/main" id="{3EE8B7F6-5D9A-4C50-89E0-0134D11BCA3A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1503255" y="1032663"/>
            <a:ext cx="1377259" cy="1889893"/>
          </a:xfrm>
          <a:prstGeom prst="rect">
            <a:avLst/>
          </a:prstGeom>
        </p:spPr>
      </p:pic>
      <p:pic>
        <p:nvPicPr>
          <p:cNvPr id="61" name="Picture 10">
            <a:extLst>
              <a:ext uri="{FF2B5EF4-FFF2-40B4-BE49-F238E27FC236}">
                <a16:creationId xmlns:a16="http://schemas.microsoft.com/office/drawing/2014/main" id="{3713B4AB-9176-4D74-94F3-581EA017BF1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3391335" y="1365205"/>
            <a:ext cx="1724692" cy="2232611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63C7831C-5490-4C30-8ED2-CC287A0DDEEE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3"/>
          <a:stretch/>
        </p:blipFill>
        <p:spPr>
          <a:xfrm>
            <a:off x="0" y="5385185"/>
            <a:ext cx="16829891" cy="1345773"/>
          </a:xfrm>
          <a:prstGeom prst="rect">
            <a:avLst/>
          </a:prstGeom>
        </p:spPr>
      </p:pic>
      <p:pic>
        <p:nvPicPr>
          <p:cNvPr id="65" name="n1">
            <a:extLst>
              <a:ext uri="{FF2B5EF4-FFF2-40B4-BE49-F238E27FC236}">
                <a16:creationId xmlns:a16="http://schemas.microsoft.com/office/drawing/2014/main" id="{57FE1492-33D5-4D04-8345-72108D5D26D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929" y="6150319"/>
            <a:ext cx="1238095" cy="2597121"/>
          </a:xfrm>
          <a:prstGeom prst="rect">
            <a:avLst/>
          </a:prstGeom>
        </p:spPr>
      </p:pic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DFC8AD06-257C-4D67-BBA1-68B59A22C744}"/>
              </a:ext>
            </a:extLst>
          </p:cNvPr>
          <p:cNvSpPr/>
          <p:nvPr/>
        </p:nvSpPr>
        <p:spPr>
          <a:xfrm>
            <a:off x="1324277" y="9481100"/>
            <a:ext cx="844668" cy="487380"/>
          </a:xfrm>
          <a:custGeom>
            <a:avLst/>
            <a:gdLst>
              <a:gd name="connsiteX0" fmla="*/ 5723 w 844668"/>
              <a:gd name="connsiteY0" fmla="*/ 194 h 487380"/>
              <a:gd name="connsiteX1" fmla="*/ 5723 w 844668"/>
              <a:gd name="connsiteY1" fmla="*/ 66869 h 487380"/>
              <a:gd name="connsiteX2" fmla="*/ 24773 w 844668"/>
              <a:gd name="connsiteY2" fmla="*/ 124019 h 487380"/>
              <a:gd name="connsiteX3" fmla="*/ 53348 w 844668"/>
              <a:gd name="connsiteY3" fmla="*/ 209744 h 487380"/>
              <a:gd name="connsiteX4" fmla="*/ 62873 w 844668"/>
              <a:gd name="connsiteY4" fmla="*/ 257369 h 487380"/>
              <a:gd name="connsiteX5" fmla="*/ 91448 w 844668"/>
              <a:gd name="connsiteY5" fmla="*/ 304994 h 487380"/>
              <a:gd name="connsiteX6" fmla="*/ 110498 w 844668"/>
              <a:gd name="connsiteY6" fmla="*/ 362144 h 487380"/>
              <a:gd name="connsiteX7" fmla="*/ 158123 w 844668"/>
              <a:gd name="connsiteY7" fmla="*/ 409769 h 487380"/>
              <a:gd name="connsiteX8" fmla="*/ 234323 w 844668"/>
              <a:gd name="connsiteY8" fmla="*/ 428819 h 487380"/>
              <a:gd name="connsiteX9" fmla="*/ 320048 w 844668"/>
              <a:gd name="connsiteY9" fmla="*/ 466919 h 487380"/>
              <a:gd name="connsiteX10" fmla="*/ 377198 w 844668"/>
              <a:gd name="connsiteY10" fmla="*/ 485969 h 487380"/>
              <a:gd name="connsiteX11" fmla="*/ 462923 w 844668"/>
              <a:gd name="connsiteY11" fmla="*/ 485969 h 487380"/>
              <a:gd name="connsiteX12" fmla="*/ 586748 w 844668"/>
              <a:gd name="connsiteY12" fmla="*/ 485969 h 487380"/>
              <a:gd name="connsiteX13" fmla="*/ 672473 w 844668"/>
              <a:gd name="connsiteY13" fmla="*/ 476444 h 487380"/>
              <a:gd name="connsiteX14" fmla="*/ 758198 w 844668"/>
              <a:gd name="connsiteY14" fmla="*/ 447869 h 487380"/>
              <a:gd name="connsiteX15" fmla="*/ 815348 w 844668"/>
              <a:gd name="connsiteY15" fmla="*/ 409769 h 487380"/>
              <a:gd name="connsiteX16" fmla="*/ 843923 w 844668"/>
              <a:gd name="connsiteY16" fmla="*/ 400244 h 487380"/>
              <a:gd name="connsiteX17" fmla="*/ 786773 w 844668"/>
              <a:gd name="connsiteY17" fmla="*/ 371669 h 487380"/>
              <a:gd name="connsiteX18" fmla="*/ 691523 w 844668"/>
              <a:gd name="connsiteY18" fmla="*/ 400244 h 487380"/>
              <a:gd name="connsiteX19" fmla="*/ 624848 w 844668"/>
              <a:gd name="connsiteY19" fmla="*/ 343094 h 487380"/>
              <a:gd name="connsiteX20" fmla="*/ 586748 w 844668"/>
              <a:gd name="connsiteY20" fmla="*/ 304994 h 487380"/>
              <a:gd name="connsiteX21" fmla="*/ 558173 w 844668"/>
              <a:gd name="connsiteY21" fmla="*/ 238319 h 487380"/>
              <a:gd name="connsiteX22" fmla="*/ 558173 w 844668"/>
              <a:gd name="connsiteY22" fmla="*/ 200219 h 487380"/>
              <a:gd name="connsiteX23" fmla="*/ 424823 w 844668"/>
              <a:gd name="connsiteY23" fmla="*/ 181169 h 487380"/>
              <a:gd name="connsiteX24" fmla="*/ 291473 w 844668"/>
              <a:gd name="connsiteY24" fmla="*/ 162119 h 487380"/>
              <a:gd name="connsiteX25" fmla="*/ 205748 w 844668"/>
              <a:gd name="connsiteY25" fmla="*/ 133544 h 487380"/>
              <a:gd name="connsiteX26" fmla="*/ 129548 w 844668"/>
              <a:gd name="connsiteY26" fmla="*/ 85919 h 487380"/>
              <a:gd name="connsiteX27" fmla="*/ 72398 w 844668"/>
              <a:gd name="connsiteY27" fmla="*/ 47819 h 487380"/>
              <a:gd name="connsiteX28" fmla="*/ 5723 w 844668"/>
              <a:gd name="connsiteY28" fmla="*/ 194 h 487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44668" h="487380">
                <a:moveTo>
                  <a:pt x="5723" y="194"/>
                </a:moveTo>
                <a:cubicBezTo>
                  <a:pt x="-5390" y="3369"/>
                  <a:pt x="2548" y="46232"/>
                  <a:pt x="5723" y="66869"/>
                </a:cubicBezTo>
                <a:cubicBezTo>
                  <a:pt x="8898" y="87507"/>
                  <a:pt x="24773" y="124019"/>
                  <a:pt x="24773" y="124019"/>
                </a:cubicBezTo>
                <a:cubicBezTo>
                  <a:pt x="32711" y="147832"/>
                  <a:pt x="46998" y="187519"/>
                  <a:pt x="53348" y="209744"/>
                </a:cubicBezTo>
                <a:cubicBezTo>
                  <a:pt x="59698" y="231969"/>
                  <a:pt x="56523" y="241494"/>
                  <a:pt x="62873" y="257369"/>
                </a:cubicBezTo>
                <a:cubicBezTo>
                  <a:pt x="69223" y="273244"/>
                  <a:pt x="83511" y="287532"/>
                  <a:pt x="91448" y="304994"/>
                </a:cubicBezTo>
                <a:cubicBezTo>
                  <a:pt x="99385" y="322456"/>
                  <a:pt x="99386" y="344682"/>
                  <a:pt x="110498" y="362144"/>
                </a:cubicBezTo>
                <a:cubicBezTo>
                  <a:pt x="121610" y="379606"/>
                  <a:pt x="137486" y="398657"/>
                  <a:pt x="158123" y="409769"/>
                </a:cubicBezTo>
                <a:cubicBezTo>
                  <a:pt x="178760" y="420881"/>
                  <a:pt x="207336" y="419294"/>
                  <a:pt x="234323" y="428819"/>
                </a:cubicBezTo>
                <a:cubicBezTo>
                  <a:pt x="261310" y="438344"/>
                  <a:pt x="296236" y="457394"/>
                  <a:pt x="320048" y="466919"/>
                </a:cubicBezTo>
                <a:cubicBezTo>
                  <a:pt x="343861" y="476444"/>
                  <a:pt x="353386" y="482794"/>
                  <a:pt x="377198" y="485969"/>
                </a:cubicBezTo>
                <a:cubicBezTo>
                  <a:pt x="401011" y="489144"/>
                  <a:pt x="462923" y="485969"/>
                  <a:pt x="462923" y="485969"/>
                </a:cubicBezTo>
                <a:cubicBezTo>
                  <a:pt x="497848" y="485969"/>
                  <a:pt x="551823" y="487557"/>
                  <a:pt x="586748" y="485969"/>
                </a:cubicBezTo>
                <a:cubicBezTo>
                  <a:pt x="621673" y="484381"/>
                  <a:pt x="643898" y="482794"/>
                  <a:pt x="672473" y="476444"/>
                </a:cubicBezTo>
                <a:cubicBezTo>
                  <a:pt x="701048" y="470094"/>
                  <a:pt x="734386" y="458982"/>
                  <a:pt x="758198" y="447869"/>
                </a:cubicBezTo>
                <a:cubicBezTo>
                  <a:pt x="782011" y="436757"/>
                  <a:pt x="815348" y="409769"/>
                  <a:pt x="815348" y="409769"/>
                </a:cubicBezTo>
                <a:cubicBezTo>
                  <a:pt x="829635" y="401832"/>
                  <a:pt x="848685" y="406594"/>
                  <a:pt x="843923" y="400244"/>
                </a:cubicBezTo>
                <a:cubicBezTo>
                  <a:pt x="839161" y="393894"/>
                  <a:pt x="812173" y="371669"/>
                  <a:pt x="786773" y="371669"/>
                </a:cubicBezTo>
                <a:cubicBezTo>
                  <a:pt x="761373" y="371669"/>
                  <a:pt x="718510" y="405006"/>
                  <a:pt x="691523" y="400244"/>
                </a:cubicBezTo>
                <a:cubicBezTo>
                  <a:pt x="664536" y="395482"/>
                  <a:pt x="624848" y="343094"/>
                  <a:pt x="624848" y="343094"/>
                </a:cubicBezTo>
                <a:cubicBezTo>
                  <a:pt x="607386" y="327219"/>
                  <a:pt x="597860" y="322456"/>
                  <a:pt x="586748" y="304994"/>
                </a:cubicBezTo>
                <a:cubicBezTo>
                  <a:pt x="575636" y="287532"/>
                  <a:pt x="558173" y="238319"/>
                  <a:pt x="558173" y="238319"/>
                </a:cubicBezTo>
                <a:cubicBezTo>
                  <a:pt x="553410" y="220856"/>
                  <a:pt x="580398" y="209744"/>
                  <a:pt x="558173" y="200219"/>
                </a:cubicBezTo>
                <a:cubicBezTo>
                  <a:pt x="535948" y="190694"/>
                  <a:pt x="424823" y="181169"/>
                  <a:pt x="424823" y="181169"/>
                </a:cubicBezTo>
                <a:cubicBezTo>
                  <a:pt x="380373" y="174819"/>
                  <a:pt x="327985" y="170056"/>
                  <a:pt x="291473" y="162119"/>
                </a:cubicBezTo>
                <a:cubicBezTo>
                  <a:pt x="254961" y="154182"/>
                  <a:pt x="232735" y="146244"/>
                  <a:pt x="205748" y="133544"/>
                </a:cubicBezTo>
                <a:cubicBezTo>
                  <a:pt x="178761" y="120844"/>
                  <a:pt x="151773" y="100207"/>
                  <a:pt x="129548" y="85919"/>
                </a:cubicBezTo>
                <a:cubicBezTo>
                  <a:pt x="107323" y="71631"/>
                  <a:pt x="93035" y="62106"/>
                  <a:pt x="72398" y="47819"/>
                </a:cubicBezTo>
                <a:cubicBezTo>
                  <a:pt x="51761" y="33532"/>
                  <a:pt x="16836" y="-2981"/>
                  <a:pt x="5723" y="194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87969E3D-6295-45B8-B125-4DA63CDF4E47}"/>
              </a:ext>
            </a:extLst>
          </p:cNvPr>
          <p:cNvSpPr/>
          <p:nvPr/>
        </p:nvSpPr>
        <p:spPr>
          <a:xfrm>
            <a:off x="853841" y="9244279"/>
            <a:ext cx="544195" cy="533920"/>
          </a:xfrm>
          <a:custGeom>
            <a:avLst/>
            <a:gdLst>
              <a:gd name="connsiteX0" fmla="*/ 223 w 543853"/>
              <a:gd name="connsiteY0" fmla="*/ 323850 h 533933"/>
              <a:gd name="connsiteX1" fmla="*/ 28798 w 543853"/>
              <a:gd name="connsiteY1" fmla="*/ 428625 h 533933"/>
              <a:gd name="connsiteX2" fmla="*/ 57373 w 543853"/>
              <a:gd name="connsiteY2" fmla="*/ 428625 h 533933"/>
              <a:gd name="connsiteX3" fmla="*/ 76423 w 543853"/>
              <a:gd name="connsiteY3" fmla="*/ 466725 h 533933"/>
              <a:gd name="connsiteX4" fmla="*/ 104998 w 543853"/>
              <a:gd name="connsiteY4" fmla="*/ 495300 h 533933"/>
              <a:gd name="connsiteX5" fmla="*/ 114523 w 543853"/>
              <a:gd name="connsiteY5" fmla="*/ 504825 h 533933"/>
              <a:gd name="connsiteX6" fmla="*/ 162148 w 543853"/>
              <a:gd name="connsiteY6" fmla="*/ 504825 h 533933"/>
              <a:gd name="connsiteX7" fmla="*/ 228823 w 543853"/>
              <a:gd name="connsiteY7" fmla="*/ 504825 h 533933"/>
              <a:gd name="connsiteX8" fmla="*/ 276448 w 543853"/>
              <a:gd name="connsiteY8" fmla="*/ 533400 h 533933"/>
              <a:gd name="connsiteX9" fmla="*/ 352648 w 543853"/>
              <a:gd name="connsiteY9" fmla="*/ 476250 h 533933"/>
              <a:gd name="connsiteX10" fmla="*/ 390748 w 543853"/>
              <a:gd name="connsiteY10" fmla="*/ 447675 h 533933"/>
              <a:gd name="connsiteX11" fmla="*/ 447898 w 543853"/>
              <a:gd name="connsiteY11" fmla="*/ 400050 h 533933"/>
              <a:gd name="connsiteX12" fmla="*/ 476473 w 543853"/>
              <a:gd name="connsiteY12" fmla="*/ 352425 h 533933"/>
              <a:gd name="connsiteX13" fmla="*/ 514573 w 543853"/>
              <a:gd name="connsiteY13" fmla="*/ 295275 h 533933"/>
              <a:gd name="connsiteX14" fmla="*/ 533623 w 543853"/>
              <a:gd name="connsiteY14" fmla="*/ 219075 h 533933"/>
              <a:gd name="connsiteX15" fmla="*/ 533623 w 543853"/>
              <a:gd name="connsiteY15" fmla="*/ 142875 h 533933"/>
              <a:gd name="connsiteX16" fmla="*/ 543148 w 543853"/>
              <a:gd name="connsiteY16" fmla="*/ 85725 h 533933"/>
              <a:gd name="connsiteX17" fmla="*/ 543148 w 543853"/>
              <a:gd name="connsiteY17" fmla="*/ 19050 h 533933"/>
              <a:gd name="connsiteX18" fmla="*/ 524098 w 543853"/>
              <a:gd name="connsiteY18" fmla="*/ 0 h 533933"/>
              <a:gd name="connsiteX19" fmla="*/ 495523 w 543853"/>
              <a:gd name="connsiteY19" fmla="*/ 19050 h 533933"/>
              <a:gd name="connsiteX20" fmla="*/ 466948 w 543853"/>
              <a:gd name="connsiteY20" fmla="*/ 85725 h 533933"/>
              <a:gd name="connsiteX21" fmla="*/ 428848 w 543853"/>
              <a:gd name="connsiteY21" fmla="*/ 142875 h 533933"/>
              <a:gd name="connsiteX22" fmla="*/ 409798 w 543853"/>
              <a:gd name="connsiteY22" fmla="*/ 171450 h 533933"/>
              <a:gd name="connsiteX23" fmla="*/ 324073 w 543853"/>
              <a:gd name="connsiteY23" fmla="*/ 209550 h 533933"/>
              <a:gd name="connsiteX24" fmla="*/ 228823 w 543853"/>
              <a:gd name="connsiteY24" fmla="*/ 247650 h 533933"/>
              <a:gd name="connsiteX25" fmla="*/ 152623 w 543853"/>
              <a:gd name="connsiteY25" fmla="*/ 295275 h 533933"/>
              <a:gd name="connsiteX26" fmla="*/ 76423 w 543853"/>
              <a:gd name="connsiteY26" fmla="*/ 323850 h 533933"/>
              <a:gd name="connsiteX27" fmla="*/ 47848 w 543853"/>
              <a:gd name="connsiteY27" fmla="*/ 342900 h 533933"/>
              <a:gd name="connsiteX28" fmla="*/ 223 w 543853"/>
              <a:gd name="connsiteY28" fmla="*/ 323850 h 533933"/>
              <a:gd name="connsiteX0" fmla="*/ 223 w 543853"/>
              <a:gd name="connsiteY0" fmla="*/ 323850 h 533933"/>
              <a:gd name="connsiteX1" fmla="*/ 28798 w 543853"/>
              <a:gd name="connsiteY1" fmla="*/ 428625 h 533933"/>
              <a:gd name="connsiteX2" fmla="*/ 57373 w 543853"/>
              <a:gd name="connsiteY2" fmla="*/ 428625 h 533933"/>
              <a:gd name="connsiteX3" fmla="*/ 76423 w 543853"/>
              <a:gd name="connsiteY3" fmla="*/ 466725 h 533933"/>
              <a:gd name="connsiteX4" fmla="*/ 104998 w 543853"/>
              <a:gd name="connsiteY4" fmla="*/ 495300 h 533933"/>
              <a:gd name="connsiteX5" fmla="*/ 114523 w 543853"/>
              <a:gd name="connsiteY5" fmla="*/ 504825 h 533933"/>
              <a:gd name="connsiteX6" fmla="*/ 162148 w 543853"/>
              <a:gd name="connsiteY6" fmla="*/ 504825 h 533933"/>
              <a:gd name="connsiteX7" fmla="*/ 228823 w 543853"/>
              <a:gd name="connsiteY7" fmla="*/ 504825 h 533933"/>
              <a:gd name="connsiteX8" fmla="*/ 276448 w 543853"/>
              <a:gd name="connsiteY8" fmla="*/ 533400 h 533933"/>
              <a:gd name="connsiteX9" fmla="*/ 352648 w 543853"/>
              <a:gd name="connsiteY9" fmla="*/ 476250 h 533933"/>
              <a:gd name="connsiteX10" fmla="*/ 390748 w 543853"/>
              <a:gd name="connsiteY10" fmla="*/ 447675 h 533933"/>
              <a:gd name="connsiteX11" fmla="*/ 447898 w 543853"/>
              <a:gd name="connsiteY11" fmla="*/ 400050 h 533933"/>
              <a:gd name="connsiteX12" fmla="*/ 485998 w 543853"/>
              <a:gd name="connsiteY12" fmla="*/ 352425 h 533933"/>
              <a:gd name="connsiteX13" fmla="*/ 514573 w 543853"/>
              <a:gd name="connsiteY13" fmla="*/ 295275 h 533933"/>
              <a:gd name="connsiteX14" fmla="*/ 533623 w 543853"/>
              <a:gd name="connsiteY14" fmla="*/ 219075 h 533933"/>
              <a:gd name="connsiteX15" fmla="*/ 533623 w 543853"/>
              <a:gd name="connsiteY15" fmla="*/ 142875 h 533933"/>
              <a:gd name="connsiteX16" fmla="*/ 543148 w 543853"/>
              <a:gd name="connsiteY16" fmla="*/ 85725 h 533933"/>
              <a:gd name="connsiteX17" fmla="*/ 543148 w 543853"/>
              <a:gd name="connsiteY17" fmla="*/ 19050 h 533933"/>
              <a:gd name="connsiteX18" fmla="*/ 524098 w 543853"/>
              <a:gd name="connsiteY18" fmla="*/ 0 h 533933"/>
              <a:gd name="connsiteX19" fmla="*/ 495523 w 543853"/>
              <a:gd name="connsiteY19" fmla="*/ 19050 h 533933"/>
              <a:gd name="connsiteX20" fmla="*/ 466948 w 543853"/>
              <a:gd name="connsiteY20" fmla="*/ 85725 h 533933"/>
              <a:gd name="connsiteX21" fmla="*/ 428848 w 543853"/>
              <a:gd name="connsiteY21" fmla="*/ 142875 h 533933"/>
              <a:gd name="connsiteX22" fmla="*/ 409798 w 543853"/>
              <a:gd name="connsiteY22" fmla="*/ 171450 h 533933"/>
              <a:gd name="connsiteX23" fmla="*/ 324073 w 543853"/>
              <a:gd name="connsiteY23" fmla="*/ 209550 h 533933"/>
              <a:gd name="connsiteX24" fmla="*/ 228823 w 543853"/>
              <a:gd name="connsiteY24" fmla="*/ 247650 h 533933"/>
              <a:gd name="connsiteX25" fmla="*/ 152623 w 543853"/>
              <a:gd name="connsiteY25" fmla="*/ 295275 h 533933"/>
              <a:gd name="connsiteX26" fmla="*/ 76423 w 543853"/>
              <a:gd name="connsiteY26" fmla="*/ 323850 h 533933"/>
              <a:gd name="connsiteX27" fmla="*/ 47848 w 543853"/>
              <a:gd name="connsiteY27" fmla="*/ 342900 h 533933"/>
              <a:gd name="connsiteX28" fmla="*/ 223 w 543853"/>
              <a:gd name="connsiteY28" fmla="*/ 323850 h 533933"/>
              <a:gd name="connsiteX0" fmla="*/ 223 w 543853"/>
              <a:gd name="connsiteY0" fmla="*/ 323850 h 533933"/>
              <a:gd name="connsiteX1" fmla="*/ 28798 w 543853"/>
              <a:gd name="connsiteY1" fmla="*/ 428625 h 533933"/>
              <a:gd name="connsiteX2" fmla="*/ 57373 w 543853"/>
              <a:gd name="connsiteY2" fmla="*/ 428625 h 533933"/>
              <a:gd name="connsiteX3" fmla="*/ 76423 w 543853"/>
              <a:gd name="connsiteY3" fmla="*/ 466725 h 533933"/>
              <a:gd name="connsiteX4" fmla="*/ 104998 w 543853"/>
              <a:gd name="connsiteY4" fmla="*/ 495300 h 533933"/>
              <a:gd name="connsiteX5" fmla="*/ 114523 w 543853"/>
              <a:gd name="connsiteY5" fmla="*/ 504825 h 533933"/>
              <a:gd name="connsiteX6" fmla="*/ 162148 w 543853"/>
              <a:gd name="connsiteY6" fmla="*/ 504825 h 533933"/>
              <a:gd name="connsiteX7" fmla="*/ 228823 w 543853"/>
              <a:gd name="connsiteY7" fmla="*/ 504825 h 533933"/>
              <a:gd name="connsiteX8" fmla="*/ 276448 w 543853"/>
              <a:gd name="connsiteY8" fmla="*/ 533400 h 533933"/>
              <a:gd name="connsiteX9" fmla="*/ 352648 w 543853"/>
              <a:gd name="connsiteY9" fmla="*/ 476250 h 533933"/>
              <a:gd name="connsiteX10" fmla="*/ 390748 w 543853"/>
              <a:gd name="connsiteY10" fmla="*/ 447675 h 533933"/>
              <a:gd name="connsiteX11" fmla="*/ 457423 w 543853"/>
              <a:gd name="connsiteY11" fmla="*/ 400050 h 533933"/>
              <a:gd name="connsiteX12" fmla="*/ 485998 w 543853"/>
              <a:gd name="connsiteY12" fmla="*/ 352425 h 533933"/>
              <a:gd name="connsiteX13" fmla="*/ 514573 w 543853"/>
              <a:gd name="connsiteY13" fmla="*/ 295275 h 533933"/>
              <a:gd name="connsiteX14" fmla="*/ 533623 w 543853"/>
              <a:gd name="connsiteY14" fmla="*/ 219075 h 533933"/>
              <a:gd name="connsiteX15" fmla="*/ 533623 w 543853"/>
              <a:gd name="connsiteY15" fmla="*/ 142875 h 533933"/>
              <a:gd name="connsiteX16" fmla="*/ 543148 w 543853"/>
              <a:gd name="connsiteY16" fmla="*/ 85725 h 533933"/>
              <a:gd name="connsiteX17" fmla="*/ 543148 w 543853"/>
              <a:gd name="connsiteY17" fmla="*/ 19050 h 533933"/>
              <a:gd name="connsiteX18" fmla="*/ 524098 w 543853"/>
              <a:gd name="connsiteY18" fmla="*/ 0 h 533933"/>
              <a:gd name="connsiteX19" fmla="*/ 495523 w 543853"/>
              <a:gd name="connsiteY19" fmla="*/ 19050 h 533933"/>
              <a:gd name="connsiteX20" fmla="*/ 466948 w 543853"/>
              <a:gd name="connsiteY20" fmla="*/ 85725 h 533933"/>
              <a:gd name="connsiteX21" fmla="*/ 428848 w 543853"/>
              <a:gd name="connsiteY21" fmla="*/ 142875 h 533933"/>
              <a:gd name="connsiteX22" fmla="*/ 409798 w 543853"/>
              <a:gd name="connsiteY22" fmla="*/ 171450 h 533933"/>
              <a:gd name="connsiteX23" fmla="*/ 324073 w 543853"/>
              <a:gd name="connsiteY23" fmla="*/ 209550 h 533933"/>
              <a:gd name="connsiteX24" fmla="*/ 228823 w 543853"/>
              <a:gd name="connsiteY24" fmla="*/ 247650 h 533933"/>
              <a:gd name="connsiteX25" fmla="*/ 152623 w 543853"/>
              <a:gd name="connsiteY25" fmla="*/ 295275 h 533933"/>
              <a:gd name="connsiteX26" fmla="*/ 76423 w 543853"/>
              <a:gd name="connsiteY26" fmla="*/ 323850 h 533933"/>
              <a:gd name="connsiteX27" fmla="*/ 47848 w 543853"/>
              <a:gd name="connsiteY27" fmla="*/ 342900 h 533933"/>
              <a:gd name="connsiteX28" fmla="*/ 223 w 543853"/>
              <a:gd name="connsiteY28" fmla="*/ 323850 h 533933"/>
              <a:gd name="connsiteX0" fmla="*/ 223 w 543853"/>
              <a:gd name="connsiteY0" fmla="*/ 323850 h 533933"/>
              <a:gd name="connsiteX1" fmla="*/ 28798 w 543853"/>
              <a:gd name="connsiteY1" fmla="*/ 428625 h 533933"/>
              <a:gd name="connsiteX2" fmla="*/ 57373 w 543853"/>
              <a:gd name="connsiteY2" fmla="*/ 428625 h 533933"/>
              <a:gd name="connsiteX3" fmla="*/ 76423 w 543853"/>
              <a:gd name="connsiteY3" fmla="*/ 466725 h 533933"/>
              <a:gd name="connsiteX4" fmla="*/ 104998 w 543853"/>
              <a:gd name="connsiteY4" fmla="*/ 495300 h 533933"/>
              <a:gd name="connsiteX5" fmla="*/ 114523 w 543853"/>
              <a:gd name="connsiteY5" fmla="*/ 504825 h 533933"/>
              <a:gd name="connsiteX6" fmla="*/ 162148 w 543853"/>
              <a:gd name="connsiteY6" fmla="*/ 504825 h 533933"/>
              <a:gd name="connsiteX7" fmla="*/ 228823 w 543853"/>
              <a:gd name="connsiteY7" fmla="*/ 504825 h 533933"/>
              <a:gd name="connsiteX8" fmla="*/ 276448 w 543853"/>
              <a:gd name="connsiteY8" fmla="*/ 533400 h 533933"/>
              <a:gd name="connsiteX9" fmla="*/ 352648 w 543853"/>
              <a:gd name="connsiteY9" fmla="*/ 476250 h 533933"/>
              <a:gd name="connsiteX10" fmla="*/ 390748 w 543853"/>
              <a:gd name="connsiteY10" fmla="*/ 466725 h 533933"/>
              <a:gd name="connsiteX11" fmla="*/ 457423 w 543853"/>
              <a:gd name="connsiteY11" fmla="*/ 400050 h 533933"/>
              <a:gd name="connsiteX12" fmla="*/ 485998 w 543853"/>
              <a:gd name="connsiteY12" fmla="*/ 352425 h 533933"/>
              <a:gd name="connsiteX13" fmla="*/ 514573 w 543853"/>
              <a:gd name="connsiteY13" fmla="*/ 295275 h 533933"/>
              <a:gd name="connsiteX14" fmla="*/ 533623 w 543853"/>
              <a:gd name="connsiteY14" fmla="*/ 219075 h 533933"/>
              <a:gd name="connsiteX15" fmla="*/ 533623 w 543853"/>
              <a:gd name="connsiteY15" fmla="*/ 142875 h 533933"/>
              <a:gd name="connsiteX16" fmla="*/ 543148 w 543853"/>
              <a:gd name="connsiteY16" fmla="*/ 85725 h 533933"/>
              <a:gd name="connsiteX17" fmla="*/ 543148 w 543853"/>
              <a:gd name="connsiteY17" fmla="*/ 19050 h 533933"/>
              <a:gd name="connsiteX18" fmla="*/ 524098 w 543853"/>
              <a:gd name="connsiteY18" fmla="*/ 0 h 533933"/>
              <a:gd name="connsiteX19" fmla="*/ 495523 w 543853"/>
              <a:gd name="connsiteY19" fmla="*/ 19050 h 533933"/>
              <a:gd name="connsiteX20" fmla="*/ 466948 w 543853"/>
              <a:gd name="connsiteY20" fmla="*/ 85725 h 533933"/>
              <a:gd name="connsiteX21" fmla="*/ 428848 w 543853"/>
              <a:gd name="connsiteY21" fmla="*/ 142875 h 533933"/>
              <a:gd name="connsiteX22" fmla="*/ 409798 w 543853"/>
              <a:gd name="connsiteY22" fmla="*/ 171450 h 533933"/>
              <a:gd name="connsiteX23" fmla="*/ 324073 w 543853"/>
              <a:gd name="connsiteY23" fmla="*/ 209550 h 533933"/>
              <a:gd name="connsiteX24" fmla="*/ 228823 w 543853"/>
              <a:gd name="connsiteY24" fmla="*/ 247650 h 533933"/>
              <a:gd name="connsiteX25" fmla="*/ 152623 w 543853"/>
              <a:gd name="connsiteY25" fmla="*/ 295275 h 533933"/>
              <a:gd name="connsiteX26" fmla="*/ 76423 w 543853"/>
              <a:gd name="connsiteY26" fmla="*/ 323850 h 533933"/>
              <a:gd name="connsiteX27" fmla="*/ 47848 w 543853"/>
              <a:gd name="connsiteY27" fmla="*/ 342900 h 533933"/>
              <a:gd name="connsiteX28" fmla="*/ 223 w 543853"/>
              <a:gd name="connsiteY28" fmla="*/ 323850 h 533933"/>
              <a:gd name="connsiteX0" fmla="*/ 223 w 543853"/>
              <a:gd name="connsiteY0" fmla="*/ 323850 h 533933"/>
              <a:gd name="connsiteX1" fmla="*/ 28798 w 543853"/>
              <a:gd name="connsiteY1" fmla="*/ 428625 h 533933"/>
              <a:gd name="connsiteX2" fmla="*/ 57373 w 543853"/>
              <a:gd name="connsiteY2" fmla="*/ 428625 h 533933"/>
              <a:gd name="connsiteX3" fmla="*/ 76423 w 543853"/>
              <a:gd name="connsiteY3" fmla="*/ 466725 h 533933"/>
              <a:gd name="connsiteX4" fmla="*/ 104998 w 543853"/>
              <a:gd name="connsiteY4" fmla="*/ 495300 h 533933"/>
              <a:gd name="connsiteX5" fmla="*/ 114523 w 543853"/>
              <a:gd name="connsiteY5" fmla="*/ 504825 h 533933"/>
              <a:gd name="connsiteX6" fmla="*/ 162148 w 543853"/>
              <a:gd name="connsiteY6" fmla="*/ 504825 h 533933"/>
              <a:gd name="connsiteX7" fmla="*/ 228823 w 543853"/>
              <a:gd name="connsiteY7" fmla="*/ 504825 h 533933"/>
              <a:gd name="connsiteX8" fmla="*/ 276448 w 543853"/>
              <a:gd name="connsiteY8" fmla="*/ 533400 h 533933"/>
              <a:gd name="connsiteX9" fmla="*/ 352648 w 543853"/>
              <a:gd name="connsiteY9" fmla="*/ 476250 h 533933"/>
              <a:gd name="connsiteX10" fmla="*/ 390748 w 543853"/>
              <a:gd name="connsiteY10" fmla="*/ 504825 h 533933"/>
              <a:gd name="connsiteX11" fmla="*/ 457423 w 543853"/>
              <a:gd name="connsiteY11" fmla="*/ 400050 h 533933"/>
              <a:gd name="connsiteX12" fmla="*/ 485998 w 543853"/>
              <a:gd name="connsiteY12" fmla="*/ 352425 h 533933"/>
              <a:gd name="connsiteX13" fmla="*/ 514573 w 543853"/>
              <a:gd name="connsiteY13" fmla="*/ 295275 h 533933"/>
              <a:gd name="connsiteX14" fmla="*/ 533623 w 543853"/>
              <a:gd name="connsiteY14" fmla="*/ 219075 h 533933"/>
              <a:gd name="connsiteX15" fmla="*/ 533623 w 543853"/>
              <a:gd name="connsiteY15" fmla="*/ 142875 h 533933"/>
              <a:gd name="connsiteX16" fmla="*/ 543148 w 543853"/>
              <a:gd name="connsiteY16" fmla="*/ 85725 h 533933"/>
              <a:gd name="connsiteX17" fmla="*/ 543148 w 543853"/>
              <a:gd name="connsiteY17" fmla="*/ 19050 h 533933"/>
              <a:gd name="connsiteX18" fmla="*/ 524098 w 543853"/>
              <a:gd name="connsiteY18" fmla="*/ 0 h 533933"/>
              <a:gd name="connsiteX19" fmla="*/ 495523 w 543853"/>
              <a:gd name="connsiteY19" fmla="*/ 19050 h 533933"/>
              <a:gd name="connsiteX20" fmla="*/ 466948 w 543853"/>
              <a:gd name="connsiteY20" fmla="*/ 85725 h 533933"/>
              <a:gd name="connsiteX21" fmla="*/ 428848 w 543853"/>
              <a:gd name="connsiteY21" fmla="*/ 142875 h 533933"/>
              <a:gd name="connsiteX22" fmla="*/ 409798 w 543853"/>
              <a:gd name="connsiteY22" fmla="*/ 171450 h 533933"/>
              <a:gd name="connsiteX23" fmla="*/ 324073 w 543853"/>
              <a:gd name="connsiteY23" fmla="*/ 209550 h 533933"/>
              <a:gd name="connsiteX24" fmla="*/ 228823 w 543853"/>
              <a:gd name="connsiteY24" fmla="*/ 247650 h 533933"/>
              <a:gd name="connsiteX25" fmla="*/ 152623 w 543853"/>
              <a:gd name="connsiteY25" fmla="*/ 295275 h 533933"/>
              <a:gd name="connsiteX26" fmla="*/ 76423 w 543853"/>
              <a:gd name="connsiteY26" fmla="*/ 323850 h 533933"/>
              <a:gd name="connsiteX27" fmla="*/ 47848 w 543853"/>
              <a:gd name="connsiteY27" fmla="*/ 342900 h 533933"/>
              <a:gd name="connsiteX28" fmla="*/ 223 w 543853"/>
              <a:gd name="connsiteY28" fmla="*/ 323850 h 533933"/>
              <a:gd name="connsiteX0" fmla="*/ 223 w 543853"/>
              <a:gd name="connsiteY0" fmla="*/ 323850 h 533403"/>
              <a:gd name="connsiteX1" fmla="*/ 28798 w 543853"/>
              <a:gd name="connsiteY1" fmla="*/ 428625 h 533403"/>
              <a:gd name="connsiteX2" fmla="*/ 57373 w 543853"/>
              <a:gd name="connsiteY2" fmla="*/ 428625 h 533403"/>
              <a:gd name="connsiteX3" fmla="*/ 76423 w 543853"/>
              <a:gd name="connsiteY3" fmla="*/ 466725 h 533403"/>
              <a:gd name="connsiteX4" fmla="*/ 104998 w 543853"/>
              <a:gd name="connsiteY4" fmla="*/ 495300 h 533403"/>
              <a:gd name="connsiteX5" fmla="*/ 114523 w 543853"/>
              <a:gd name="connsiteY5" fmla="*/ 504825 h 533403"/>
              <a:gd name="connsiteX6" fmla="*/ 162148 w 543853"/>
              <a:gd name="connsiteY6" fmla="*/ 504825 h 533403"/>
              <a:gd name="connsiteX7" fmla="*/ 228823 w 543853"/>
              <a:gd name="connsiteY7" fmla="*/ 504825 h 533403"/>
              <a:gd name="connsiteX8" fmla="*/ 276448 w 543853"/>
              <a:gd name="connsiteY8" fmla="*/ 533400 h 533403"/>
              <a:gd name="connsiteX9" fmla="*/ 349236 w 543853"/>
              <a:gd name="connsiteY9" fmla="*/ 506958 h 533403"/>
              <a:gd name="connsiteX10" fmla="*/ 390748 w 543853"/>
              <a:gd name="connsiteY10" fmla="*/ 504825 h 533403"/>
              <a:gd name="connsiteX11" fmla="*/ 457423 w 543853"/>
              <a:gd name="connsiteY11" fmla="*/ 400050 h 533403"/>
              <a:gd name="connsiteX12" fmla="*/ 485998 w 543853"/>
              <a:gd name="connsiteY12" fmla="*/ 352425 h 533403"/>
              <a:gd name="connsiteX13" fmla="*/ 514573 w 543853"/>
              <a:gd name="connsiteY13" fmla="*/ 295275 h 533403"/>
              <a:gd name="connsiteX14" fmla="*/ 533623 w 543853"/>
              <a:gd name="connsiteY14" fmla="*/ 219075 h 533403"/>
              <a:gd name="connsiteX15" fmla="*/ 533623 w 543853"/>
              <a:gd name="connsiteY15" fmla="*/ 142875 h 533403"/>
              <a:gd name="connsiteX16" fmla="*/ 543148 w 543853"/>
              <a:gd name="connsiteY16" fmla="*/ 85725 h 533403"/>
              <a:gd name="connsiteX17" fmla="*/ 543148 w 543853"/>
              <a:gd name="connsiteY17" fmla="*/ 19050 h 533403"/>
              <a:gd name="connsiteX18" fmla="*/ 524098 w 543853"/>
              <a:gd name="connsiteY18" fmla="*/ 0 h 533403"/>
              <a:gd name="connsiteX19" fmla="*/ 495523 w 543853"/>
              <a:gd name="connsiteY19" fmla="*/ 19050 h 533403"/>
              <a:gd name="connsiteX20" fmla="*/ 466948 w 543853"/>
              <a:gd name="connsiteY20" fmla="*/ 85725 h 533403"/>
              <a:gd name="connsiteX21" fmla="*/ 428848 w 543853"/>
              <a:gd name="connsiteY21" fmla="*/ 142875 h 533403"/>
              <a:gd name="connsiteX22" fmla="*/ 409798 w 543853"/>
              <a:gd name="connsiteY22" fmla="*/ 171450 h 533403"/>
              <a:gd name="connsiteX23" fmla="*/ 324073 w 543853"/>
              <a:gd name="connsiteY23" fmla="*/ 209550 h 533403"/>
              <a:gd name="connsiteX24" fmla="*/ 228823 w 543853"/>
              <a:gd name="connsiteY24" fmla="*/ 247650 h 533403"/>
              <a:gd name="connsiteX25" fmla="*/ 152623 w 543853"/>
              <a:gd name="connsiteY25" fmla="*/ 295275 h 533403"/>
              <a:gd name="connsiteX26" fmla="*/ 76423 w 543853"/>
              <a:gd name="connsiteY26" fmla="*/ 323850 h 533403"/>
              <a:gd name="connsiteX27" fmla="*/ 47848 w 543853"/>
              <a:gd name="connsiteY27" fmla="*/ 342900 h 533403"/>
              <a:gd name="connsiteX28" fmla="*/ 223 w 543853"/>
              <a:gd name="connsiteY28" fmla="*/ 323850 h 533403"/>
              <a:gd name="connsiteX0" fmla="*/ 223 w 543853"/>
              <a:gd name="connsiteY0" fmla="*/ 323850 h 533403"/>
              <a:gd name="connsiteX1" fmla="*/ 28798 w 543853"/>
              <a:gd name="connsiteY1" fmla="*/ 428625 h 533403"/>
              <a:gd name="connsiteX2" fmla="*/ 57373 w 543853"/>
              <a:gd name="connsiteY2" fmla="*/ 428625 h 533403"/>
              <a:gd name="connsiteX3" fmla="*/ 76423 w 543853"/>
              <a:gd name="connsiteY3" fmla="*/ 466725 h 533403"/>
              <a:gd name="connsiteX4" fmla="*/ 104998 w 543853"/>
              <a:gd name="connsiteY4" fmla="*/ 495300 h 533403"/>
              <a:gd name="connsiteX5" fmla="*/ 114523 w 543853"/>
              <a:gd name="connsiteY5" fmla="*/ 504825 h 533403"/>
              <a:gd name="connsiteX6" fmla="*/ 162148 w 543853"/>
              <a:gd name="connsiteY6" fmla="*/ 504825 h 533403"/>
              <a:gd name="connsiteX7" fmla="*/ 228823 w 543853"/>
              <a:gd name="connsiteY7" fmla="*/ 504825 h 533403"/>
              <a:gd name="connsiteX8" fmla="*/ 276448 w 543853"/>
              <a:gd name="connsiteY8" fmla="*/ 533400 h 533403"/>
              <a:gd name="connsiteX9" fmla="*/ 349236 w 543853"/>
              <a:gd name="connsiteY9" fmla="*/ 506958 h 533403"/>
              <a:gd name="connsiteX10" fmla="*/ 390748 w 543853"/>
              <a:gd name="connsiteY10" fmla="*/ 504825 h 533403"/>
              <a:gd name="connsiteX11" fmla="*/ 457423 w 543853"/>
              <a:gd name="connsiteY11" fmla="*/ 400050 h 533403"/>
              <a:gd name="connsiteX12" fmla="*/ 485998 w 543853"/>
              <a:gd name="connsiteY12" fmla="*/ 352425 h 533403"/>
              <a:gd name="connsiteX13" fmla="*/ 514573 w 543853"/>
              <a:gd name="connsiteY13" fmla="*/ 295275 h 533403"/>
              <a:gd name="connsiteX14" fmla="*/ 533623 w 543853"/>
              <a:gd name="connsiteY14" fmla="*/ 219075 h 533403"/>
              <a:gd name="connsiteX15" fmla="*/ 533623 w 543853"/>
              <a:gd name="connsiteY15" fmla="*/ 142875 h 533403"/>
              <a:gd name="connsiteX16" fmla="*/ 543148 w 543853"/>
              <a:gd name="connsiteY16" fmla="*/ 85725 h 533403"/>
              <a:gd name="connsiteX17" fmla="*/ 543148 w 543853"/>
              <a:gd name="connsiteY17" fmla="*/ 19050 h 533403"/>
              <a:gd name="connsiteX18" fmla="*/ 524098 w 543853"/>
              <a:gd name="connsiteY18" fmla="*/ 0 h 533403"/>
              <a:gd name="connsiteX19" fmla="*/ 495523 w 543853"/>
              <a:gd name="connsiteY19" fmla="*/ 19050 h 533403"/>
              <a:gd name="connsiteX20" fmla="*/ 466948 w 543853"/>
              <a:gd name="connsiteY20" fmla="*/ 85725 h 533403"/>
              <a:gd name="connsiteX21" fmla="*/ 428848 w 543853"/>
              <a:gd name="connsiteY21" fmla="*/ 142875 h 533403"/>
              <a:gd name="connsiteX22" fmla="*/ 409798 w 543853"/>
              <a:gd name="connsiteY22" fmla="*/ 171450 h 533403"/>
              <a:gd name="connsiteX23" fmla="*/ 324073 w 543853"/>
              <a:gd name="connsiteY23" fmla="*/ 209550 h 533403"/>
              <a:gd name="connsiteX24" fmla="*/ 228823 w 543853"/>
              <a:gd name="connsiteY24" fmla="*/ 247650 h 533403"/>
              <a:gd name="connsiteX25" fmla="*/ 152623 w 543853"/>
              <a:gd name="connsiteY25" fmla="*/ 295275 h 533403"/>
              <a:gd name="connsiteX26" fmla="*/ 76423 w 543853"/>
              <a:gd name="connsiteY26" fmla="*/ 323850 h 533403"/>
              <a:gd name="connsiteX27" fmla="*/ 47848 w 543853"/>
              <a:gd name="connsiteY27" fmla="*/ 342900 h 533403"/>
              <a:gd name="connsiteX28" fmla="*/ 223 w 543853"/>
              <a:gd name="connsiteY28" fmla="*/ 323850 h 533403"/>
              <a:gd name="connsiteX0" fmla="*/ 223 w 543853"/>
              <a:gd name="connsiteY0" fmla="*/ 323850 h 533920"/>
              <a:gd name="connsiteX1" fmla="*/ 28798 w 543853"/>
              <a:gd name="connsiteY1" fmla="*/ 428625 h 533920"/>
              <a:gd name="connsiteX2" fmla="*/ 57373 w 543853"/>
              <a:gd name="connsiteY2" fmla="*/ 428625 h 533920"/>
              <a:gd name="connsiteX3" fmla="*/ 76423 w 543853"/>
              <a:gd name="connsiteY3" fmla="*/ 466725 h 533920"/>
              <a:gd name="connsiteX4" fmla="*/ 104998 w 543853"/>
              <a:gd name="connsiteY4" fmla="*/ 495300 h 533920"/>
              <a:gd name="connsiteX5" fmla="*/ 114523 w 543853"/>
              <a:gd name="connsiteY5" fmla="*/ 504825 h 533920"/>
              <a:gd name="connsiteX6" fmla="*/ 162148 w 543853"/>
              <a:gd name="connsiteY6" fmla="*/ 504825 h 533920"/>
              <a:gd name="connsiteX7" fmla="*/ 228823 w 543853"/>
              <a:gd name="connsiteY7" fmla="*/ 504825 h 533920"/>
              <a:gd name="connsiteX8" fmla="*/ 276448 w 543853"/>
              <a:gd name="connsiteY8" fmla="*/ 533400 h 533920"/>
              <a:gd name="connsiteX9" fmla="*/ 349236 w 543853"/>
              <a:gd name="connsiteY9" fmla="*/ 524017 h 533920"/>
              <a:gd name="connsiteX10" fmla="*/ 390748 w 543853"/>
              <a:gd name="connsiteY10" fmla="*/ 504825 h 533920"/>
              <a:gd name="connsiteX11" fmla="*/ 457423 w 543853"/>
              <a:gd name="connsiteY11" fmla="*/ 400050 h 533920"/>
              <a:gd name="connsiteX12" fmla="*/ 485998 w 543853"/>
              <a:gd name="connsiteY12" fmla="*/ 352425 h 533920"/>
              <a:gd name="connsiteX13" fmla="*/ 514573 w 543853"/>
              <a:gd name="connsiteY13" fmla="*/ 295275 h 533920"/>
              <a:gd name="connsiteX14" fmla="*/ 533623 w 543853"/>
              <a:gd name="connsiteY14" fmla="*/ 219075 h 533920"/>
              <a:gd name="connsiteX15" fmla="*/ 533623 w 543853"/>
              <a:gd name="connsiteY15" fmla="*/ 142875 h 533920"/>
              <a:gd name="connsiteX16" fmla="*/ 543148 w 543853"/>
              <a:gd name="connsiteY16" fmla="*/ 85725 h 533920"/>
              <a:gd name="connsiteX17" fmla="*/ 543148 w 543853"/>
              <a:gd name="connsiteY17" fmla="*/ 19050 h 533920"/>
              <a:gd name="connsiteX18" fmla="*/ 524098 w 543853"/>
              <a:gd name="connsiteY18" fmla="*/ 0 h 533920"/>
              <a:gd name="connsiteX19" fmla="*/ 495523 w 543853"/>
              <a:gd name="connsiteY19" fmla="*/ 19050 h 533920"/>
              <a:gd name="connsiteX20" fmla="*/ 466948 w 543853"/>
              <a:gd name="connsiteY20" fmla="*/ 85725 h 533920"/>
              <a:gd name="connsiteX21" fmla="*/ 428848 w 543853"/>
              <a:gd name="connsiteY21" fmla="*/ 142875 h 533920"/>
              <a:gd name="connsiteX22" fmla="*/ 409798 w 543853"/>
              <a:gd name="connsiteY22" fmla="*/ 171450 h 533920"/>
              <a:gd name="connsiteX23" fmla="*/ 324073 w 543853"/>
              <a:gd name="connsiteY23" fmla="*/ 209550 h 533920"/>
              <a:gd name="connsiteX24" fmla="*/ 228823 w 543853"/>
              <a:gd name="connsiteY24" fmla="*/ 247650 h 533920"/>
              <a:gd name="connsiteX25" fmla="*/ 152623 w 543853"/>
              <a:gd name="connsiteY25" fmla="*/ 295275 h 533920"/>
              <a:gd name="connsiteX26" fmla="*/ 76423 w 543853"/>
              <a:gd name="connsiteY26" fmla="*/ 323850 h 533920"/>
              <a:gd name="connsiteX27" fmla="*/ 47848 w 543853"/>
              <a:gd name="connsiteY27" fmla="*/ 342900 h 533920"/>
              <a:gd name="connsiteX28" fmla="*/ 223 w 543853"/>
              <a:gd name="connsiteY28" fmla="*/ 323850 h 533920"/>
              <a:gd name="connsiteX0" fmla="*/ 223 w 543853"/>
              <a:gd name="connsiteY0" fmla="*/ 323850 h 533920"/>
              <a:gd name="connsiteX1" fmla="*/ 28798 w 543853"/>
              <a:gd name="connsiteY1" fmla="*/ 428625 h 533920"/>
              <a:gd name="connsiteX2" fmla="*/ 57373 w 543853"/>
              <a:gd name="connsiteY2" fmla="*/ 428625 h 533920"/>
              <a:gd name="connsiteX3" fmla="*/ 76423 w 543853"/>
              <a:gd name="connsiteY3" fmla="*/ 466725 h 533920"/>
              <a:gd name="connsiteX4" fmla="*/ 104998 w 543853"/>
              <a:gd name="connsiteY4" fmla="*/ 495300 h 533920"/>
              <a:gd name="connsiteX5" fmla="*/ 114523 w 543853"/>
              <a:gd name="connsiteY5" fmla="*/ 504825 h 533920"/>
              <a:gd name="connsiteX6" fmla="*/ 155324 w 543853"/>
              <a:gd name="connsiteY6" fmla="*/ 525296 h 533920"/>
              <a:gd name="connsiteX7" fmla="*/ 228823 w 543853"/>
              <a:gd name="connsiteY7" fmla="*/ 504825 h 533920"/>
              <a:gd name="connsiteX8" fmla="*/ 276448 w 543853"/>
              <a:gd name="connsiteY8" fmla="*/ 533400 h 533920"/>
              <a:gd name="connsiteX9" fmla="*/ 349236 w 543853"/>
              <a:gd name="connsiteY9" fmla="*/ 524017 h 533920"/>
              <a:gd name="connsiteX10" fmla="*/ 390748 w 543853"/>
              <a:gd name="connsiteY10" fmla="*/ 504825 h 533920"/>
              <a:gd name="connsiteX11" fmla="*/ 457423 w 543853"/>
              <a:gd name="connsiteY11" fmla="*/ 400050 h 533920"/>
              <a:gd name="connsiteX12" fmla="*/ 485998 w 543853"/>
              <a:gd name="connsiteY12" fmla="*/ 352425 h 533920"/>
              <a:gd name="connsiteX13" fmla="*/ 514573 w 543853"/>
              <a:gd name="connsiteY13" fmla="*/ 295275 h 533920"/>
              <a:gd name="connsiteX14" fmla="*/ 533623 w 543853"/>
              <a:gd name="connsiteY14" fmla="*/ 219075 h 533920"/>
              <a:gd name="connsiteX15" fmla="*/ 533623 w 543853"/>
              <a:gd name="connsiteY15" fmla="*/ 142875 h 533920"/>
              <a:gd name="connsiteX16" fmla="*/ 543148 w 543853"/>
              <a:gd name="connsiteY16" fmla="*/ 85725 h 533920"/>
              <a:gd name="connsiteX17" fmla="*/ 543148 w 543853"/>
              <a:gd name="connsiteY17" fmla="*/ 19050 h 533920"/>
              <a:gd name="connsiteX18" fmla="*/ 524098 w 543853"/>
              <a:gd name="connsiteY18" fmla="*/ 0 h 533920"/>
              <a:gd name="connsiteX19" fmla="*/ 495523 w 543853"/>
              <a:gd name="connsiteY19" fmla="*/ 19050 h 533920"/>
              <a:gd name="connsiteX20" fmla="*/ 466948 w 543853"/>
              <a:gd name="connsiteY20" fmla="*/ 85725 h 533920"/>
              <a:gd name="connsiteX21" fmla="*/ 428848 w 543853"/>
              <a:gd name="connsiteY21" fmla="*/ 142875 h 533920"/>
              <a:gd name="connsiteX22" fmla="*/ 409798 w 543853"/>
              <a:gd name="connsiteY22" fmla="*/ 171450 h 533920"/>
              <a:gd name="connsiteX23" fmla="*/ 324073 w 543853"/>
              <a:gd name="connsiteY23" fmla="*/ 209550 h 533920"/>
              <a:gd name="connsiteX24" fmla="*/ 228823 w 543853"/>
              <a:gd name="connsiteY24" fmla="*/ 247650 h 533920"/>
              <a:gd name="connsiteX25" fmla="*/ 152623 w 543853"/>
              <a:gd name="connsiteY25" fmla="*/ 295275 h 533920"/>
              <a:gd name="connsiteX26" fmla="*/ 76423 w 543853"/>
              <a:gd name="connsiteY26" fmla="*/ 323850 h 533920"/>
              <a:gd name="connsiteX27" fmla="*/ 47848 w 543853"/>
              <a:gd name="connsiteY27" fmla="*/ 342900 h 533920"/>
              <a:gd name="connsiteX28" fmla="*/ 223 w 543853"/>
              <a:gd name="connsiteY28" fmla="*/ 323850 h 533920"/>
              <a:gd name="connsiteX0" fmla="*/ 223 w 543853"/>
              <a:gd name="connsiteY0" fmla="*/ 323850 h 533920"/>
              <a:gd name="connsiteX1" fmla="*/ 28798 w 543853"/>
              <a:gd name="connsiteY1" fmla="*/ 428625 h 533920"/>
              <a:gd name="connsiteX2" fmla="*/ 57373 w 543853"/>
              <a:gd name="connsiteY2" fmla="*/ 428625 h 533920"/>
              <a:gd name="connsiteX3" fmla="*/ 76423 w 543853"/>
              <a:gd name="connsiteY3" fmla="*/ 466725 h 533920"/>
              <a:gd name="connsiteX4" fmla="*/ 104998 w 543853"/>
              <a:gd name="connsiteY4" fmla="*/ 495300 h 533920"/>
              <a:gd name="connsiteX5" fmla="*/ 114523 w 543853"/>
              <a:gd name="connsiteY5" fmla="*/ 504825 h 533920"/>
              <a:gd name="connsiteX6" fmla="*/ 155324 w 543853"/>
              <a:gd name="connsiteY6" fmla="*/ 525296 h 533920"/>
              <a:gd name="connsiteX7" fmla="*/ 228823 w 543853"/>
              <a:gd name="connsiteY7" fmla="*/ 504825 h 533920"/>
              <a:gd name="connsiteX8" fmla="*/ 276448 w 543853"/>
              <a:gd name="connsiteY8" fmla="*/ 533400 h 533920"/>
              <a:gd name="connsiteX9" fmla="*/ 349236 w 543853"/>
              <a:gd name="connsiteY9" fmla="*/ 524017 h 533920"/>
              <a:gd name="connsiteX10" fmla="*/ 390748 w 543853"/>
              <a:gd name="connsiteY10" fmla="*/ 504825 h 533920"/>
              <a:gd name="connsiteX11" fmla="*/ 464247 w 543853"/>
              <a:gd name="connsiteY11" fmla="*/ 410286 h 533920"/>
              <a:gd name="connsiteX12" fmla="*/ 485998 w 543853"/>
              <a:gd name="connsiteY12" fmla="*/ 352425 h 533920"/>
              <a:gd name="connsiteX13" fmla="*/ 514573 w 543853"/>
              <a:gd name="connsiteY13" fmla="*/ 295275 h 533920"/>
              <a:gd name="connsiteX14" fmla="*/ 533623 w 543853"/>
              <a:gd name="connsiteY14" fmla="*/ 219075 h 533920"/>
              <a:gd name="connsiteX15" fmla="*/ 533623 w 543853"/>
              <a:gd name="connsiteY15" fmla="*/ 142875 h 533920"/>
              <a:gd name="connsiteX16" fmla="*/ 543148 w 543853"/>
              <a:gd name="connsiteY16" fmla="*/ 85725 h 533920"/>
              <a:gd name="connsiteX17" fmla="*/ 543148 w 543853"/>
              <a:gd name="connsiteY17" fmla="*/ 19050 h 533920"/>
              <a:gd name="connsiteX18" fmla="*/ 524098 w 543853"/>
              <a:gd name="connsiteY18" fmla="*/ 0 h 533920"/>
              <a:gd name="connsiteX19" fmla="*/ 495523 w 543853"/>
              <a:gd name="connsiteY19" fmla="*/ 19050 h 533920"/>
              <a:gd name="connsiteX20" fmla="*/ 466948 w 543853"/>
              <a:gd name="connsiteY20" fmla="*/ 85725 h 533920"/>
              <a:gd name="connsiteX21" fmla="*/ 428848 w 543853"/>
              <a:gd name="connsiteY21" fmla="*/ 142875 h 533920"/>
              <a:gd name="connsiteX22" fmla="*/ 409798 w 543853"/>
              <a:gd name="connsiteY22" fmla="*/ 171450 h 533920"/>
              <a:gd name="connsiteX23" fmla="*/ 324073 w 543853"/>
              <a:gd name="connsiteY23" fmla="*/ 209550 h 533920"/>
              <a:gd name="connsiteX24" fmla="*/ 228823 w 543853"/>
              <a:gd name="connsiteY24" fmla="*/ 247650 h 533920"/>
              <a:gd name="connsiteX25" fmla="*/ 152623 w 543853"/>
              <a:gd name="connsiteY25" fmla="*/ 295275 h 533920"/>
              <a:gd name="connsiteX26" fmla="*/ 76423 w 543853"/>
              <a:gd name="connsiteY26" fmla="*/ 323850 h 533920"/>
              <a:gd name="connsiteX27" fmla="*/ 47848 w 543853"/>
              <a:gd name="connsiteY27" fmla="*/ 342900 h 533920"/>
              <a:gd name="connsiteX28" fmla="*/ 223 w 543853"/>
              <a:gd name="connsiteY28" fmla="*/ 323850 h 533920"/>
              <a:gd name="connsiteX0" fmla="*/ 223 w 543853"/>
              <a:gd name="connsiteY0" fmla="*/ 323850 h 533920"/>
              <a:gd name="connsiteX1" fmla="*/ 28798 w 543853"/>
              <a:gd name="connsiteY1" fmla="*/ 428625 h 533920"/>
              <a:gd name="connsiteX2" fmla="*/ 57373 w 543853"/>
              <a:gd name="connsiteY2" fmla="*/ 428625 h 533920"/>
              <a:gd name="connsiteX3" fmla="*/ 76423 w 543853"/>
              <a:gd name="connsiteY3" fmla="*/ 466725 h 533920"/>
              <a:gd name="connsiteX4" fmla="*/ 104998 w 543853"/>
              <a:gd name="connsiteY4" fmla="*/ 495300 h 533920"/>
              <a:gd name="connsiteX5" fmla="*/ 114523 w 543853"/>
              <a:gd name="connsiteY5" fmla="*/ 504825 h 533920"/>
              <a:gd name="connsiteX6" fmla="*/ 155324 w 543853"/>
              <a:gd name="connsiteY6" fmla="*/ 525296 h 533920"/>
              <a:gd name="connsiteX7" fmla="*/ 228823 w 543853"/>
              <a:gd name="connsiteY7" fmla="*/ 504825 h 533920"/>
              <a:gd name="connsiteX8" fmla="*/ 276448 w 543853"/>
              <a:gd name="connsiteY8" fmla="*/ 533400 h 533920"/>
              <a:gd name="connsiteX9" fmla="*/ 349236 w 543853"/>
              <a:gd name="connsiteY9" fmla="*/ 524017 h 533920"/>
              <a:gd name="connsiteX10" fmla="*/ 390748 w 543853"/>
              <a:gd name="connsiteY10" fmla="*/ 504825 h 533920"/>
              <a:gd name="connsiteX11" fmla="*/ 464247 w 543853"/>
              <a:gd name="connsiteY11" fmla="*/ 410286 h 533920"/>
              <a:gd name="connsiteX12" fmla="*/ 485998 w 543853"/>
              <a:gd name="connsiteY12" fmla="*/ 352425 h 533920"/>
              <a:gd name="connsiteX13" fmla="*/ 528220 w 543853"/>
              <a:gd name="connsiteY13" fmla="*/ 291863 h 533920"/>
              <a:gd name="connsiteX14" fmla="*/ 533623 w 543853"/>
              <a:gd name="connsiteY14" fmla="*/ 219075 h 533920"/>
              <a:gd name="connsiteX15" fmla="*/ 533623 w 543853"/>
              <a:gd name="connsiteY15" fmla="*/ 142875 h 533920"/>
              <a:gd name="connsiteX16" fmla="*/ 543148 w 543853"/>
              <a:gd name="connsiteY16" fmla="*/ 85725 h 533920"/>
              <a:gd name="connsiteX17" fmla="*/ 543148 w 543853"/>
              <a:gd name="connsiteY17" fmla="*/ 19050 h 533920"/>
              <a:gd name="connsiteX18" fmla="*/ 524098 w 543853"/>
              <a:gd name="connsiteY18" fmla="*/ 0 h 533920"/>
              <a:gd name="connsiteX19" fmla="*/ 495523 w 543853"/>
              <a:gd name="connsiteY19" fmla="*/ 19050 h 533920"/>
              <a:gd name="connsiteX20" fmla="*/ 466948 w 543853"/>
              <a:gd name="connsiteY20" fmla="*/ 85725 h 533920"/>
              <a:gd name="connsiteX21" fmla="*/ 428848 w 543853"/>
              <a:gd name="connsiteY21" fmla="*/ 142875 h 533920"/>
              <a:gd name="connsiteX22" fmla="*/ 409798 w 543853"/>
              <a:gd name="connsiteY22" fmla="*/ 171450 h 533920"/>
              <a:gd name="connsiteX23" fmla="*/ 324073 w 543853"/>
              <a:gd name="connsiteY23" fmla="*/ 209550 h 533920"/>
              <a:gd name="connsiteX24" fmla="*/ 228823 w 543853"/>
              <a:gd name="connsiteY24" fmla="*/ 247650 h 533920"/>
              <a:gd name="connsiteX25" fmla="*/ 152623 w 543853"/>
              <a:gd name="connsiteY25" fmla="*/ 295275 h 533920"/>
              <a:gd name="connsiteX26" fmla="*/ 76423 w 543853"/>
              <a:gd name="connsiteY26" fmla="*/ 323850 h 533920"/>
              <a:gd name="connsiteX27" fmla="*/ 47848 w 543853"/>
              <a:gd name="connsiteY27" fmla="*/ 342900 h 533920"/>
              <a:gd name="connsiteX28" fmla="*/ 223 w 543853"/>
              <a:gd name="connsiteY28" fmla="*/ 323850 h 533920"/>
              <a:gd name="connsiteX0" fmla="*/ 223 w 543853"/>
              <a:gd name="connsiteY0" fmla="*/ 323850 h 533920"/>
              <a:gd name="connsiteX1" fmla="*/ 28798 w 543853"/>
              <a:gd name="connsiteY1" fmla="*/ 428625 h 533920"/>
              <a:gd name="connsiteX2" fmla="*/ 57373 w 543853"/>
              <a:gd name="connsiteY2" fmla="*/ 428625 h 533920"/>
              <a:gd name="connsiteX3" fmla="*/ 76423 w 543853"/>
              <a:gd name="connsiteY3" fmla="*/ 466725 h 533920"/>
              <a:gd name="connsiteX4" fmla="*/ 104998 w 543853"/>
              <a:gd name="connsiteY4" fmla="*/ 495300 h 533920"/>
              <a:gd name="connsiteX5" fmla="*/ 114523 w 543853"/>
              <a:gd name="connsiteY5" fmla="*/ 504825 h 533920"/>
              <a:gd name="connsiteX6" fmla="*/ 155324 w 543853"/>
              <a:gd name="connsiteY6" fmla="*/ 525296 h 533920"/>
              <a:gd name="connsiteX7" fmla="*/ 228823 w 543853"/>
              <a:gd name="connsiteY7" fmla="*/ 504825 h 533920"/>
              <a:gd name="connsiteX8" fmla="*/ 276448 w 543853"/>
              <a:gd name="connsiteY8" fmla="*/ 533400 h 533920"/>
              <a:gd name="connsiteX9" fmla="*/ 349236 w 543853"/>
              <a:gd name="connsiteY9" fmla="*/ 524017 h 533920"/>
              <a:gd name="connsiteX10" fmla="*/ 390748 w 543853"/>
              <a:gd name="connsiteY10" fmla="*/ 504825 h 533920"/>
              <a:gd name="connsiteX11" fmla="*/ 464247 w 543853"/>
              <a:gd name="connsiteY11" fmla="*/ 410286 h 533920"/>
              <a:gd name="connsiteX12" fmla="*/ 485998 w 543853"/>
              <a:gd name="connsiteY12" fmla="*/ 352425 h 533920"/>
              <a:gd name="connsiteX13" fmla="*/ 528220 w 543853"/>
              <a:gd name="connsiteY13" fmla="*/ 291863 h 533920"/>
              <a:gd name="connsiteX14" fmla="*/ 537035 w 543853"/>
              <a:gd name="connsiteY14" fmla="*/ 215663 h 533920"/>
              <a:gd name="connsiteX15" fmla="*/ 533623 w 543853"/>
              <a:gd name="connsiteY15" fmla="*/ 142875 h 533920"/>
              <a:gd name="connsiteX16" fmla="*/ 543148 w 543853"/>
              <a:gd name="connsiteY16" fmla="*/ 85725 h 533920"/>
              <a:gd name="connsiteX17" fmla="*/ 543148 w 543853"/>
              <a:gd name="connsiteY17" fmla="*/ 19050 h 533920"/>
              <a:gd name="connsiteX18" fmla="*/ 524098 w 543853"/>
              <a:gd name="connsiteY18" fmla="*/ 0 h 533920"/>
              <a:gd name="connsiteX19" fmla="*/ 495523 w 543853"/>
              <a:gd name="connsiteY19" fmla="*/ 19050 h 533920"/>
              <a:gd name="connsiteX20" fmla="*/ 466948 w 543853"/>
              <a:gd name="connsiteY20" fmla="*/ 85725 h 533920"/>
              <a:gd name="connsiteX21" fmla="*/ 428848 w 543853"/>
              <a:gd name="connsiteY21" fmla="*/ 142875 h 533920"/>
              <a:gd name="connsiteX22" fmla="*/ 409798 w 543853"/>
              <a:gd name="connsiteY22" fmla="*/ 171450 h 533920"/>
              <a:gd name="connsiteX23" fmla="*/ 324073 w 543853"/>
              <a:gd name="connsiteY23" fmla="*/ 209550 h 533920"/>
              <a:gd name="connsiteX24" fmla="*/ 228823 w 543853"/>
              <a:gd name="connsiteY24" fmla="*/ 247650 h 533920"/>
              <a:gd name="connsiteX25" fmla="*/ 152623 w 543853"/>
              <a:gd name="connsiteY25" fmla="*/ 295275 h 533920"/>
              <a:gd name="connsiteX26" fmla="*/ 76423 w 543853"/>
              <a:gd name="connsiteY26" fmla="*/ 323850 h 533920"/>
              <a:gd name="connsiteX27" fmla="*/ 47848 w 543853"/>
              <a:gd name="connsiteY27" fmla="*/ 342900 h 533920"/>
              <a:gd name="connsiteX28" fmla="*/ 223 w 543853"/>
              <a:gd name="connsiteY28" fmla="*/ 323850 h 533920"/>
              <a:gd name="connsiteX0" fmla="*/ 223 w 544195"/>
              <a:gd name="connsiteY0" fmla="*/ 323850 h 533920"/>
              <a:gd name="connsiteX1" fmla="*/ 28798 w 544195"/>
              <a:gd name="connsiteY1" fmla="*/ 428625 h 533920"/>
              <a:gd name="connsiteX2" fmla="*/ 57373 w 544195"/>
              <a:gd name="connsiteY2" fmla="*/ 428625 h 533920"/>
              <a:gd name="connsiteX3" fmla="*/ 76423 w 544195"/>
              <a:gd name="connsiteY3" fmla="*/ 466725 h 533920"/>
              <a:gd name="connsiteX4" fmla="*/ 104998 w 544195"/>
              <a:gd name="connsiteY4" fmla="*/ 495300 h 533920"/>
              <a:gd name="connsiteX5" fmla="*/ 114523 w 544195"/>
              <a:gd name="connsiteY5" fmla="*/ 504825 h 533920"/>
              <a:gd name="connsiteX6" fmla="*/ 155324 w 544195"/>
              <a:gd name="connsiteY6" fmla="*/ 525296 h 533920"/>
              <a:gd name="connsiteX7" fmla="*/ 228823 w 544195"/>
              <a:gd name="connsiteY7" fmla="*/ 504825 h 533920"/>
              <a:gd name="connsiteX8" fmla="*/ 276448 w 544195"/>
              <a:gd name="connsiteY8" fmla="*/ 533400 h 533920"/>
              <a:gd name="connsiteX9" fmla="*/ 349236 w 544195"/>
              <a:gd name="connsiteY9" fmla="*/ 524017 h 533920"/>
              <a:gd name="connsiteX10" fmla="*/ 390748 w 544195"/>
              <a:gd name="connsiteY10" fmla="*/ 504825 h 533920"/>
              <a:gd name="connsiteX11" fmla="*/ 464247 w 544195"/>
              <a:gd name="connsiteY11" fmla="*/ 410286 h 533920"/>
              <a:gd name="connsiteX12" fmla="*/ 485998 w 544195"/>
              <a:gd name="connsiteY12" fmla="*/ 352425 h 533920"/>
              <a:gd name="connsiteX13" fmla="*/ 528220 w 544195"/>
              <a:gd name="connsiteY13" fmla="*/ 291863 h 533920"/>
              <a:gd name="connsiteX14" fmla="*/ 537035 w 544195"/>
              <a:gd name="connsiteY14" fmla="*/ 215663 h 533920"/>
              <a:gd name="connsiteX15" fmla="*/ 543859 w 544195"/>
              <a:gd name="connsiteY15" fmla="*/ 139463 h 533920"/>
              <a:gd name="connsiteX16" fmla="*/ 543148 w 544195"/>
              <a:gd name="connsiteY16" fmla="*/ 85725 h 533920"/>
              <a:gd name="connsiteX17" fmla="*/ 543148 w 544195"/>
              <a:gd name="connsiteY17" fmla="*/ 19050 h 533920"/>
              <a:gd name="connsiteX18" fmla="*/ 524098 w 544195"/>
              <a:gd name="connsiteY18" fmla="*/ 0 h 533920"/>
              <a:gd name="connsiteX19" fmla="*/ 495523 w 544195"/>
              <a:gd name="connsiteY19" fmla="*/ 19050 h 533920"/>
              <a:gd name="connsiteX20" fmla="*/ 466948 w 544195"/>
              <a:gd name="connsiteY20" fmla="*/ 85725 h 533920"/>
              <a:gd name="connsiteX21" fmla="*/ 428848 w 544195"/>
              <a:gd name="connsiteY21" fmla="*/ 142875 h 533920"/>
              <a:gd name="connsiteX22" fmla="*/ 409798 w 544195"/>
              <a:gd name="connsiteY22" fmla="*/ 171450 h 533920"/>
              <a:gd name="connsiteX23" fmla="*/ 324073 w 544195"/>
              <a:gd name="connsiteY23" fmla="*/ 209550 h 533920"/>
              <a:gd name="connsiteX24" fmla="*/ 228823 w 544195"/>
              <a:gd name="connsiteY24" fmla="*/ 247650 h 533920"/>
              <a:gd name="connsiteX25" fmla="*/ 152623 w 544195"/>
              <a:gd name="connsiteY25" fmla="*/ 295275 h 533920"/>
              <a:gd name="connsiteX26" fmla="*/ 76423 w 544195"/>
              <a:gd name="connsiteY26" fmla="*/ 323850 h 533920"/>
              <a:gd name="connsiteX27" fmla="*/ 47848 w 544195"/>
              <a:gd name="connsiteY27" fmla="*/ 342900 h 533920"/>
              <a:gd name="connsiteX28" fmla="*/ 223 w 544195"/>
              <a:gd name="connsiteY28" fmla="*/ 323850 h 53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44195" h="533920">
                <a:moveTo>
                  <a:pt x="223" y="323850"/>
                </a:moveTo>
                <a:cubicBezTo>
                  <a:pt x="-2952" y="338137"/>
                  <a:pt x="28798" y="428625"/>
                  <a:pt x="28798" y="428625"/>
                </a:cubicBezTo>
                <a:cubicBezTo>
                  <a:pt x="38323" y="446088"/>
                  <a:pt x="57373" y="428625"/>
                  <a:pt x="57373" y="428625"/>
                </a:cubicBezTo>
                <a:cubicBezTo>
                  <a:pt x="65310" y="434975"/>
                  <a:pt x="76423" y="466725"/>
                  <a:pt x="76423" y="466725"/>
                </a:cubicBezTo>
                <a:cubicBezTo>
                  <a:pt x="84361" y="477838"/>
                  <a:pt x="104998" y="495300"/>
                  <a:pt x="104998" y="495300"/>
                </a:cubicBezTo>
                <a:lnTo>
                  <a:pt x="114523" y="504825"/>
                </a:lnTo>
                <a:cubicBezTo>
                  <a:pt x="124048" y="506413"/>
                  <a:pt x="155324" y="525296"/>
                  <a:pt x="155324" y="525296"/>
                </a:cubicBezTo>
                <a:lnTo>
                  <a:pt x="228823" y="504825"/>
                </a:lnTo>
                <a:cubicBezTo>
                  <a:pt x="247873" y="509587"/>
                  <a:pt x="256379" y="530201"/>
                  <a:pt x="276448" y="533400"/>
                </a:cubicBezTo>
                <a:cubicBezTo>
                  <a:pt x="296517" y="536599"/>
                  <a:pt x="349236" y="524017"/>
                  <a:pt x="349236" y="524017"/>
                </a:cubicBezTo>
                <a:lnTo>
                  <a:pt x="390748" y="504825"/>
                </a:lnTo>
                <a:cubicBezTo>
                  <a:pt x="406623" y="492125"/>
                  <a:pt x="448372" y="435686"/>
                  <a:pt x="464247" y="410286"/>
                </a:cubicBezTo>
                <a:cubicBezTo>
                  <a:pt x="480122" y="384886"/>
                  <a:pt x="475336" y="372162"/>
                  <a:pt x="485998" y="352425"/>
                </a:cubicBezTo>
                <a:cubicBezTo>
                  <a:pt x="496660" y="332688"/>
                  <a:pt x="519714" y="314657"/>
                  <a:pt x="528220" y="291863"/>
                </a:cubicBezTo>
                <a:cubicBezTo>
                  <a:pt x="536726" y="269069"/>
                  <a:pt x="534428" y="241063"/>
                  <a:pt x="537035" y="215663"/>
                </a:cubicBezTo>
                <a:cubicBezTo>
                  <a:pt x="539642" y="190263"/>
                  <a:pt x="542840" y="161119"/>
                  <a:pt x="543859" y="139463"/>
                </a:cubicBezTo>
                <a:cubicBezTo>
                  <a:pt x="544878" y="117807"/>
                  <a:pt x="543266" y="105794"/>
                  <a:pt x="543148" y="85725"/>
                </a:cubicBezTo>
                <a:cubicBezTo>
                  <a:pt x="543030" y="65656"/>
                  <a:pt x="543148" y="19050"/>
                  <a:pt x="543148" y="19050"/>
                </a:cubicBezTo>
                <a:cubicBezTo>
                  <a:pt x="539973" y="4763"/>
                  <a:pt x="524098" y="0"/>
                  <a:pt x="524098" y="0"/>
                </a:cubicBezTo>
                <a:cubicBezTo>
                  <a:pt x="516161" y="0"/>
                  <a:pt x="505048" y="4763"/>
                  <a:pt x="495523" y="19050"/>
                </a:cubicBezTo>
                <a:cubicBezTo>
                  <a:pt x="485998" y="33337"/>
                  <a:pt x="478060" y="65088"/>
                  <a:pt x="466948" y="85725"/>
                </a:cubicBezTo>
                <a:cubicBezTo>
                  <a:pt x="455836" y="106362"/>
                  <a:pt x="428848" y="142875"/>
                  <a:pt x="428848" y="142875"/>
                </a:cubicBezTo>
                <a:cubicBezTo>
                  <a:pt x="419323" y="157162"/>
                  <a:pt x="427260" y="160338"/>
                  <a:pt x="409798" y="171450"/>
                </a:cubicBezTo>
                <a:cubicBezTo>
                  <a:pt x="392336" y="182562"/>
                  <a:pt x="324073" y="209550"/>
                  <a:pt x="324073" y="209550"/>
                </a:cubicBezTo>
                <a:cubicBezTo>
                  <a:pt x="293911" y="222250"/>
                  <a:pt x="257398" y="233363"/>
                  <a:pt x="228823" y="247650"/>
                </a:cubicBezTo>
                <a:cubicBezTo>
                  <a:pt x="200248" y="261937"/>
                  <a:pt x="178023" y="282575"/>
                  <a:pt x="152623" y="295275"/>
                </a:cubicBezTo>
                <a:cubicBezTo>
                  <a:pt x="127223" y="307975"/>
                  <a:pt x="93885" y="315913"/>
                  <a:pt x="76423" y="323850"/>
                </a:cubicBezTo>
                <a:cubicBezTo>
                  <a:pt x="58961" y="331787"/>
                  <a:pt x="47848" y="342900"/>
                  <a:pt x="47848" y="342900"/>
                </a:cubicBezTo>
                <a:cubicBezTo>
                  <a:pt x="36735" y="346075"/>
                  <a:pt x="3398" y="309563"/>
                  <a:pt x="223" y="323850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635A07E1-25E6-45AD-BDE8-D3F28435FAE8}"/>
              </a:ext>
            </a:extLst>
          </p:cNvPr>
          <p:cNvSpPr/>
          <p:nvPr/>
        </p:nvSpPr>
        <p:spPr>
          <a:xfrm>
            <a:off x="355786" y="9537180"/>
            <a:ext cx="866592" cy="672319"/>
          </a:xfrm>
          <a:custGeom>
            <a:avLst/>
            <a:gdLst>
              <a:gd name="connsiteX0" fmla="*/ 306559 w 866592"/>
              <a:gd name="connsiteY0" fmla="*/ 8 h 672319"/>
              <a:gd name="connsiteX1" fmla="*/ 224673 w 866592"/>
              <a:gd name="connsiteY1" fmla="*/ 47775 h 672319"/>
              <a:gd name="connsiteX2" fmla="*/ 166670 w 866592"/>
              <a:gd name="connsiteY2" fmla="*/ 75070 h 672319"/>
              <a:gd name="connsiteX3" fmla="*/ 77959 w 866592"/>
              <a:gd name="connsiteY3" fmla="*/ 139897 h 672319"/>
              <a:gd name="connsiteX4" fmla="*/ 47252 w 866592"/>
              <a:gd name="connsiteY4" fmla="*/ 211548 h 672319"/>
              <a:gd name="connsiteX5" fmla="*/ 6309 w 866592"/>
              <a:gd name="connsiteY5" fmla="*/ 327554 h 672319"/>
              <a:gd name="connsiteX6" fmla="*/ 2897 w 866592"/>
              <a:gd name="connsiteY6" fmla="*/ 392381 h 672319"/>
              <a:gd name="connsiteX7" fmla="*/ 33604 w 866592"/>
              <a:gd name="connsiteY7" fmla="*/ 453796 h 672319"/>
              <a:gd name="connsiteX8" fmla="*/ 60900 w 866592"/>
              <a:gd name="connsiteY8" fmla="*/ 508387 h 672319"/>
              <a:gd name="connsiteX9" fmla="*/ 105255 w 866592"/>
              <a:gd name="connsiteY9" fmla="*/ 539094 h 672319"/>
              <a:gd name="connsiteX10" fmla="*/ 170082 w 866592"/>
              <a:gd name="connsiteY10" fmla="*/ 576626 h 672319"/>
              <a:gd name="connsiteX11" fmla="*/ 255380 w 866592"/>
              <a:gd name="connsiteY11" fmla="*/ 620981 h 672319"/>
              <a:gd name="connsiteX12" fmla="*/ 330443 w 866592"/>
              <a:gd name="connsiteY12" fmla="*/ 634629 h 672319"/>
              <a:gd name="connsiteX13" fmla="*/ 487392 w 866592"/>
              <a:gd name="connsiteY13" fmla="*/ 661924 h 672319"/>
              <a:gd name="connsiteX14" fmla="*/ 617046 w 866592"/>
              <a:gd name="connsiteY14" fmla="*/ 672160 h 672319"/>
              <a:gd name="connsiteX15" fmla="*/ 719404 w 866592"/>
              <a:gd name="connsiteY15" fmla="*/ 655100 h 672319"/>
              <a:gd name="connsiteX16" fmla="*/ 862706 w 866592"/>
              <a:gd name="connsiteY16" fmla="*/ 569802 h 672319"/>
              <a:gd name="connsiteX17" fmla="*/ 821762 w 866592"/>
              <a:gd name="connsiteY17" fmla="*/ 525447 h 672319"/>
              <a:gd name="connsiteX18" fmla="*/ 777407 w 866592"/>
              <a:gd name="connsiteY18" fmla="*/ 498151 h 672319"/>
              <a:gd name="connsiteX19" fmla="*/ 719404 w 866592"/>
              <a:gd name="connsiteY19" fmla="*/ 464032 h 672319"/>
              <a:gd name="connsiteX20" fmla="*/ 675049 w 866592"/>
              <a:gd name="connsiteY20" fmla="*/ 429912 h 672319"/>
              <a:gd name="connsiteX21" fmla="*/ 620458 w 866592"/>
              <a:gd name="connsiteY21" fmla="*/ 382145 h 672319"/>
              <a:gd name="connsiteX22" fmla="*/ 552219 w 866592"/>
              <a:gd name="connsiteY22" fmla="*/ 317318 h 672319"/>
              <a:gd name="connsiteX23" fmla="*/ 501040 w 866592"/>
              <a:gd name="connsiteY23" fmla="*/ 259315 h 672319"/>
              <a:gd name="connsiteX24" fmla="*/ 439625 w 866592"/>
              <a:gd name="connsiteY24" fmla="*/ 262727 h 672319"/>
              <a:gd name="connsiteX25" fmla="*/ 388446 w 866592"/>
              <a:gd name="connsiteY25" fmla="*/ 313906 h 672319"/>
              <a:gd name="connsiteX26" fmla="*/ 320207 w 866592"/>
              <a:gd name="connsiteY26" fmla="*/ 334378 h 672319"/>
              <a:gd name="connsiteX27" fmla="*/ 286088 w 866592"/>
              <a:gd name="connsiteY27" fmla="*/ 262727 h 672319"/>
              <a:gd name="connsiteX28" fmla="*/ 269028 w 866592"/>
              <a:gd name="connsiteY28" fmla="*/ 191076 h 672319"/>
              <a:gd name="connsiteX29" fmla="*/ 275852 w 866592"/>
              <a:gd name="connsiteY29" fmla="*/ 105778 h 672319"/>
              <a:gd name="connsiteX30" fmla="*/ 282676 w 866592"/>
              <a:gd name="connsiteY30" fmla="*/ 44363 h 672319"/>
              <a:gd name="connsiteX31" fmla="*/ 306559 w 866592"/>
              <a:gd name="connsiteY31" fmla="*/ 8 h 672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66592" h="672319">
                <a:moveTo>
                  <a:pt x="306559" y="8"/>
                </a:moveTo>
                <a:cubicBezTo>
                  <a:pt x="296892" y="577"/>
                  <a:pt x="247988" y="35265"/>
                  <a:pt x="224673" y="47775"/>
                </a:cubicBezTo>
                <a:cubicBezTo>
                  <a:pt x="201358" y="60285"/>
                  <a:pt x="191122" y="59716"/>
                  <a:pt x="166670" y="75070"/>
                </a:cubicBezTo>
                <a:cubicBezTo>
                  <a:pt x="142218" y="90424"/>
                  <a:pt x="97862" y="117151"/>
                  <a:pt x="77959" y="139897"/>
                </a:cubicBezTo>
                <a:cubicBezTo>
                  <a:pt x="58056" y="162643"/>
                  <a:pt x="59194" y="180272"/>
                  <a:pt x="47252" y="211548"/>
                </a:cubicBezTo>
                <a:cubicBezTo>
                  <a:pt x="35310" y="242824"/>
                  <a:pt x="13701" y="297415"/>
                  <a:pt x="6309" y="327554"/>
                </a:cubicBezTo>
                <a:cubicBezTo>
                  <a:pt x="-1084" y="357693"/>
                  <a:pt x="-1652" y="371341"/>
                  <a:pt x="2897" y="392381"/>
                </a:cubicBezTo>
                <a:cubicBezTo>
                  <a:pt x="7446" y="413421"/>
                  <a:pt x="23937" y="434462"/>
                  <a:pt x="33604" y="453796"/>
                </a:cubicBezTo>
                <a:cubicBezTo>
                  <a:pt x="43271" y="473130"/>
                  <a:pt x="48958" y="494171"/>
                  <a:pt x="60900" y="508387"/>
                </a:cubicBezTo>
                <a:cubicBezTo>
                  <a:pt x="72842" y="522603"/>
                  <a:pt x="87058" y="527721"/>
                  <a:pt x="105255" y="539094"/>
                </a:cubicBezTo>
                <a:cubicBezTo>
                  <a:pt x="123452" y="550467"/>
                  <a:pt x="145061" y="562978"/>
                  <a:pt x="170082" y="576626"/>
                </a:cubicBezTo>
                <a:cubicBezTo>
                  <a:pt x="195103" y="590274"/>
                  <a:pt x="228653" y="611314"/>
                  <a:pt x="255380" y="620981"/>
                </a:cubicBezTo>
                <a:cubicBezTo>
                  <a:pt x="282107" y="630648"/>
                  <a:pt x="330443" y="634629"/>
                  <a:pt x="330443" y="634629"/>
                </a:cubicBezTo>
                <a:cubicBezTo>
                  <a:pt x="369112" y="641453"/>
                  <a:pt x="439625" y="655669"/>
                  <a:pt x="487392" y="661924"/>
                </a:cubicBezTo>
                <a:cubicBezTo>
                  <a:pt x="535159" y="668179"/>
                  <a:pt x="578377" y="673297"/>
                  <a:pt x="617046" y="672160"/>
                </a:cubicBezTo>
                <a:cubicBezTo>
                  <a:pt x="655715" y="671023"/>
                  <a:pt x="678461" y="672160"/>
                  <a:pt x="719404" y="655100"/>
                </a:cubicBezTo>
                <a:cubicBezTo>
                  <a:pt x="760347" y="638040"/>
                  <a:pt x="845646" y="591411"/>
                  <a:pt x="862706" y="569802"/>
                </a:cubicBezTo>
                <a:cubicBezTo>
                  <a:pt x="879766" y="548193"/>
                  <a:pt x="835978" y="537389"/>
                  <a:pt x="821762" y="525447"/>
                </a:cubicBezTo>
                <a:cubicBezTo>
                  <a:pt x="807546" y="513505"/>
                  <a:pt x="794467" y="508387"/>
                  <a:pt x="777407" y="498151"/>
                </a:cubicBezTo>
                <a:cubicBezTo>
                  <a:pt x="760347" y="487915"/>
                  <a:pt x="736464" y="475405"/>
                  <a:pt x="719404" y="464032"/>
                </a:cubicBezTo>
                <a:cubicBezTo>
                  <a:pt x="702344" y="452659"/>
                  <a:pt x="691540" y="443560"/>
                  <a:pt x="675049" y="429912"/>
                </a:cubicBezTo>
                <a:cubicBezTo>
                  <a:pt x="658558" y="416264"/>
                  <a:pt x="640930" y="400911"/>
                  <a:pt x="620458" y="382145"/>
                </a:cubicBezTo>
                <a:cubicBezTo>
                  <a:pt x="599986" y="363379"/>
                  <a:pt x="572122" y="337790"/>
                  <a:pt x="552219" y="317318"/>
                </a:cubicBezTo>
                <a:cubicBezTo>
                  <a:pt x="532316" y="296846"/>
                  <a:pt x="519806" y="268414"/>
                  <a:pt x="501040" y="259315"/>
                </a:cubicBezTo>
                <a:cubicBezTo>
                  <a:pt x="482274" y="250217"/>
                  <a:pt x="458391" y="253629"/>
                  <a:pt x="439625" y="262727"/>
                </a:cubicBezTo>
                <a:cubicBezTo>
                  <a:pt x="420859" y="271826"/>
                  <a:pt x="408349" y="301964"/>
                  <a:pt x="388446" y="313906"/>
                </a:cubicBezTo>
                <a:cubicBezTo>
                  <a:pt x="368543" y="325848"/>
                  <a:pt x="337267" y="342908"/>
                  <a:pt x="320207" y="334378"/>
                </a:cubicBezTo>
                <a:cubicBezTo>
                  <a:pt x="303147" y="325848"/>
                  <a:pt x="294618" y="286611"/>
                  <a:pt x="286088" y="262727"/>
                </a:cubicBezTo>
                <a:cubicBezTo>
                  <a:pt x="277558" y="238843"/>
                  <a:pt x="270734" y="217234"/>
                  <a:pt x="269028" y="191076"/>
                </a:cubicBezTo>
                <a:cubicBezTo>
                  <a:pt x="267322" y="164918"/>
                  <a:pt x="273577" y="130230"/>
                  <a:pt x="275852" y="105778"/>
                </a:cubicBezTo>
                <a:cubicBezTo>
                  <a:pt x="278127" y="81326"/>
                  <a:pt x="280401" y="60854"/>
                  <a:pt x="282676" y="44363"/>
                </a:cubicBezTo>
                <a:cubicBezTo>
                  <a:pt x="284951" y="27872"/>
                  <a:pt x="316226" y="-561"/>
                  <a:pt x="306559" y="8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0C8EBEB3-01AE-40ED-A7CF-5EC6FC7E96C4}"/>
              </a:ext>
            </a:extLst>
          </p:cNvPr>
          <p:cNvSpPr/>
          <p:nvPr/>
        </p:nvSpPr>
        <p:spPr>
          <a:xfrm>
            <a:off x="706426" y="8791515"/>
            <a:ext cx="839024" cy="592939"/>
          </a:xfrm>
          <a:custGeom>
            <a:avLst/>
            <a:gdLst>
              <a:gd name="connsiteX0" fmla="*/ 20535 w 839024"/>
              <a:gd name="connsiteY0" fmla="*/ 36647 h 592939"/>
              <a:gd name="connsiteX1" fmla="*/ 3475 w 839024"/>
              <a:gd name="connsiteY1" fmla="*/ 166301 h 592939"/>
              <a:gd name="connsiteX2" fmla="*/ 3475 w 839024"/>
              <a:gd name="connsiteY2" fmla="*/ 217480 h 592939"/>
              <a:gd name="connsiteX3" fmla="*/ 63 w 839024"/>
              <a:gd name="connsiteY3" fmla="*/ 258423 h 592939"/>
              <a:gd name="connsiteX4" fmla="*/ 6887 w 839024"/>
              <a:gd name="connsiteY4" fmla="*/ 261835 h 592939"/>
              <a:gd name="connsiteX5" fmla="*/ 20535 w 839024"/>
              <a:gd name="connsiteY5" fmla="*/ 323250 h 592939"/>
              <a:gd name="connsiteX6" fmla="*/ 30770 w 839024"/>
              <a:gd name="connsiteY6" fmla="*/ 340309 h 592939"/>
              <a:gd name="connsiteX7" fmla="*/ 47830 w 839024"/>
              <a:gd name="connsiteY7" fmla="*/ 364193 h 592939"/>
              <a:gd name="connsiteX8" fmla="*/ 61478 w 839024"/>
              <a:gd name="connsiteY8" fmla="*/ 364193 h 592939"/>
              <a:gd name="connsiteX9" fmla="*/ 88773 w 839024"/>
              <a:gd name="connsiteY9" fmla="*/ 343721 h 592939"/>
              <a:gd name="connsiteX10" fmla="*/ 116069 w 839024"/>
              <a:gd name="connsiteY10" fmla="*/ 323250 h 592939"/>
              <a:gd name="connsiteX11" fmla="*/ 150188 w 839024"/>
              <a:gd name="connsiteY11" fmla="*/ 309602 h 592939"/>
              <a:gd name="connsiteX12" fmla="*/ 180896 w 839024"/>
              <a:gd name="connsiteY12" fmla="*/ 292542 h 592939"/>
              <a:gd name="connsiteX13" fmla="*/ 211603 w 839024"/>
              <a:gd name="connsiteY13" fmla="*/ 289130 h 592939"/>
              <a:gd name="connsiteX14" fmla="*/ 242311 w 839024"/>
              <a:gd name="connsiteY14" fmla="*/ 309602 h 592939"/>
              <a:gd name="connsiteX15" fmla="*/ 296902 w 839024"/>
              <a:gd name="connsiteY15" fmla="*/ 357369 h 592939"/>
              <a:gd name="connsiteX16" fmla="*/ 344669 w 839024"/>
              <a:gd name="connsiteY16" fmla="*/ 394901 h 592939"/>
              <a:gd name="connsiteX17" fmla="*/ 402672 w 839024"/>
              <a:gd name="connsiteY17" fmla="*/ 452904 h 592939"/>
              <a:gd name="connsiteX18" fmla="*/ 450439 w 839024"/>
              <a:gd name="connsiteY18" fmla="*/ 493847 h 592939"/>
              <a:gd name="connsiteX19" fmla="*/ 505030 w 839024"/>
              <a:gd name="connsiteY19" fmla="*/ 524554 h 592939"/>
              <a:gd name="connsiteX20" fmla="*/ 549385 w 839024"/>
              <a:gd name="connsiteY20" fmla="*/ 558674 h 592939"/>
              <a:gd name="connsiteX21" fmla="*/ 590329 w 839024"/>
              <a:gd name="connsiteY21" fmla="*/ 582557 h 592939"/>
              <a:gd name="connsiteX22" fmla="*/ 610800 w 839024"/>
              <a:gd name="connsiteY22" fmla="*/ 592793 h 592939"/>
              <a:gd name="connsiteX23" fmla="*/ 672215 w 839024"/>
              <a:gd name="connsiteY23" fmla="*/ 575733 h 592939"/>
              <a:gd name="connsiteX24" fmla="*/ 719982 w 839024"/>
              <a:gd name="connsiteY24" fmla="*/ 541614 h 592939"/>
              <a:gd name="connsiteX25" fmla="*/ 771161 w 839024"/>
              <a:gd name="connsiteY25" fmla="*/ 476787 h 592939"/>
              <a:gd name="connsiteX26" fmla="*/ 805281 w 839024"/>
              <a:gd name="connsiteY26" fmla="*/ 418784 h 592939"/>
              <a:gd name="connsiteX27" fmla="*/ 832576 w 839024"/>
              <a:gd name="connsiteY27" fmla="*/ 371017 h 592939"/>
              <a:gd name="connsiteX28" fmla="*/ 835988 w 839024"/>
              <a:gd name="connsiteY28" fmla="*/ 313014 h 592939"/>
              <a:gd name="connsiteX29" fmla="*/ 795045 w 839024"/>
              <a:gd name="connsiteY29" fmla="*/ 207244 h 592939"/>
              <a:gd name="connsiteX30" fmla="*/ 781397 w 839024"/>
              <a:gd name="connsiteY30" fmla="*/ 193596 h 592939"/>
              <a:gd name="connsiteX31" fmla="*/ 726806 w 839024"/>
              <a:gd name="connsiteY31" fmla="*/ 125357 h 592939"/>
              <a:gd name="connsiteX32" fmla="*/ 689275 w 839024"/>
              <a:gd name="connsiteY32" fmla="*/ 87826 h 592939"/>
              <a:gd name="connsiteX33" fmla="*/ 545973 w 839024"/>
              <a:gd name="connsiteY33" fmla="*/ 26411 h 592939"/>
              <a:gd name="connsiteX34" fmla="*/ 464087 w 839024"/>
              <a:gd name="connsiteY34" fmla="*/ 16175 h 592939"/>
              <a:gd name="connsiteX35" fmla="*/ 392436 w 839024"/>
              <a:gd name="connsiteY35" fmla="*/ 2527 h 592939"/>
              <a:gd name="connsiteX36" fmla="*/ 313961 w 839024"/>
              <a:gd name="connsiteY36" fmla="*/ 2527 h 592939"/>
              <a:gd name="connsiteX37" fmla="*/ 194543 w 839024"/>
              <a:gd name="connsiteY37" fmla="*/ 2527 h 592939"/>
              <a:gd name="connsiteX38" fmla="*/ 20535 w 839024"/>
              <a:gd name="connsiteY38" fmla="*/ 36647 h 592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39024" h="592939">
                <a:moveTo>
                  <a:pt x="20535" y="36647"/>
                </a:moveTo>
                <a:cubicBezTo>
                  <a:pt x="-11310" y="63943"/>
                  <a:pt x="6318" y="136162"/>
                  <a:pt x="3475" y="166301"/>
                </a:cubicBezTo>
                <a:cubicBezTo>
                  <a:pt x="632" y="196440"/>
                  <a:pt x="4044" y="202126"/>
                  <a:pt x="3475" y="217480"/>
                </a:cubicBezTo>
                <a:cubicBezTo>
                  <a:pt x="2906" y="232834"/>
                  <a:pt x="-506" y="251031"/>
                  <a:pt x="63" y="258423"/>
                </a:cubicBezTo>
                <a:cubicBezTo>
                  <a:pt x="632" y="265815"/>
                  <a:pt x="3475" y="251031"/>
                  <a:pt x="6887" y="261835"/>
                </a:cubicBezTo>
                <a:cubicBezTo>
                  <a:pt x="10299" y="272639"/>
                  <a:pt x="16555" y="310171"/>
                  <a:pt x="20535" y="323250"/>
                </a:cubicBezTo>
                <a:cubicBezTo>
                  <a:pt x="24515" y="336329"/>
                  <a:pt x="26221" y="333485"/>
                  <a:pt x="30770" y="340309"/>
                </a:cubicBezTo>
                <a:cubicBezTo>
                  <a:pt x="35319" y="347133"/>
                  <a:pt x="42712" y="360212"/>
                  <a:pt x="47830" y="364193"/>
                </a:cubicBezTo>
                <a:cubicBezTo>
                  <a:pt x="52948" y="368174"/>
                  <a:pt x="54654" y="367605"/>
                  <a:pt x="61478" y="364193"/>
                </a:cubicBezTo>
                <a:cubicBezTo>
                  <a:pt x="68302" y="360781"/>
                  <a:pt x="88773" y="343721"/>
                  <a:pt x="88773" y="343721"/>
                </a:cubicBezTo>
                <a:cubicBezTo>
                  <a:pt x="97871" y="336897"/>
                  <a:pt x="105833" y="328937"/>
                  <a:pt x="116069" y="323250"/>
                </a:cubicBezTo>
                <a:cubicBezTo>
                  <a:pt x="126305" y="317564"/>
                  <a:pt x="139384" y="314720"/>
                  <a:pt x="150188" y="309602"/>
                </a:cubicBezTo>
                <a:cubicBezTo>
                  <a:pt x="160992" y="304484"/>
                  <a:pt x="170660" y="295954"/>
                  <a:pt x="180896" y="292542"/>
                </a:cubicBezTo>
                <a:cubicBezTo>
                  <a:pt x="191132" y="289130"/>
                  <a:pt x="201367" y="286287"/>
                  <a:pt x="211603" y="289130"/>
                </a:cubicBezTo>
                <a:cubicBezTo>
                  <a:pt x="221839" y="291973"/>
                  <a:pt x="228095" y="298229"/>
                  <a:pt x="242311" y="309602"/>
                </a:cubicBezTo>
                <a:cubicBezTo>
                  <a:pt x="256527" y="320975"/>
                  <a:pt x="279842" y="343153"/>
                  <a:pt x="296902" y="357369"/>
                </a:cubicBezTo>
                <a:cubicBezTo>
                  <a:pt x="313962" y="371585"/>
                  <a:pt x="327041" y="378979"/>
                  <a:pt x="344669" y="394901"/>
                </a:cubicBezTo>
                <a:cubicBezTo>
                  <a:pt x="362297" y="410823"/>
                  <a:pt x="385044" y="436413"/>
                  <a:pt x="402672" y="452904"/>
                </a:cubicBezTo>
                <a:cubicBezTo>
                  <a:pt x="420300" y="469395"/>
                  <a:pt x="433379" y="481905"/>
                  <a:pt x="450439" y="493847"/>
                </a:cubicBezTo>
                <a:cubicBezTo>
                  <a:pt x="467499" y="505789"/>
                  <a:pt x="488539" y="513750"/>
                  <a:pt x="505030" y="524554"/>
                </a:cubicBezTo>
                <a:cubicBezTo>
                  <a:pt x="521521" y="535359"/>
                  <a:pt x="535169" y="549007"/>
                  <a:pt x="549385" y="558674"/>
                </a:cubicBezTo>
                <a:cubicBezTo>
                  <a:pt x="563602" y="568341"/>
                  <a:pt x="580093" y="576871"/>
                  <a:pt x="590329" y="582557"/>
                </a:cubicBezTo>
                <a:cubicBezTo>
                  <a:pt x="600565" y="588244"/>
                  <a:pt x="597152" y="593930"/>
                  <a:pt x="610800" y="592793"/>
                </a:cubicBezTo>
                <a:cubicBezTo>
                  <a:pt x="624448" y="591656"/>
                  <a:pt x="654018" y="584263"/>
                  <a:pt x="672215" y="575733"/>
                </a:cubicBezTo>
                <a:cubicBezTo>
                  <a:pt x="690412" y="567203"/>
                  <a:pt x="703491" y="558105"/>
                  <a:pt x="719982" y="541614"/>
                </a:cubicBezTo>
                <a:cubicBezTo>
                  <a:pt x="736473" y="525123"/>
                  <a:pt x="756945" y="497259"/>
                  <a:pt x="771161" y="476787"/>
                </a:cubicBezTo>
                <a:cubicBezTo>
                  <a:pt x="785378" y="456315"/>
                  <a:pt x="795045" y="436412"/>
                  <a:pt x="805281" y="418784"/>
                </a:cubicBezTo>
                <a:cubicBezTo>
                  <a:pt x="815517" y="401156"/>
                  <a:pt x="827458" y="388645"/>
                  <a:pt x="832576" y="371017"/>
                </a:cubicBezTo>
                <a:cubicBezTo>
                  <a:pt x="837694" y="353389"/>
                  <a:pt x="842243" y="340310"/>
                  <a:pt x="835988" y="313014"/>
                </a:cubicBezTo>
                <a:cubicBezTo>
                  <a:pt x="829733" y="285718"/>
                  <a:pt x="804143" y="227147"/>
                  <a:pt x="795045" y="207244"/>
                </a:cubicBezTo>
                <a:cubicBezTo>
                  <a:pt x="785947" y="187341"/>
                  <a:pt x="792770" y="207244"/>
                  <a:pt x="781397" y="193596"/>
                </a:cubicBezTo>
                <a:cubicBezTo>
                  <a:pt x="770024" y="179948"/>
                  <a:pt x="742160" y="142985"/>
                  <a:pt x="726806" y="125357"/>
                </a:cubicBezTo>
                <a:cubicBezTo>
                  <a:pt x="711452" y="107729"/>
                  <a:pt x="719414" y="104317"/>
                  <a:pt x="689275" y="87826"/>
                </a:cubicBezTo>
                <a:cubicBezTo>
                  <a:pt x="659136" y="71335"/>
                  <a:pt x="583504" y="38353"/>
                  <a:pt x="545973" y="26411"/>
                </a:cubicBezTo>
                <a:cubicBezTo>
                  <a:pt x="508442" y="14469"/>
                  <a:pt x="489676" y="20156"/>
                  <a:pt x="464087" y="16175"/>
                </a:cubicBezTo>
                <a:cubicBezTo>
                  <a:pt x="438498" y="12194"/>
                  <a:pt x="417457" y="4802"/>
                  <a:pt x="392436" y="2527"/>
                </a:cubicBezTo>
                <a:cubicBezTo>
                  <a:pt x="367415" y="252"/>
                  <a:pt x="313961" y="2527"/>
                  <a:pt x="313961" y="2527"/>
                </a:cubicBezTo>
                <a:cubicBezTo>
                  <a:pt x="280979" y="2527"/>
                  <a:pt x="238330" y="-3160"/>
                  <a:pt x="194543" y="2527"/>
                </a:cubicBezTo>
                <a:cubicBezTo>
                  <a:pt x="150757" y="8214"/>
                  <a:pt x="52380" y="9351"/>
                  <a:pt x="20535" y="36647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0" name="n2">
            <a:extLst>
              <a:ext uri="{FF2B5EF4-FFF2-40B4-BE49-F238E27FC236}">
                <a16:creationId xmlns:a16="http://schemas.microsoft.com/office/drawing/2014/main" id="{42CD04A8-AFFC-4166-8EAD-11163EEAA44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5476" y="6134866"/>
            <a:ext cx="1088990" cy="2284346"/>
          </a:xfrm>
          <a:prstGeom prst="rect">
            <a:avLst/>
          </a:prstGeom>
        </p:spPr>
      </p:pic>
      <p:pic>
        <p:nvPicPr>
          <p:cNvPr id="71" name="n3">
            <a:extLst>
              <a:ext uri="{FF2B5EF4-FFF2-40B4-BE49-F238E27FC236}">
                <a16:creationId xmlns:a16="http://schemas.microsoft.com/office/drawing/2014/main" id="{AB8825EC-8931-40B7-A49C-A8808F9C75A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5531" y="6134866"/>
            <a:ext cx="1304918" cy="2737293"/>
          </a:xfrm>
          <a:prstGeom prst="rect">
            <a:avLst/>
          </a:prstGeom>
        </p:spPr>
      </p:pic>
      <p:pic>
        <p:nvPicPr>
          <p:cNvPr id="72" name="n4">
            <a:extLst>
              <a:ext uri="{FF2B5EF4-FFF2-40B4-BE49-F238E27FC236}">
                <a16:creationId xmlns:a16="http://schemas.microsoft.com/office/drawing/2014/main" id="{CDD02B49-4C50-4916-ACB6-1481E28D3FF8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35889" y="6058071"/>
            <a:ext cx="1238095" cy="2597121"/>
          </a:xfrm>
          <a:prstGeom prst="rect">
            <a:avLst/>
          </a:prstGeom>
        </p:spPr>
      </p:pic>
      <p:pic>
        <p:nvPicPr>
          <p:cNvPr id="73" name="n5">
            <a:extLst>
              <a:ext uri="{FF2B5EF4-FFF2-40B4-BE49-F238E27FC236}">
                <a16:creationId xmlns:a16="http://schemas.microsoft.com/office/drawing/2014/main" id="{8805CCD5-DFF3-4CAF-8534-6FEE22B78719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5673" y="6134866"/>
            <a:ext cx="1238095" cy="2597121"/>
          </a:xfrm>
          <a:prstGeom prst="rect">
            <a:avLst/>
          </a:prstGeom>
        </p:spPr>
      </p:pic>
      <p:pic>
        <p:nvPicPr>
          <p:cNvPr id="74" name="n6">
            <a:extLst>
              <a:ext uri="{FF2B5EF4-FFF2-40B4-BE49-F238E27FC236}">
                <a16:creationId xmlns:a16="http://schemas.microsoft.com/office/drawing/2014/main" id="{161FD913-918E-4C9D-BBAF-4764EDC29AE8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20232" y="6109301"/>
            <a:ext cx="1381498" cy="2897931"/>
          </a:xfrm>
          <a:prstGeom prst="rect">
            <a:avLst/>
          </a:prstGeom>
        </p:spPr>
      </p:pic>
      <p:pic>
        <p:nvPicPr>
          <p:cNvPr id="75" name="n7">
            <a:extLst>
              <a:ext uri="{FF2B5EF4-FFF2-40B4-BE49-F238E27FC236}">
                <a16:creationId xmlns:a16="http://schemas.microsoft.com/office/drawing/2014/main" id="{C19F1684-64CB-4673-9FC3-A21599EC3F6E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78498" y="6123914"/>
            <a:ext cx="1238095" cy="2597121"/>
          </a:xfrm>
          <a:prstGeom prst="rect">
            <a:avLst/>
          </a:prstGeom>
        </p:spPr>
      </p:pic>
      <p:pic>
        <p:nvPicPr>
          <p:cNvPr id="76" name="n9">
            <a:extLst>
              <a:ext uri="{FF2B5EF4-FFF2-40B4-BE49-F238E27FC236}">
                <a16:creationId xmlns:a16="http://schemas.microsoft.com/office/drawing/2014/main" id="{39F1844F-BD1D-41D5-830B-765EB415E18B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06089" y="5956590"/>
            <a:ext cx="1310754" cy="3129170"/>
          </a:xfrm>
          <a:prstGeom prst="rect">
            <a:avLst/>
          </a:prstGeom>
        </p:spPr>
      </p:pic>
      <p:pic>
        <p:nvPicPr>
          <p:cNvPr id="77" name="n8">
            <a:extLst>
              <a:ext uri="{FF2B5EF4-FFF2-40B4-BE49-F238E27FC236}">
                <a16:creationId xmlns:a16="http://schemas.microsoft.com/office/drawing/2014/main" id="{0D918674-D021-4FC7-BFB8-A848BEA938C5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19000" y="6109302"/>
            <a:ext cx="1238095" cy="2762858"/>
          </a:xfrm>
          <a:prstGeom prst="rect">
            <a:avLst/>
          </a:prstGeom>
        </p:spPr>
      </p:pic>
      <p:pic>
        <p:nvPicPr>
          <p:cNvPr id="78" name="n10">
            <a:extLst>
              <a:ext uri="{FF2B5EF4-FFF2-40B4-BE49-F238E27FC236}">
                <a16:creationId xmlns:a16="http://schemas.microsoft.com/office/drawing/2014/main" id="{AB203A83-A7DD-4CA5-A70C-C62ED7C5C61E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83272" y="6204951"/>
            <a:ext cx="1238095" cy="2597121"/>
          </a:xfrm>
          <a:prstGeom prst="rect">
            <a:avLst/>
          </a:prstGeom>
        </p:spPr>
      </p:pic>
      <p:pic>
        <p:nvPicPr>
          <p:cNvPr id="80" name="Picture 12" descr="Explosion Animated Gif - ClipArt Best">
            <a:extLst>
              <a:ext uri="{FF2B5EF4-FFF2-40B4-BE49-F238E27FC236}">
                <a16:creationId xmlns:a16="http://schemas.microsoft.com/office/drawing/2014/main" id="{558B8A3C-9044-4C71-95C6-D407B23B46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009" y="7263292"/>
            <a:ext cx="2071477" cy="1553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E067AAA-F883-40FF-984C-5FE7BE24F057}"/>
              </a:ext>
            </a:extLst>
          </p:cNvPr>
          <p:cNvGrpSpPr/>
          <p:nvPr/>
        </p:nvGrpSpPr>
        <p:grpSpPr>
          <a:xfrm>
            <a:off x="15565581" y="4982899"/>
            <a:ext cx="3065602" cy="5615439"/>
            <a:chOff x="15565581" y="4982899"/>
            <a:chExt cx="3065602" cy="5615439"/>
          </a:xfrm>
        </p:grpSpPr>
        <p:pic>
          <p:nvPicPr>
            <p:cNvPr id="79" name="Picture 6" descr="Free Clipart: Colored Wooden Stick | qubodup">
              <a:extLst>
                <a:ext uri="{FF2B5EF4-FFF2-40B4-BE49-F238E27FC236}">
                  <a16:creationId xmlns:a16="http://schemas.microsoft.com/office/drawing/2014/main" id="{3E4F1A51-73E7-4880-BE34-83E7FC771D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930669">
              <a:off x="13517227" y="7272366"/>
              <a:ext cx="5584647" cy="1005714"/>
            </a:xfrm>
            <a:prstGeom prst="rect">
              <a:avLst/>
            </a:prstGeom>
            <a:noFill/>
            <a:ln>
              <a:solidFill>
                <a:schemeClr val="accent1">
                  <a:alpha val="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Picture 5">
              <a:extLst>
                <a:ext uri="{FF2B5EF4-FFF2-40B4-BE49-F238E27FC236}">
                  <a16:creationId xmlns:a16="http://schemas.microsoft.com/office/drawing/2014/main" id="{A5805C6B-FF83-42DD-ABCD-46011645C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/>
            <a:srcRect/>
            <a:stretch>
              <a:fillRect/>
            </a:stretch>
          </p:blipFill>
          <p:spPr>
            <a:xfrm>
              <a:off x="15565581" y="5243574"/>
              <a:ext cx="3065602" cy="5354764"/>
            </a:xfrm>
            <a:prstGeom prst="rect">
              <a:avLst/>
            </a:prstGeom>
          </p:spPr>
        </p:pic>
      </p:grpSp>
      <p:pic>
        <p:nvPicPr>
          <p:cNvPr id="87" name="Picture 4">
            <a:extLst>
              <a:ext uri="{FF2B5EF4-FFF2-40B4-BE49-F238E27FC236}">
                <a16:creationId xmlns:a16="http://schemas.microsoft.com/office/drawing/2014/main" id="{4DB61CBF-E871-4F28-8CE1-499875E9B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7899">
            <a:off x="16565952" y="6979478"/>
            <a:ext cx="1378475" cy="137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ED9EA647-8C91-4E19-BBB6-69027174D6A8}"/>
              </a:ext>
            </a:extLst>
          </p:cNvPr>
          <p:cNvSpPr/>
          <p:nvPr/>
        </p:nvSpPr>
        <p:spPr>
          <a:xfrm>
            <a:off x="2759045" y="9481100"/>
            <a:ext cx="844668" cy="487380"/>
          </a:xfrm>
          <a:custGeom>
            <a:avLst/>
            <a:gdLst>
              <a:gd name="connsiteX0" fmla="*/ 5723 w 844668"/>
              <a:gd name="connsiteY0" fmla="*/ 194 h 487380"/>
              <a:gd name="connsiteX1" fmla="*/ 5723 w 844668"/>
              <a:gd name="connsiteY1" fmla="*/ 66869 h 487380"/>
              <a:gd name="connsiteX2" fmla="*/ 24773 w 844668"/>
              <a:gd name="connsiteY2" fmla="*/ 124019 h 487380"/>
              <a:gd name="connsiteX3" fmla="*/ 53348 w 844668"/>
              <a:gd name="connsiteY3" fmla="*/ 209744 h 487380"/>
              <a:gd name="connsiteX4" fmla="*/ 62873 w 844668"/>
              <a:gd name="connsiteY4" fmla="*/ 257369 h 487380"/>
              <a:gd name="connsiteX5" fmla="*/ 91448 w 844668"/>
              <a:gd name="connsiteY5" fmla="*/ 304994 h 487380"/>
              <a:gd name="connsiteX6" fmla="*/ 110498 w 844668"/>
              <a:gd name="connsiteY6" fmla="*/ 362144 h 487380"/>
              <a:gd name="connsiteX7" fmla="*/ 158123 w 844668"/>
              <a:gd name="connsiteY7" fmla="*/ 409769 h 487380"/>
              <a:gd name="connsiteX8" fmla="*/ 234323 w 844668"/>
              <a:gd name="connsiteY8" fmla="*/ 428819 h 487380"/>
              <a:gd name="connsiteX9" fmla="*/ 320048 w 844668"/>
              <a:gd name="connsiteY9" fmla="*/ 466919 h 487380"/>
              <a:gd name="connsiteX10" fmla="*/ 377198 w 844668"/>
              <a:gd name="connsiteY10" fmla="*/ 485969 h 487380"/>
              <a:gd name="connsiteX11" fmla="*/ 462923 w 844668"/>
              <a:gd name="connsiteY11" fmla="*/ 485969 h 487380"/>
              <a:gd name="connsiteX12" fmla="*/ 586748 w 844668"/>
              <a:gd name="connsiteY12" fmla="*/ 485969 h 487380"/>
              <a:gd name="connsiteX13" fmla="*/ 672473 w 844668"/>
              <a:gd name="connsiteY13" fmla="*/ 476444 h 487380"/>
              <a:gd name="connsiteX14" fmla="*/ 758198 w 844668"/>
              <a:gd name="connsiteY14" fmla="*/ 447869 h 487380"/>
              <a:gd name="connsiteX15" fmla="*/ 815348 w 844668"/>
              <a:gd name="connsiteY15" fmla="*/ 409769 h 487380"/>
              <a:gd name="connsiteX16" fmla="*/ 843923 w 844668"/>
              <a:gd name="connsiteY16" fmla="*/ 400244 h 487380"/>
              <a:gd name="connsiteX17" fmla="*/ 786773 w 844668"/>
              <a:gd name="connsiteY17" fmla="*/ 371669 h 487380"/>
              <a:gd name="connsiteX18" fmla="*/ 691523 w 844668"/>
              <a:gd name="connsiteY18" fmla="*/ 400244 h 487380"/>
              <a:gd name="connsiteX19" fmla="*/ 624848 w 844668"/>
              <a:gd name="connsiteY19" fmla="*/ 343094 h 487380"/>
              <a:gd name="connsiteX20" fmla="*/ 586748 w 844668"/>
              <a:gd name="connsiteY20" fmla="*/ 304994 h 487380"/>
              <a:gd name="connsiteX21" fmla="*/ 558173 w 844668"/>
              <a:gd name="connsiteY21" fmla="*/ 238319 h 487380"/>
              <a:gd name="connsiteX22" fmla="*/ 558173 w 844668"/>
              <a:gd name="connsiteY22" fmla="*/ 200219 h 487380"/>
              <a:gd name="connsiteX23" fmla="*/ 424823 w 844668"/>
              <a:gd name="connsiteY23" fmla="*/ 181169 h 487380"/>
              <a:gd name="connsiteX24" fmla="*/ 291473 w 844668"/>
              <a:gd name="connsiteY24" fmla="*/ 162119 h 487380"/>
              <a:gd name="connsiteX25" fmla="*/ 205748 w 844668"/>
              <a:gd name="connsiteY25" fmla="*/ 133544 h 487380"/>
              <a:gd name="connsiteX26" fmla="*/ 129548 w 844668"/>
              <a:gd name="connsiteY26" fmla="*/ 85919 h 487380"/>
              <a:gd name="connsiteX27" fmla="*/ 72398 w 844668"/>
              <a:gd name="connsiteY27" fmla="*/ 47819 h 487380"/>
              <a:gd name="connsiteX28" fmla="*/ 5723 w 844668"/>
              <a:gd name="connsiteY28" fmla="*/ 194 h 487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44668" h="487380">
                <a:moveTo>
                  <a:pt x="5723" y="194"/>
                </a:moveTo>
                <a:cubicBezTo>
                  <a:pt x="-5390" y="3369"/>
                  <a:pt x="2548" y="46232"/>
                  <a:pt x="5723" y="66869"/>
                </a:cubicBezTo>
                <a:cubicBezTo>
                  <a:pt x="8898" y="87507"/>
                  <a:pt x="24773" y="124019"/>
                  <a:pt x="24773" y="124019"/>
                </a:cubicBezTo>
                <a:cubicBezTo>
                  <a:pt x="32711" y="147832"/>
                  <a:pt x="46998" y="187519"/>
                  <a:pt x="53348" y="209744"/>
                </a:cubicBezTo>
                <a:cubicBezTo>
                  <a:pt x="59698" y="231969"/>
                  <a:pt x="56523" y="241494"/>
                  <a:pt x="62873" y="257369"/>
                </a:cubicBezTo>
                <a:cubicBezTo>
                  <a:pt x="69223" y="273244"/>
                  <a:pt x="83511" y="287532"/>
                  <a:pt x="91448" y="304994"/>
                </a:cubicBezTo>
                <a:cubicBezTo>
                  <a:pt x="99385" y="322456"/>
                  <a:pt x="99386" y="344682"/>
                  <a:pt x="110498" y="362144"/>
                </a:cubicBezTo>
                <a:cubicBezTo>
                  <a:pt x="121610" y="379606"/>
                  <a:pt x="137486" y="398657"/>
                  <a:pt x="158123" y="409769"/>
                </a:cubicBezTo>
                <a:cubicBezTo>
                  <a:pt x="178760" y="420881"/>
                  <a:pt x="207336" y="419294"/>
                  <a:pt x="234323" y="428819"/>
                </a:cubicBezTo>
                <a:cubicBezTo>
                  <a:pt x="261310" y="438344"/>
                  <a:pt x="296236" y="457394"/>
                  <a:pt x="320048" y="466919"/>
                </a:cubicBezTo>
                <a:cubicBezTo>
                  <a:pt x="343861" y="476444"/>
                  <a:pt x="353386" y="482794"/>
                  <a:pt x="377198" y="485969"/>
                </a:cubicBezTo>
                <a:cubicBezTo>
                  <a:pt x="401011" y="489144"/>
                  <a:pt x="462923" y="485969"/>
                  <a:pt x="462923" y="485969"/>
                </a:cubicBezTo>
                <a:cubicBezTo>
                  <a:pt x="497848" y="485969"/>
                  <a:pt x="551823" y="487557"/>
                  <a:pt x="586748" y="485969"/>
                </a:cubicBezTo>
                <a:cubicBezTo>
                  <a:pt x="621673" y="484381"/>
                  <a:pt x="643898" y="482794"/>
                  <a:pt x="672473" y="476444"/>
                </a:cubicBezTo>
                <a:cubicBezTo>
                  <a:pt x="701048" y="470094"/>
                  <a:pt x="734386" y="458982"/>
                  <a:pt x="758198" y="447869"/>
                </a:cubicBezTo>
                <a:cubicBezTo>
                  <a:pt x="782011" y="436757"/>
                  <a:pt x="815348" y="409769"/>
                  <a:pt x="815348" y="409769"/>
                </a:cubicBezTo>
                <a:cubicBezTo>
                  <a:pt x="829635" y="401832"/>
                  <a:pt x="848685" y="406594"/>
                  <a:pt x="843923" y="400244"/>
                </a:cubicBezTo>
                <a:cubicBezTo>
                  <a:pt x="839161" y="393894"/>
                  <a:pt x="812173" y="371669"/>
                  <a:pt x="786773" y="371669"/>
                </a:cubicBezTo>
                <a:cubicBezTo>
                  <a:pt x="761373" y="371669"/>
                  <a:pt x="718510" y="405006"/>
                  <a:pt x="691523" y="400244"/>
                </a:cubicBezTo>
                <a:cubicBezTo>
                  <a:pt x="664536" y="395482"/>
                  <a:pt x="624848" y="343094"/>
                  <a:pt x="624848" y="343094"/>
                </a:cubicBezTo>
                <a:cubicBezTo>
                  <a:pt x="607386" y="327219"/>
                  <a:pt x="597860" y="322456"/>
                  <a:pt x="586748" y="304994"/>
                </a:cubicBezTo>
                <a:cubicBezTo>
                  <a:pt x="575636" y="287532"/>
                  <a:pt x="558173" y="238319"/>
                  <a:pt x="558173" y="238319"/>
                </a:cubicBezTo>
                <a:cubicBezTo>
                  <a:pt x="553410" y="220856"/>
                  <a:pt x="580398" y="209744"/>
                  <a:pt x="558173" y="200219"/>
                </a:cubicBezTo>
                <a:cubicBezTo>
                  <a:pt x="535948" y="190694"/>
                  <a:pt x="424823" y="181169"/>
                  <a:pt x="424823" y="181169"/>
                </a:cubicBezTo>
                <a:cubicBezTo>
                  <a:pt x="380373" y="174819"/>
                  <a:pt x="327985" y="170056"/>
                  <a:pt x="291473" y="162119"/>
                </a:cubicBezTo>
                <a:cubicBezTo>
                  <a:pt x="254961" y="154182"/>
                  <a:pt x="232735" y="146244"/>
                  <a:pt x="205748" y="133544"/>
                </a:cubicBezTo>
                <a:cubicBezTo>
                  <a:pt x="178761" y="120844"/>
                  <a:pt x="151773" y="100207"/>
                  <a:pt x="129548" y="85919"/>
                </a:cubicBezTo>
                <a:cubicBezTo>
                  <a:pt x="107323" y="71631"/>
                  <a:pt x="93035" y="62106"/>
                  <a:pt x="72398" y="47819"/>
                </a:cubicBezTo>
                <a:cubicBezTo>
                  <a:pt x="51761" y="33532"/>
                  <a:pt x="16836" y="-2981"/>
                  <a:pt x="5723" y="194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1B427B7F-5283-4CE7-B41A-D4ECE564EBC8}"/>
              </a:ext>
            </a:extLst>
          </p:cNvPr>
          <p:cNvSpPr/>
          <p:nvPr/>
        </p:nvSpPr>
        <p:spPr>
          <a:xfrm>
            <a:off x="2288609" y="9244279"/>
            <a:ext cx="544195" cy="533920"/>
          </a:xfrm>
          <a:custGeom>
            <a:avLst/>
            <a:gdLst>
              <a:gd name="connsiteX0" fmla="*/ 223 w 543853"/>
              <a:gd name="connsiteY0" fmla="*/ 323850 h 533933"/>
              <a:gd name="connsiteX1" fmla="*/ 28798 w 543853"/>
              <a:gd name="connsiteY1" fmla="*/ 428625 h 533933"/>
              <a:gd name="connsiteX2" fmla="*/ 57373 w 543853"/>
              <a:gd name="connsiteY2" fmla="*/ 428625 h 533933"/>
              <a:gd name="connsiteX3" fmla="*/ 76423 w 543853"/>
              <a:gd name="connsiteY3" fmla="*/ 466725 h 533933"/>
              <a:gd name="connsiteX4" fmla="*/ 104998 w 543853"/>
              <a:gd name="connsiteY4" fmla="*/ 495300 h 533933"/>
              <a:gd name="connsiteX5" fmla="*/ 114523 w 543853"/>
              <a:gd name="connsiteY5" fmla="*/ 504825 h 533933"/>
              <a:gd name="connsiteX6" fmla="*/ 162148 w 543853"/>
              <a:gd name="connsiteY6" fmla="*/ 504825 h 533933"/>
              <a:gd name="connsiteX7" fmla="*/ 228823 w 543853"/>
              <a:gd name="connsiteY7" fmla="*/ 504825 h 533933"/>
              <a:gd name="connsiteX8" fmla="*/ 276448 w 543853"/>
              <a:gd name="connsiteY8" fmla="*/ 533400 h 533933"/>
              <a:gd name="connsiteX9" fmla="*/ 352648 w 543853"/>
              <a:gd name="connsiteY9" fmla="*/ 476250 h 533933"/>
              <a:gd name="connsiteX10" fmla="*/ 390748 w 543853"/>
              <a:gd name="connsiteY10" fmla="*/ 447675 h 533933"/>
              <a:gd name="connsiteX11" fmla="*/ 447898 w 543853"/>
              <a:gd name="connsiteY11" fmla="*/ 400050 h 533933"/>
              <a:gd name="connsiteX12" fmla="*/ 476473 w 543853"/>
              <a:gd name="connsiteY12" fmla="*/ 352425 h 533933"/>
              <a:gd name="connsiteX13" fmla="*/ 514573 w 543853"/>
              <a:gd name="connsiteY13" fmla="*/ 295275 h 533933"/>
              <a:gd name="connsiteX14" fmla="*/ 533623 w 543853"/>
              <a:gd name="connsiteY14" fmla="*/ 219075 h 533933"/>
              <a:gd name="connsiteX15" fmla="*/ 533623 w 543853"/>
              <a:gd name="connsiteY15" fmla="*/ 142875 h 533933"/>
              <a:gd name="connsiteX16" fmla="*/ 543148 w 543853"/>
              <a:gd name="connsiteY16" fmla="*/ 85725 h 533933"/>
              <a:gd name="connsiteX17" fmla="*/ 543148 w 543853"/>
              <a:gd name="connsiteY17" fmla="*/ 19050 h 533933"/>
              <a:gd name="connsiteX18" fmla="*/ 524098 w 543853"/>
              <a:gd name="connsiteY18" fmla="*/ 0 h 533933"/>
              <a:gd name="connsiteX19" fmla="*/ 495523 w 543853"/>
              <a:gd name="connsiteY19" fmla="*/ 19050 h 533933"/>
              <a:gd name="connsiteX20" fmla="*/ 466948 w 543853"/>
              <a:gd name="connsiteY20" fmla="*/ 85725 h 533933"/>
              <a:gd name="connsiteX21" fmla="*/ 428848 w 543853"/>
              <a:gd name="connsiteY21" fmla="*/ 142875 h 533933"/>
              <a:gd name="connsiteX22" fmla="*/ 409798 w 543853"/>
              <a:gd name="connsiteY22" fmla="*/ 171450 h 533933"/>
              <a:gd name="connsiteX23" fmla="*/ 324073 w 543853"/>
              <a:gd name="connsiteY23" fmla="*/ 209550 h 533933"/>
              <a:gd name="connsiteX24" fmla="*/ 228823 w 543853"/>
              <a:gd name="connsiteY24" fmla="*/ 247650 h 533933"/>
              <a:gd name="connsiteX25" fmla="*/ 152623 w 543853"/>
              <a:gd name="connsiteY25" fmla="*/ 295275 h 533933"/>
              <a:gd name="connsiteX26" fmla="*/ 76423 w 543853"/>
              <a:gd name="connsiteY26" fmla="*/ 323850 h 533933"/>
              <a:gd name="connsiteX27" fmla="*/ 47848 w 543853"/>
              <a:gd name="connsiteY27" fmla="*/ 342900 h 533933"/>
              <a:gd name="connsiteX28" fmla="*/ 223 w 543853"/>
              <a:gd name="connsiteY28" fmla="*/ 323850 h 533933"/>
              <a:gd name="connsiteX0" fmla="*/ 223 w 543853"/>
              <a:gd name="connsiteY0" fmla="*/ 323850 h 533933"/>
              <a:gd name="connsiteX1" fmla="*/ 28798 w 543853"/>
              <a:gd name="connsiteY1" fmla="*/ 428625 h 533933"/>
              <a:gd name="connsiteX2" fmla="*/ 57373 w 543853"/>
              <a:gd name="connsiteY2" fmla="*/ 428625 h 533933"/>
              <a:gd name="connsiteX3" fmla="*/ 76423 w 543853"/>
              <a:gd name="connsiteY3" fmla="*/ 466725 h 533933"/>
              <a:gd name="connsiteX4" fmla="*/ 104998 w 543853"/>
              <a:gd name="connsiteY4" fmla="*/ 495300 h 533933"/>
              <a:gd name="connsiteX5" fmla="*/ 114523 w 543853"/>
              <a:gd name="connsiteY5" fmla="*/ 504825 h 533933"/>
              <a:gd name="connsiteX6" fmla="*/ 162148 w 543853"/>
              <a:gd name="connsiteY6" fmla="*/ 504825 h 533933"/>
              <a:gd name="connsiteX7" fmla="*/ 228823 w 543853"/>
              <a:gd name="connsiteY7" fmla="*/ 504825 h 533933"/>
              <a:gd name="connsiteX8" fmla="*/ 276448 w 543853"/>
              <a:gd name="connsiteY8" fmla="*/ 533400 h 533933"/>
              <a:gd name="connsiteX9" fmla="*/ 352648 w 543853"/>
              <a:gd name="connsiteY9" fmla="*/ 476250 h 533933"/>
              <a:gd name="connsiteX10" fmla="*/ 390748 w 543853"/>
              <a:gd name="connsiteY10" fmla="*/ 447675 h 533933"/>
              <a:gd name="connsiteX11" fmla="*/ 447898 w 543853"/>
              <a:gd name="connsiteY11" fmla="*/ 400050 h 533933"/>
              <a:gd name="connsiteX12" fmla="*/ 485998 w 543853"/>
              <a:gd name="connsiteY12" fmla="*/ 352425 h 533933"/>
              <a:gd name="connsiteX13" fmla="*/ 514573 w 543853"/>
              <a:gd name="connsiteY13" fmla="*/ 295275 h 533933"/>
              <a:gd name="connsiteX14" fmla="*/ 533623 w 543853"/>
              <a:gd name="connsiteY14" fmla="*/ 219075 h 533933"/>
              <a:gd name="connsiteX15" fmla="*/ 533623 w 543853"/>
              <a:gd name="connsiteY15" fmla="*/ 142875 h 533933"/>
              <a:gd name="connsiteX16" fmla="*/ 543148 w 543853"/>
              <a:gd name="connsiteY16" fmla="*/ 85725 h 533933"/>
              <a:gd name="connsiteX17" fmla="*/ 543148 w 543853"/>
              <a:gd name="connsiteY17" fmla="*/ 19050 h 533933"/>
              <a:gd name="connsiteX18" fmla="*/ 524098 w 543853"/>
              <a:gd name="connsiteY18" fmla="*/ 0 h 533933"/>
              <a:gd name="connsiteX19" fmla="*/ 495523 w 543853"/>
              <a:gd name="connsiteY19" fmla="*/ 19050 h 533933"/>
              <a:gd name="connsiteX20" fmla="*/ 466948 w 543853"/>
              <a:gd name="connsiteY20" fmla="*/ 85725 h 533933"/>
              <a:gd name="connsiteX21" fmla="*/ 428848 w 543853"/>
              <a:gd name="connsiteY21" fmla="*/ 142875 h 533933"/>
              <a:gd name="connsiteX22" fmla="*/ 409798 w 543853"/>
              <a:gd name="connsiteY22" fmla="*/ 171450 h 533933"/>
              <a:gd name="connsiteX23" fmla="*/ 324073 w 543853"/>
              <a:gd name="connsiteY23" fmla="*/ 209550 h 533933"/>
              <a:gd name="connsiteX24" fmla="*/ 228823 w 543853"/>
              <a:gd name="connsiteY24" fmla="*/ 247650 h 533933"/>
              <a:gd name="connsiteX25" fmla="*/ 152623 w 543853"/>
              <a:gd name="connsiteY25" fmla="*/ 295275 h 533933"/>
              <a:gd name="connsiteX26" fmla="*/ 76423 w 543853"/>
              <a:gd name="connsiteY26" fmla="*/ 323850 h 533933"/>
              <a:gd name="connsiteX27" fmla="*/ 47848 w 543853"/>
              <a:gd name="connsiteY27" fmla="*/ 342900 h 533933"/>
              <a:gd name="connsiteX28" fmla="*/ 223 w 543853"/>
              <a:gd name="connsiteY28" fmla="*/ 323850 h 533933"/>
              <a:gd name="connsiteX0" fmla="*/ 223 w 543853"/>
              <a:gd name="connsiteY0" fmla="*/ 323850 h 533933"/>
              <a:gd name="connsiteX1" fmla="*/ 28798 w 543853"/>
              <a:gd name="connsiteY1" fmla="*/ 428625 h 533933"/>
              <a:gd name="connsiteX2" fmla="*/ 57373 w 543853"/>
              <a:gd name="connsiteY2" fmla="*/ 428625 h 533933"/>
              <a:gd name="connsiteX3" fmla="*/ 76423 w 543853"/>
              <a:gd name="connsiteY3" fmla="*/ 466725 h 533933"/>
              <a:gd name="connsiteX4" fmla="*/ 104998 w 543853"/>
              <a:gd name="connsiteY4" fmla="*/ 495300 h 533933"/>
              <a:gd name="connsiteX5" fmla="*/ 114523 w 543853"/>
              <a:gd name="connsiteY5" fmla="*/ 504825 h 533933"/>
              <a:gd name="connsiteX6" fmla="*/ 162148 w 543853"/>
              <a:gd name="connsiteY6" fmla="*/ 504825 h 533933"/>
              <a:gd name="connsiteX7" fmla="*/ 228823 w 543853"/>
              <a:gd name="connsiteY7" fmla="*/ 504825 h 533933"/>
              <a:gd name="connsiteX8" fmla="*/ 276448 w 543853"/>
              <a:gd name="connsiteY8" fmla="*/ 533400 h 533933"/>
              <a:gd name="connsiteX9" fmla="*/ 352648 w 543853"/>
              <a:gd name="connsiteY9" fmla="*/ 476250 h 533933"/>
              <a:gd name="connsiteX10" fmla="*/ 390748 w 543853"/>
              <a:gd name="connsiteY10" fmla="*/ 447675 h 533933"/>
              <a:gd name="connsiteX11" fmla="*/ 457423 w 543853"/>
              <a:gd name="connsiteY11" fmla="*/ 400050 h 533933"/>
              <a:gd name="connsiteX12" fmla="*/ 485998 w 543853"/>
              <a:gd name="connsiteY12" fmla="*/ 352425 h 533933"/>
              <a:gd name="connsiteX13" fmla="*/ 514573 w 543853"/>
              <a:gd name="connsiteY13" fmla="*/ 295275 h 533933"/>
              <a:gd name="connsiteX14" fmla="*/ 533623 w 543853"/>
              <a:gd name="connsiteY14" fmla="*/ 219075 h 533933"/>
              <a:gd name="connsiteX15" fmla="*/ 533623 w 543853"/>
              <a:gd name="connsiteY15" fmla="*/ 142875 h 533933"/>
              <a:gd name="connsiteX16" fmla="*/ 543148 w 543853"/>
              <a:gd name="connsiteY16" fmla="*/ 85725 h 533933"/>
              <a:gd name="connsiteX17" fmla="*/ 543148 w 543853"/>
              <a:gd name="connsiteY17" fmla="*/ 19050 h 533933"/>
              <a:gd name="connsiteX18" fmla="*/ 524098 w 543853"/>
              <a:gd name="connsiteY18" fmla="*/ 0 h 533933"/>
              <a:gd name="connsiteX19" fmla="*/ 495523 w 543853"/>
              <a:gd name="connsiteY19" fmla="*/ 19050 h 533933"/>
              <a:gd name="connsiteX20" fmla="*/ 466948 w 543853"/>
              <a:gd name="connsiteY20" fmla="*/ 85725 h 533933"/>
              <a:gd name="connsiteX21" fmla="*/ 428848 w 543853"/>
              <a:gd name="connsiteY21" fmla="*/ 142875 h 533933"/>
              <a:gd name="connsiteX22" fmla="*/ 409798 w 543853"/>
              <a:gd name="connsiteY22" fmla="*/ 171450 h 533933"/>
              <a:gd name="connsiteX23" fmla="*/ 324073 w 543853"/>
              <a:gd name="connsiteY23" fmla="*/ 209550 h 533933"/>
              <a:gd name="connsiteX24" fmla="*/ 228823 w 543853"/>
              <a:gd name="connsiteY24" fmla="*/ 247650 h 533933"/>
              <a:gd name="connsiteX25" fmla="*/ 152623 w 543853"/>
              <a:gd name="connsiteY25" fmla="*/ 295275 h 533933"/>
              <a:gd name="connsiteX26" fmla="*/ 76423 w 543853"/>
              <a:gd name="connsiteY26" fmla="*/ 323850 h 533933"/>
              <a:gd name="connsiteX27" fmla="*/ 47848 w 543853"/>
              <a:gd name="connsiteY27" fmla="*/ 342900 h 533933"/>
              <a:gd name="connsiteX28" fmla="*/ 223 w 543853"/>
              <a:gd name="connsiteY28" fmla="*/ 323850 h 533933"/>
              <a:gd name="connsiteX0" fmla="*/ 223 w 543853"/>
              <a:gd name="connsiteY0" fmla="*/ 323850 h 533933"/>
              <a:gd name="connsiteX1" fmla="*/ 28798 w 543853"/>
              <a:gd name="connsiteY1" fmla="*/ 428625 h 533933"/>
              <a:gd name="connsiteX2" fmla="*/ 57373 w 543853"/>
              <a:gd name="connsiteY2" fmla="*/ 428625 h 533933"/>
              <a:gd name="connsiteX3" fmla="*/ 76423 w 543853"/>
              <a:gd name="connsiteY3" fmla="*/ 466725 h 533933"/>
              <a:gd name="connsiteX4" fmla="*/ 104998 w 543853"/>
              <a:gd name="connsiteY4" fmla="*/ 495300 h 533933"/>
              <a:gd name="connsiteX5" fmla="*/ 114523 w 543853"/>
              <a:gd name="connsiteY5" fmla="*/ 504825 h 533933"/>
              <a:gd name="connsiteX6" fmla="*/ 162148 w 543853"/>
              <a:gd name="connsiteY6" fmla="*/ 504825 h 533933"/>
              <a:gd name="connsiteX7" fmla="*/ 228823 w 543853"/>
              <a:gd name="connsiteY7" fmla="*/ 504825 h 533933"/>
              <a:gd name="connsiteX8" fmla="*/ 276448 w 543853"/>
              <a:gd name="connsiteY8" fmla="*/ 533400 h 533933"/>
              <a:gd name="connsiteX9" fmla="*/ 352648 w 543853"/>
              <a:gd name="connsiteY9" fmla="*/ 476250 h 533933"/>
              <a:gd name="connsiteX10" fmla="*/ 390748 w 543853"/>
              <a:gd name="connsiteY10" fmla="*/ 466725 h 533933"/>
              <a:gd name="connsiteX11" fmla="*/ 457423 w 543853"/>
              <a:gd name="connsiteY11" fmla="*/ 400050 h 533933"/>
              <a:gd name="connsiteX12" fmla="*/ 485998 w 543853"/>
              <a:gd name="connsiteY12" fmla="*/ 352425 h 533933"/>
              <a:gd name="connsiteX13" fmla="*/ 514573 w 543853"/>
              <a:gd name="connsiteY13" fmla="*/ 295275 h 533933"/>
              <a:gd name="connsiteX14" fmla="*/ 533623 w 543853"/>
              <a:gd name="connsiteY14" fmla="*/ 219075 h 533933"/>
              <a:gd name="connsiteX15" fmla="*/ 533623 w 543853"/>
              <a:gd name="connsiteY15" fmla="*/ 142875 h 533933"/>
              <a:gd name="connsiteX16" fmla="*/ 543148 w 543853"/>
              <a:gd name="connsiteY16" fmla="*/ 85725 h 533933"/>
              <a:gd name="connsiteX17" fmla="*/ 543148 w 543853"/>
              <a:gd name="connsiteY17" fmla="*/ 19050 h 533933"/>
              <a:gd name="connsiteX18" fmla="*/ 524098 w 543853"/>
              <a:gd name="connsiteY18" fmla="*/ 0 h 533933"/>
              <a:gd name="connsiteX19" fmla="*/ 495523 w 543853"/>
              <a:gd name="connsiteY19" fmla="*/ 19050 h 533933"/>
              <a:gd name="connsiteX20" fmla="*/ 466948 w 543853"/>
              <a:gd name="connsiteY20" fmla="*/ 85725 h 533933"/>
              <a:gd name="connsiteX21" fmla="*/ 428848 w 543853"/>
              <a:gd name="connsiteY21" fmla="*/ 142875 h 533933"/>
              <a:gd name="connsiteX22" fmla="*/ 409798 w 543853"/>
              <a:gd name="connsiteY22" fmla="*/ 171450 h 533933"/>
              <a:gd name="connsiteX23" fmla="*/ 324073 w 543853"/>
              <a:gd name="connsiteY23" fmla="*/ 209550 h 533933"/>
              <a:gd name="connsiteX24" fmla="*/ 228823 w 543853"/>
              <a:gd name="connsiteY24" fmla="*/ 247650 h 533933"/>
              <a:gd name="connsiteX25" fmla="*/ 152623 w 543853"/>
              <a:gd name="connsiteY25" fmla="*/ 295275 h 533933"/>
              <a:gd name="connsiteX26" fmla="*/ 76423 w 543853"/>
              <a:gd name="connsiteY26" fmla="*/ 323850 h 533933"/>
              <a:gd name="connsiteX27" fmla="*/ 47848 w 543853"/>
              <a:gd name="connsiteY27" fmla="*/ 342900 h 533933"/>
              <a:gd name="connsiteX28" fmla="*/ 223 w 543853"/>
              <a:gd name="connsiteY28" fmla="*/ 323850 h 533933"/>
              <a:gd name="connsiteX0" fmla="*/ 223 w 543853"/>
              <a:gd name="connsiteY0" fmla="*/ 323850 h 533933"/>
              <a:gd name="connsiteX1" fmla="*/ 28798 w 543853"/>
              <a:gd name="connsiteY1" fmla="*/ 428625 h 533933"/>
              <a:gd name="connsiteX2" fmla="*/ 57373 w 543853"/>
              <a:gd name="connsiteY2" fmla="*/ 428625 h 533933"/>
              <a:gd name="connsiteX3" fmla="*/ 76423 w 543853"/>
              <a:gd name="connsiteY3" fmla="*/ 466725 h 533933"/>
              <a:gd name="connsiteX4" fmla="*/ 104998 w 543853"/>
              <a:gd name="connsiteY4" fmla="*/ 495300 h 533933"/>
              <a:gd name="connsiteX5" fmla="*/ 114523 w 543853"/>
              <a:gd name="connsiteY5" fmla="*/ 504825 h 533933"/>
              <a:gd name="connsiteX6" fmla="*/ 162148 w 543853"/>
              <a:gd name="connsiteY6" fmla="*/ 504825 h 533933"/>
              <a:gd name="connsiteX7" fmla="*/ 228823 w 543853"/>
              <a:gd name="connsiteY7" fmla="*/ 504825 h 533933"/>
              <a:gd name="connsiteX8" fmla="*/ 276448 w 543853"/>
              <a:gd name="connsiteY8" fmla="*/ 533400 h 533933"/>
              <a:gd name="connsiteX9" fmla="*/ 352648 w 543853"/>
              <a:gd name="connsiteY9" fmla="*/ 476250 h 533933"/>
              <a:gd name="connsiteX10" fmla="*/ 390748 w 543853"/>
              <a:gd name="connsiteY10" fmla="*/ 504825 h 533933"/>
              <a:gd name="connsiteX11" fmla="*/ 457423 w 543853"/>
              <a:gd name="connsiteY11" fmla="*/ 400050 h 533933"/>
              <a:gd name="connsiteX12" fmla="*/ 485998 w 543853"/>
              <a:gd name="connsiteY12" fmla="*/ 352425 h 533933"/>
              <a:gd name="connsiteX13" fmla="*/ 514573 w 543853"/>
              <a:gd name="connsiteY13" fmla="*/ 295275 h 533933"/>
              <a:gd name="connsiteX14" fmla="*/ 533623 w 543853"/>
              <a:gd name="connsiteY14" fmla="*/ 219075 h 533933"/>
              <a:gd name="connsiteX15" fmla="*/ 533623 w 543853"/>
              <a:gd name="connsiteY15" fmla="*/ 142875 h 533933"/>
              <a:gd name="connsiteX16" fmla="*/ 543148 w 543853"/>
              <a:gd name="connsiteY16" fmla="*/ 85725 h 533933"/>
              <a:gd name="connsiteX17" fmla="*/ 543148 w 543853"/>
              <a:gd name="connsiteY17" fmla="*/ 19050 h 533933"/>
              <a:gd name="connsiteX18" fmla="*/ 524098 w 543853"/>
              <a:gd name="connsiteY18" fmla="*/ 0 h 533933"/>
              <a:gd name="connsiteX19" fmla="*/ 495523 w 543853"/>
              <a:gd name="connsiteY19" fmla="*/ 19050 h 533933"/>
              <a:gd name="connsiteX20" fmla="*/ 466948 w 543853"/>
              <a:gd name="connsiteY20" fmla="*/ 85725 h 533933"/>
              <a:gd name="connsiteX21" fmla="*/ 428848 w 543853"/>
              <a:gd name="connsiteY21" fmla="*/ 142875 h 533933"/>
              <a:gd name="connsiteX22" fmla="*/ 409798 w 543853"/>
              <a:gd name="connsiteY22" fmla="*/ 171450 h 533933"/>
              <a:gd name="connsiteX23" fmla="*/ 324073 w 543853"/>
              <a:gd name="connsiteY23" fmla="*/ 209550 h 533933"/>
              <a:gd name="connsiteX24" fmla="*/ 228823 w 543853"/>
              <a:gd name="connsiteY24" fmla="*/ 247650 h 533933"/>
              <a:gd name="connsiteX25" fmla="*/ 152623 w 543853"/>
              <a:gd name="connsiteY25" fmla="*/ 295275 h 533933"/>
              <a:gd name="connsiteX26" fmla="*/ 76423 w 543853"/>
              <a:gd name="connsiteY26" fmla="*/ 323850 h 533933"/>
              <a:gd name="connsiteX27" fmla="*/ 47848 w 543853"/>
              <a:gd name="connsiteY27" fmla="*/ 342900 h 533933"/>
              <a:gd name="connsiteX28" fmla="*/ 223 w 543853"/>
              <a:gd name="connsiteY28" fmla="*/ 323850 h 533933"/>
              <a:gd name="connsiteX0" fmla="*/ 223 w 543853"/>
              <a:gd name="connsiteY0" fmla="*/ 323850 h 533403"/>
              <a:gd name="connsiteX1" fmla="*/ 28798 w 543853"/>
              <a:gd name="connsiteY1" fmla="*/ 428625 h 533403"/>
              <a:gd name="connsiteX2" fmla="*/ 57373 w 543853"/>
              <a:gd name="connsiteY2" fmla="*/ 428625 h 533403"/>
              <a:gd name="connsiteX3" fmla="*/ 76423 w 543853"/>
              <a:gd name="connsiteY3" fmla="*/ 466725 h 533403"/>
              <a:gd name="connsiteX4" fmla="*/ 104998 w 543853"/>
              <a:gd name="connsiteY4" fmla="*/ 495300 h 533403"/>
              <a:gd name="connsiteX5" fmla="*/ 114523 w 543853"/>
              <a:gd name="connsiteY5" fmla="*/ 504825 h 533403"/>
              <a:gd name="connsiteX6" fmla="*/ 162148 w 543853"/>
              <a:gd name="connsiteY6" fmla="*/ 504825 h 533403"/>
              <a:gd name="connsiteX7" fmla="*/ 228823 w 543853"/>
              <a:gd name="connsiteY7" fmla="*/ 504825 h 533403"/>
              <a:gd name="connsiteX8" fmla="*/ 276448 w 543853"/>
              <a:gd name="connsiteY8" fmla="*/ 533400 h 533403"/>
              <a:gd name="connsiteX9" fmla="*/ 349236 w 543853"/>
              <a:gd name="connsiteY9" fmla="*/ 506958 h 533403"/>
              <a:gd name="connsiteX10" fmla="*/ 390748 w 543853"/>
              <a:gd name="connsiteY10" fmla="*/ 504825 h 533403"/>
              <a:gd name="connsiteX11" fmla="*/ 457423 w 543853"/>
              <a:gd name="connsiteY11" fmla="*/ 400050 h 533403"/>
              <a:gd name="connsiteX12" fmla="*/ 485998 w 543853"/>
              <a:gd name="connsiteY12" fmla="*/ 352425 h 533403"/>
              <a:gd name="connsiteX13" fmla="*/ 514573 w 543853"/>
              <a:gd name="connsiteY13" fmla="*/ 295275 h 533403"/>
              <a:gd name="connsiteX14" fmla="*/ 533623 w 543853"/>
              <a:gd name="connsiteY14" fmla="*/ 219075 h 533403"/>
              <a:gd name="connsiteX15" fmla="*/ 533623 w 543853"/>
              <a:gd name="connsiteY15" fmla="*/ 142875 h 533403"/>
              <a:gd name="connsiteX16" fmla="*/ 543148 w 543853"/>
              <a:gd name="connsiteY16" fmla="*/ 85725 h 533403"/>
              <a:gd name="connsiteX17" fmla="*/ 543148 w 543853"/>
              <a:gd name="connsiteY17" fmla="*/ 19050 h 533403"/>
              <a:gd name="connsiteX18" fmla="*/ 524098 w 543853"/>
              <a:gd name="connsiteY18" fmla="*/ 0 h 533403"/>
              <a:gd name="connsiteX19" fmla="*/ 495523 w 543853"/>
              <a:gd name="connsiteY19" fmla="*/ 19050 h 533403"/>
              <a:gd name="connsiteX20" fmla="*/ 466948 w 543853"/>
              <a:gd name="connsiteY20" fmla="*/ 85725 h 533403"/>
              <a:gd name="connsiteX21" fmla="*/ 428848 w 543853"/>
              <a:gd name="connsiteY21" fmla="*/ 142875 h 533403"/>
              <a:gd name="connsiteX22" fmla="*/ 409798 w 543853"/>
              <a:gd name="connsiteY22" fmla="*/ 171450 h 533403"/>
              <a:gd name="connsiteX23" fmla="*/ 324073 w 543853"/>
              <a:gd name="connsiteY23" fmla="*/ 209550 h 533403"/>
              <a:gd name="connsiteX24" fmla="*/ 228823 w 543853"/>
              <a:gd name="connsiteY24" fmla="*/ 247650 h 533403"/>
              <a:gd name="connsiteX25" fmla="*/ 152623 w 543853"/>
              <a:gd name="connsiteY25" fmla="*/ 295275 h 533403"/>
              <a:gd name="connsiteX26" fmla="*/ 76423 w 543853"/>
              <a:gd name="connsiteY26" fmla="*/ 323850 h 533403"/>
              <a:gd name="connsiteX27" fmla="*/ 47848 w 543853"/>
              <a:gd name="connsiteY27" fmla="*/ 342900 h 533403"/>
              <a:gd name="connsiteX28" fmla="*/ 223 w 543853"/>
              <a:gd name="connsiteY28" fmla="*/ 323850 h 533403"/>
              <a:gd name="connsiteX0" fmla="*/ 223 w 543853"/>
              <a:gd name="connsiteY0" fmla="*/ 323850 h 533403"/>
              <a:gd name="connsiteX1" fmla="*/ 28798 w 543853"/>
              <a:gd name="connsiteY1" fmla="*/ 428625 h 533403"/>
              <a:gd name="connsiteX2" fmla="*/ 57373 w 543853"/>
              <a:gd name="connsiteY2" fmla="*/ 428625 h 533403"/>
              <a:gd name="connsiteX3" fmla="*/ 76423 w 543853"/>
              <a:gd name="connsiteY3" fmla="*/ 466725 h 533403"/>
              <a:gd name="connsiteX4" fmla="*/ 104998 w 543853"/>
              <a:gd name="connsiteY4" fmla="*/ 495300 h 533403"/>
              <a:gd name="connsiteX5" fmla="*/ 114523 w 543853"/>
              <a:gd name="connsiteY5" fmla="*/ 504825 h 533403"/>
              <a:gd name="connsiteX6" fmla="*/ 162148 w 543853"/>
              <a:gd name="connsiteY6" fmla="*/ 504825 h 533403"/>
              <a:gd name="connsiteX7" fmla="*/ 228823 w 543853"/>
              <a:gd name="connsiteY7" fmla="*/ 504825 h 533403"/>
              <a:gd name="connsiteX8" fmla="*/ 276448 w 543853"/>
              <a:gd name="connsiteY8" fmla="*/ 533400 h 533403"/>
              <a:gd name="connsiteX9" fmla="*/ 349236 w 543853"/>
              <a:gd name="connsiteY9" fmla="*/ 506958 h 533403"/>
              <a:gd name="connsiteX10" fmla="*/ 390748 w 543853"/>
              <a:gd name="connsiteY10" fmla="*/ 504825 h 533403"/>
              <a:gd name="connsiteX11" fmla="*/ 457423 w 543853"/>
              <a:gd name="connsiteY11" fmla="*/ 400050 h 533403"/>
              <a:gd name="connsiteX12" fmla="*/ 485998 w 543853"/>
              <a:gd name="connsiteY12" fmla="*/ 352425 h 533403"/>
              <a:gd name="connsiteX13" fmla="*/ 514573 w 543853"/>
              <a:gd name="connsiteY13" fmla="*/ 295275 h 533403"/>
              <a:gd name="connsiteX14" fmla="*/ 533623 w 543853"/>
              <a:gd name="connsiteY14" fmla="*/ 219075 h 533403"/>
              <a:gd name="connsiteX15" fmla="*/ 533623 w 543853"/>
              <a:gd name="connsiteY15" fmla="*/ 142875 h 533403"/>
              <a:gd name="connsiteX16" fmla="*/ 543148 w 543853"/>
              <a:gd name="connsiteY16" fmla="*/ 85725 h 533403"/>
              <a:gd name="connsiteX17" fmla="*/ 543148 w 543853"/>
              <a:gd name="connsiteY17" fmla="*/ 19050 h 533403"/>
              <a:gd name="connsiteX18" fmla="*/ 524098 w 543853"/>
              <a:gd name="connsiteY18" fmla="*/ 0 h 533403"/>
              <a:gd name="connsiteX19" fmla="*/ 495523 w 543853"/>
              <a:gd name="connsiteY19" fmla="*/ 19050 h 533403"/>
              <a:gd name="connsiteX20" fmla="*/ 466948 w 543853"/>
              <a:gd name="connsiteY20" fmla="*/ 85725 h 533403"/>
              <a:gd name="connsiteX21" fmla="*/ 428848 w 543853"/>
              <a:gd name="connsiteY21" fmla="*/ 142875 h 533403"/>
              <a:gd name="connsiteX22" fmla="*/ 409798 w 543853"/>
              <a:gd name="connsiteY22" fmla="*/ 171450 h 533403"/>
              <a:gd name="connsiteX23" fmla="*/ 324073 w 543853"/>
              <a:gd name="connsiteY23" fmla="*/ 209550 h 533403"/>
              <a:gd name="connsiteX24" fmla="*/ 228823 w 543853"/>
              <a:gd name="connsiteY24" fmla="*/ 247650 h 533403"/>
              <a:gd name="connsiteX25" fmla="*/ 152623 w 543853"/>
              <a:gd name="connsiteY25" fmla="*/ 295275 h 533403"/>
              <a:gd name="connsiteX26" fmla="*/ 76423 w 543853"/>
              <a:gd name="connsiteY26" fmla="*/ 323850 h 533403"/>
              <a:gd name="connsiteX27" fmla="*/ 47848 w 543853"/>
              <a:gd name="connsiteY27" fmla="*/ 342900 h 533403"/>
              <a:gd name="connsiteX28" fmla="*/ 223 w 543853"/>
              <a:gd name="connsiteY28" fmla="*/ 323850 h 533403"/>
              <a:gd name="connsiteX0" fmla="*/ 223 w 543853"/>
              <a:gd name="connsiteY0" fmla="*/ 323850 h 533920"/>
              <a:gd name="connsiteX1" fmla="*/ 28798 w 543853"/>
              <a:gd name="connsiteY1" fmla="*/ 428625 h 533920"/>
              <a:gd name="connsiteX2" fmla="*/ 57373 w 543853"/>
              <a:gd name="connsiteY2" fmla="*/ 428625 h 533920"/>
              <a:gd name="connsiteX3" fmla="*/ 76423 w 543853"/>
              <a:gd name="connsiteY3" fmla="*/ 466725 h 533920"/>
              <a:gd name="connsiteX4" fmla="*/ 104998 w 543853"/>
              <a:gd name="connsiteY4" fmla="*/ 495300 h 533920"/>
              <a:gd name="connsiteX5" fmla="*/ 114523 w 543853"/>
              <a:gd name="connsiteY5" fmla="*/ 504825 h 533920"/>
              <a:gd name="connsiteX6" fmla="*/ 162148 w 543853"/>
              <a:gd name="connsiteY6" fmla="*/ 504825 h 533920"/>
              <a:gd name="connsiteX7" fmla="*/ 228823 w 543853"/>
              <a:gd name="connsiteY7" fmla="*/ 504825 h 533920"/>
              <a:gd name="connsiteX8" fmla="*/ 276448 w 543853"/>
              <a:gd name="connsiteY8" fmla="*/ 533400 h 533920"/>
              <a:gd name="connsiteX9" fmla="*/ 349236 w 543853"/>
              <a:gd name="connsiteY9" fmla="*/ 524017 h 533920"/>
              <a:gd name="connsiteX10" fmla="*/ 390748 w 543853"/>
              <a:gd name="connsiteY10" fmla="*/ 504825 h 533920"/>
              <a:gd name="connsiteX11" fmla="*/ 457423 w 543853"/>
              <a:gd name="connsiteY11" fmla="*/ 400050 h 533920"/>
              <a:gd name="connsiteX12" fmla="*/ 485998 w 543853"/>
              <a:gd name="connsiteY12" fmla="*/ 352425 h 533920"/>
              <a:gd name="connsiteX13" fmla="*/ 514573 w 543853"/>
              <a:gd name="connsiteY13" fmla="*/ 295275 h 533920"/>
              <a:gd name="connsiteX14" fmla="*/ 533623 w 543853"/>
              <a:gd name="connsiteY14" fmla="*/ 219075 h 533920"/>
              <a:gd name="connsiteX15" fmla="*/ 533623 w 543853"/>
              <a:gd name="connsiteY15" fmla="*/ 142875 h 533920"/>
              <a:gd name="connsiteX16" fmla="*/ 543148 w 543853"/>
              <a:gd name="connsiteY16" fmla="*/ 85725 h 533920"/>
              <a:gd name="connsiteX17" fmla="*/ 543148 w 543853"/>
              <a:gd name="connsiteY17" fmla="*/ 19050 h 533920"/>
              <a:gd name="connsiteX18" fmla="*/ 524098 w 543853"/>
              <a:gd name="connsiteY18" fmla="*/ 0 h 533920"/>
              <a:gd name="connsiteX19" fmla="*/ 495523 w 543853"/>
              <a:gd name="connsiteY19" fmla="*/ 19050 h 533920"/>
              <a:gd name="connsiteX20" fmla="*/ 466948 w 543853"/>
              <a:gd name="connsiteY20" fmla="*/ 85725 h 533920"/>
              <a:gd name="connsiteX21" fmla="*/ 428848 w 543853"/>
              <a:gd name="connsiteY21" fmla="*/ 142875 h 533920"/>
              <a:gd name="connsiteX22" fmla="*/ 409798 w 543853"/>
              <a:gd name="connsiteY22" fmla="*/ 171450 h 533920"/>
              <a:gd name="connsiteX23" fmla="*/ 324073 w 543853"/>
              <a:gd name="connsiteY23" fmla="*/ 209550 h 533920"/>
              <a:gd name="connsiteX24" fmla="*/ 228823 w 543853"/>
              <a:gd name="connsiteY24" fmla="*/ 247650 h 533920"/>
              <a:gd name="connsiteX25" fmla="*/ 152623 w 543853"/>
              <a:gd name="connsiteY25" fmla="*/ 295275 h 533920"/>
              <a:gd name="connsiteX26" fmla="*/ 76423 w 543853"/>
              <a:gd name="connsiteY26" fmla="*/ 323850 h 533920"/>
              <a:gd name="connsiteX27" fmla="*/ 47848 w 543853"/>
              <a:gd name="connsiteY27" fmla="*/ 342900 h 533920"/>
              <a:gd name="connsiteX28" fmla="*/ 223 w 543853"/>
              <a:gd name="connsiteY28" fmla="*/ 323850 h 533920"/>
              <a:gd name="connsiteX0" fmla="*/ 223 w 543853"/>
              <a:gd name="connsiteY0" fmla="*/ 323850 h 533920"/>
              <a:gd name="connsiteX1" fmla="*/ 28798 w 543853"/>
              <a:gd name="connsiteY1" fmla="*/ 428625 h 533920"/>
              <a:gd name="connsiteX2" fmla="*/ 57373 w 543853"/>
              <a:gd name="connsiteY2" fmla="*/ 428625 h 533920"/>
              <a:gd name="connsiteX3" fmla="*/ 76423 w 543853"/>
              <a:gd name="connsiteY3" fmla="*/ 466725 h 533920"/>
              <a:gd name="connsiteX4" fmla="*/ 104998 w 543853"/>
              <a:gd name="connsiteY4" fmla="*/ 495300 h 533920"/>
              <a:gd name="connsiteX5" fmla="*/ 114523 w 543853"/>
              <a:gd name="connsiteY5" fmla="*/ 504825 h 533920"/>
              <a:gd name="connsiteX6" fmla="*/ 155324 w 543853"/>
              <a:gd name="connsiteY6" fmla="*/ 525296 h 533920"/>
              <a:gd name="connsiteX7" fmla="*/ 228823 w 543853"/>
              <a:gd name="connsiteY7" fmla="*/ 504825 h 533920"/>
              <a:gd name="connsiteX8" fmla="*/ 276448 w 543853"/>
              <a:gd name="connsiteY8" fmla="*/ 533400 h 533920"/>
              <a:gd name="connsiteX9" fmla="*/ 349236 w 543853"/>
              <a:gd name="connsiteY9" fmla="*/ 524017 h 533920"/>
              <a:gd name="connsiteX10" fmla="*/ 390748 w 543853"/>
              <a:gd name="connsiteY10" fmla="*/ 504825 h 533920"/>
              <a:gd name="connsiteX11" fmla="*/ 457423 w 543853"/>
              <a:gd name="connsiteY11" fmla="*/ 400050 h 533920"/>
              <a:gd name="connsiteX12" fmla="*/ 485998 w 543853"/>
              <a:gd name="connsiteY12" fmla="*/ 352425 h 533920"/>
              <a:gd name="connsiteX13" fmla="*/ 514573 w 543853"/>
              <a:gd name="connsiteY13" fmla="*/ 295275 h 533920"/>
              <a:gd name="connsiteX14" fmla="*/ 533623 w 543853"/>
              <a:gd name="connsiteY14" fmla="*/ 219075 h 533920"/>
              <a:gd name="connsiteX15" fmla="*/ 533623 w 543853"/>
              <a:gd name="connsiteY15" fmla="*/ 142875 h 533920"/>
              <a:gd name="connsiteX16" fmla="*/ 543148 w 543853"/>
              <a:gd name="connsiteY16" fmla="*/ 85725 h 533920"/>
              <a:gd name="connsiteX17" fmla="*/ 543148 w 543853"/>
              <a:gd name="connsiteY17" fmla="*/ 19050 h 533920"/>
              <a:gd name="connsiteX18" fmla="*/ 524098 w 543853"/>
              <a:gd name="connsiteY18" fmla="*/ 0 h 533920"/>
              <a:gd name="connsiteX19" fmla="*/ 495523 w 543853"/>
              <a:gd name="connsiteY19" fmla="*/ 19050 h 533920"/>
              <a:gd name="connsiteX20" fmla="*/ 466948 w 543853"/>
              <a:gd name="connsiteY20" fmla="*/ 85725 h 533920"/>
              <a:gd name="connsiteX21" fmla="*/ 428848 w 543853"/>
              <a:gd name="connsiteY21" fmla="*/ 142875 h 533920"/>
              <a:gd name="connsiteX22" fmla="*/ 409798 w 543853"/>
              <a:gd name="connsiteY22" fmla="*/ 171450 h 533920"/>
              <a:gd name="connsiteX23" fmla="*/ 324073 w 543853"/>
              <a:gd name="connsiteY23" fmla="*/ 209550 h 533920"/>
              <a:gd name="connsiteX24" fmla="*/ 228823 w 543853"/>
              <a:gd name="connsiteY24" fmla="*/ 247650 h 533920"/>
              <a:gd name="connsiteX25" fmla="*/ 152623 w 543853"/>
              <a:gd name="connsiteY25" fmla="*/ 295275 h 533920"/>
              <a:gd name="connsiteX26" fmla="*/ 76423 w 543853"/>
              <a:gd name="connsiteY26" fmla="*/ 323850 h 533920"/>
              <a:gd name="connsiteX27" fmla="*/ 47848 w 543853"/>
              <a:gd name="connsiteY27" fmla="*/ 342900 h 533920"/>
              <a:gd name="connsiteX28" fmla="*/ 223 w 543853"/>
              <a:gd name="connsiteY28" fmla="*/ 323850 h 533920"/>
              <a:gd name="connsiteX0" fmla="*/ 223 w 543853"/>
              <a:gd name="connsiteY0" fmla="*/ 323850 h 533920"/>
              <a:gd name="connsiteX1" fmla="*/ 28798 w 543853"/>
              <a:gd name="connsiteY1" fmla="*/ 428625 h 533920"/>
              <a:gd name="connsiteX2" fmla="*/ 57373 w 543853"/>
              <a:gd name="connsiteY2" fmla="*/ 428625 h 533920"/>
              <a:gd name="connsiteX3" fmla="*/ 76423 w 543853"/>
              <a:gd name="connsiteY3" fmla="*/ 466725 h 533920"/>
              <a:gd name="connsiteX4" fmla="*/ 104998 w 543853"/>
              <a:gd name="connsiteY4" fmla="*/ 495300 h 533920"/>
              <a:gd name="connsiteX5" fmla="*/ 114523 w 543853"/>
              <a:gd name="connsiteY5" fmla="*/ 504825 h 533920"/>
              <a:gd name="connsiteX6" fmla="*/ 155324 w 543853"/>
              <a:gd name="connsiteY6" fmla="*/ 525296 h 533920"/>
              <a:gd name="connsiteX7" fmla="*/ 228823 w 543853"/>
              <a:gd name="connsiteY7" fmla="*/ 504825 h 533920"/>
              <a:gd name="connsiteX8" fmla="*/ 276448 w 543853"/>
              <a:gd name="connsiteY8" fmla="*/ 533400 h 533920"/>
              <a:gd name="connsiteX9" fmla="*/ 349236 w 543853"/>
              <a:gd name="connsiteY9" fmla="*/ 524017 h 533920"/>
              <a:gd name="connsiteX10" fmla="*/ 390748 w 543853"/>
              <a:gd name="connsiteY10" fmla="*/ 504825 h 533920"/>
              <a:gd name="connsiteX11" fmla="*/ 464247 w 543853"/>
              <a:gd name="connsiteY11" fmla="*/ 410286 h 533920"/>
              <a:gd name="connsiteX12" fmla="*/ 485998 w 543853"/>
              <a:gd name="connsiteY12" fmla="*/ 352425 h 533920"/>
              <a:gd name="connsiteX13" fmla="*/ 514573 w 543853"/>
              <a:gd name="connsiteY13" fmla="*/ 295275 h 533920"/>
              <a:gd name="connsiteX14" fmla="*/ 533623 w 543853"/>
              <a:gd name="connsiteY14" fmla="*/ 219075 h 533920"/>
              <a:gd name="connsiteX15" fmla="*/ 533623 w 543853"/>
              <a:gd name="connsiteY15" fmla="*/ 142875 h 533920"/>
              <a:gd name="connsiteX16" fmla="*/ 543148 w 543853"/>
              <a:gd name="connsiteY16" fmla="*/ 85725 h 533920"/>
              <a:gd name="connsiteX17" fmla="*/ 543148 w 543853"/>
              <a:gd name="connsiteY17" fmla="*/ 19050 h 533920"/>
              <a:gd name="connsiteX18" fmla="*/ 524098 w 543853"/>
              <a:gd name="connsiteY18" fmla="*/ 0 h 533920"/>
              <a:gd name="connsiteX19" fmla="*/ 495523 w 543853"/>
              <a:gd name="connsiteY19" fmla="*/ 19050 h 533920"/>
              <a:gd name="connsiteX20" fmla="*/ 466948 w 543853"/>
              <a:gd name="connsiteY20" fmla="*/ 85725 h 533920"/>
              <a:gd name="connsiteX21" fmla="*/ 428848 w 543853"/>
              <a:gd name="connsiteY21" fmla="*/ 142875 h 533920"/>
              <a:gd name="connsiteX22" fmla="*/ 409798 w 543853"/>
              <a:gd name="connsiteY22" fmla="*/ 171450 h 533920"/>
              <a:gd name="connsiteX23" fmla="*/ 324073 w 543853"/>
              <a:gd name="connsiteY23" fmla="*/ 209550 h 533920"/>
              <a:gd name="connsiteX24" fmla="*/ 228823 w 543853"/>
              <a:gd name="connsiteY24" fmla="*/ 247650 h 533920"/>
              <a:gd name="connsiteX25" fmla="*/ 152623 w 543853"/>
              <a:gd name="connsiteY25" fmla="*/ 295275 h 533920"/>
              <a:gd name="connsiteX26" fmla="*/ 76423 w 543853"/>
              <a:gd name="connsiteY26" fmla="*/ 323850 h 533920"/>
              <a:gd name="connsiteX27" fmla="*/ 47848 w 543853"/>
              <a:gd name="connsiteY27" fmla="*/ 342900 h 533920"/>
              <a:gd name="connsiteX28" fmla="*/ 223 w 543853"/>
              <a:gd name="connsiteY28" fmla="*/ 323850 h 533920"/>
              <a:gd name="connsiteX0" fmla="*/ 223 w 543853"/>
              <a:gd name="connsiteY0" fmla="*/ 323850 h 533920"/>
              <a:gd name="connsiteX1" fmla="*/ 28798 w 543853"/>
              <a:gd name="connsiteY1" fmla="*/ 428625 h 533920"/>
              <a:gd name="connsiteX2" fmla="*/ 57373 w 543853"/>
              <a:gd name="connsiteY2" fmla="*/ 428625 h 533920"/>
              <a:gd name="connsiteX3" fmla="*/ 76423 w 543853"/>
              <a:gd name="connsiteY3" fmla="*/ 466725 h 533920"/>
              <a:gd name="connsiteX4" fmla="*/ 104998 w 543853"/>
              <a:gd name="connsiteY4" fmla="*/ 495300 h 533920"/>
              <a:gd name="connsiteX5" fmla="*/ 114523 w 543853"/>
              <a:gd name="connsiteY5" fmla="*/ 504825 h 533920"/>
              <a:gd name="connsiteX6" fmla="*/ 155324 w 543853"/>
              <a:gd name="connsiteY6" fmla="*/ 525296 h 533920"/>
              <a:gd name="connsiteX7" fmla="*/ 228823 w 543853"/>
              <a:gd name="connsiteY7" fmla="*/ 504825 h 533920"/>
              <a:gd name="connsiteX8" fmla="*/ 276448 w 543853"/>
              <a:gd name="connsiteY8" fmla="*/ 533400 h 533920"/>
              <a:gd name="connsiteX9" fmla="*/ 349236 w 543853"/>
              <a:gd name="connsiteY9" fmla="*/ 524017 h 533920"/>
              <a:gd name="connsiteX10" fmla="*/ 390748 w 543853"/>
              <a:gd name="connsiteY10" fmla="*/ 504825 h 533920"/>
              <a:gd name="connsiteX11" fmla="*/ 464247 w 543853"/>
              <a:gd name="connsiteY11" fmla="*/ 410286 h 533920"/>
              <a:gd name="connsiteX12" fmla="*/ 485998 w 543853"/>
              <a:gd name="connsiteY12" fmla="*/ 352425 h 533920"/>
              <a:gd name="connsiteX13" fmla="*/ 528220 w 543853"/>
              <a:gd name="connsiteY13" fmla="*/ 291863 h 533920"/>
              <a:gd name="connsiteX14" fmla="*/ 533623 w 543853"/>
              <a:gd name="connsiteY14" fmla="*/ 219075 h 533920"/>
              <a:gd name="connsiteX15" fmla="*/ 533623 w 543853"/>
              <a:gd name="connsiteY15" fmla="*/ 142875 h 533920"/>
              <a:gd name="connsiteX16" fmla="*/ 543148 w 543853"/>
              <a:gd name="connsiteY16" fmla="*/ 85725 h 533920"/>
              <a:gd name="connsiteX17" fmla="*/ 543148 w 543853"/>
              <a:gd name="connsiteY17" fmla="*/ 19050 h 533920"/>
              <a:gd name="connsiteX18" fmla="*/ 524098 w 543853"/>
              <a:gd name="connsiteY18" fmla="*/ 0 h 533920"/>
              <a:gd name="connsiteX19" fmla="*/ 495523 w 543853"/>
              <a:gd name="connsiteY19" fmla="*/ 19050 h 533920"/>
              <a:gd name="connsiteX20" fmla="*/ 466948 w 543853"/>
              <a:gd name="connsiteY20" fmla="*/ 85725 h 533920"/>
              <a:gd name="connsiteX21" fmla="*/ 428848 w 543853"/>
              <a:gd name="connsiteY21" fmla="*/ 142875 h 533920"/>
              <a:gd name="connsiteX22" fmla="*/ 409798 w 543853"/>
              <a:gd name="connsiteY22" fmla="*/ 171450 h 533920"/>
              <a:gd name="connsiteX23" fmla="*/ 324073 w 543853"/>
              <a:gd name="connsiteY23" fmla="*/ 209550 h 533920"/>
              <a:gd name="connsiteX24" fmla="*/ 228823 w 543853"/>
              <a:gd name="connsiteY24" fmla="*/ 247650 h 533920"/>
              <a:gd name="connsiteX25" fmla="*/ 152623 w 543853"/>
              <a:gd name="connsiteY25" fmla="*/ 295275 h 533920"/>
              <a:gd name="connsiteX26" fmla="*/ 76423 w 543853"/>
              <a:gd name="connsiteY26" fmla="*/ 323850 h 533920"/>
              <a:gd name="connsiteX27" fmla="*/ 47848 w 543853"/>
              <a:gd name="connsiteY27" fmla="*/ 342900 h 533920"/>
              <a:gd name="connsiteX28" fmla="*/ 223 w 543853"/>
              <a:gd name="connsiteY28" fmla="*/ 323850 h 533920"/>
              <a:gd name="connsiteX0" fmla="*/ 223 w 543853"/>
              <a:gd name="connsiteY0" fmla="*/ 323850 h 533920"/>
              <a:gd name="connsiteX1" fmla="*/ 28798 w 543853"/>
              <a:gd name="connsiteY1" fmla="*/ 428625 h 533920"/>
              <a:gd name="connsiteX2" fmla="*/ 57373 w 543853"/>
              <a:gd name="connsiteY2" fmla="*/ 428625 h 533920"/>
              <a:gd name="connsiteX3" fmla="*/ 76423 w 543853"/>
              <a:gd name="connsiteY3" fmla="*/ 466725 h 533920"/>
              <a:gd name="connsiteX4" fmla="*/ 104998 w 543853"/>
              <a:gd name="connsiteY4" fmla="*/ 495300 h 533920"/>
              <a:gd name="connsiteX5" fmla="*/ 114523 w 543853"/>
              <a:gd name="connsiteY5" fmla="*/ 504825 h 533920"/>
              <a:gd name="connsiteX6" fmla="*/ 155324 w 543853"/>
              <a:gd name="connsiteY6" fmla="*/ 525296 h 533920"/>
              <a:gd name="connsiteX7" fmla="*/ 228823 w 543853"/>
              <a:gd name="connsiteY7" fmla="*/ 504825 h 533920"/>
              <a:gd name="connsiteX8" fmla="*/ 276448 w 543853"/>
              <a:gd name="connsiteY8" fmla="*/ 533400 h 533920"/>
              <a:gd name="connsiteX9" fmla="*/ 349236 w 543853"/>
              <a:gd name="connsiteY9" fmla="*/ 524017 h 533920"/>
              <a:gd name="connsiteX10" fmla="*/ 390748 w 543853"/>
              <a:gd name="connsiteY10" fmla="*/ 504825 h 533920"/>
              <a:gd name="connsiteX11" fmla="*/ 464247 w 543853"/>
              <a:gd name="connsiteY11" fmla="*/ 410286 h 533920"/>
              <a:gd name="connsiteX12" fmla="*/ 485998 w 543853"/>
              <a:gd name="connsiteY12" fmla="*/ 352425 h 533920"/>
              <a:gd name="connsiteX13" fmla="*/ 528220 w 543853"/>
              <a:gd name="connsiteY13" fmla="*/ 291863 h 533920"/>
              <a:gd name="connsiteX14" fmla="*/ 537035 w 543853"/>
              <a:gd name="connsiteY14" fmla="*/ 215663 h 533920"/>
              <a:gd name="connsiteX15" fmla="*/ 533623 w 543853"/>
              <a:gd name="connsiteY15" fmla="*/ 142875 h 533920"/>
              <a:gd name="connsiteX16" fmla="*/ 543148 w 543853"/>
              <a:gd name="connsiteY16" fmla="*/ 85725 h 533920"/>
              <a:gd name="connsiteX17" fmla="*/ 543148 w 543853"/>
              <a:gd name="connsiteY17" fmla="*/ 19050 h 533920"/>
              <a:gd name="connsiteX18" fmla="*/ 524098 w 543853"/>
              <a:gd name="connsiteY18" fmla="*/ 0 h 533920"/>
              <a:gd name="connsiteX19" fmla="*/ 495523 w 543853"/>
              <a:gd name="connsiteY19" fmla="*/ 19050 h 533920"/>
              <a:gd name="connsiteX20" fmla="*/ 466948 w 543853"/>
              <a:gd name="connsiteY20" fmla="*/ 85725 h 533920"/>
              <a:gd name="connsiteX21" fmla="*/ 428848 w 543853"/>
              <a:gd name="connsiteY21" fmla="*/ 142875 h 533920"/>
              <a:gd name="connsiteX22" fmla="*/ 409798 w 543853"/>
              <a:gd name="connsiteY22" fmla="*/ 171450 h 533920"/>
              <a:gd name="connsiteX23" fmla="*/ 324073 w 543853"/>
              <a:gd name="connsiteY23" fmla="*/ 209550 h 533920"/>
              <a:gd name="connsiteX24" fmla="*/ 228823 w 543853"/>
              <a:gd name="connsiteY24" fmla="*/ 247650 h 533920"/>
              <a:gd name="connsiteX25" fmla="*/ 152623 w 543853"/>
              <a:gd name="connsiteY25" fmla="*/ 295275 h 533920"/>
              <a:gd name="connsiteX26" fmla="*/ 76423 w 543853"/>
              <a:gd name="connsiteY26" fmla="*/ 323850 h 533920"/>
              <a:gd name="connsiteX27" fmla="*/ 47848 w 543853"/>
              <a:gd name="connsiteY27" fmla="*/ 342900 h 533920"/>
              <a:gd name="connsiteX28" fmla="*/ 223 w 543853"/>
              <a:gd name="connsiteY28" fmla="*/ 323850 h 533920"/>
              <a:gd name="connsiteX0" fmla="*/ 223 w 544195"/>
              <a:gd name="connsiteY0" fmla="*/ 323850 h 533920"/>
              <a:gd name="connsiteX1" fmla="*/ 28798 w 544195"/>
              <a:gd name="connsiteY1" fmla="*/ 428625 h 533920"/>
              <a:gd name="connsiteX2" fmla="*/ 57373 w 544195"/>
              <a:gd name="connsiteY2" fmla="*/ 428625 h 533920"/>
              <a:gd name="connsiteX3" fmla="*/ 76423 w 544195"/>
              <a:gd name="connsiteY3" fmla="*/ 466725 h 533920"/>
              <a:gd name="connsiteX4" fmla="*/ 104998 w 544195"/>
              <a:gd name="connsiteY4" fmla="*/ 495300 h 533920"/>
              <a:gd name="connsiteX5" fmla="*/ 114523 w 544195"/>
              <a:gd name="connsiteY5" fmla="*/ 504825 h 533920"/>
              <a:gd name="connsiteX6" fmla="*/ 155324 w 544195"/>
              <a:gd name="connsiteY6" fmla="*/ 525296 h 533920"/>
              <a:gd name="connsiteX7" fmla="*/ 228823 w 544195"/>
              <a:gd name="connsiteY7" fmla="*/ 504825 h 533920"/>
              <a:gd name="connsiteX8" fmla="*/ 276448 w 544195"/>
              <a:gd name="connsiteY8" fmla="*/ 533400 h 533920"/>
              <a:gd name="connsiteX9" fmla="*/ 349236 w 544195"/>
              <a:gd name="connsiteY9" fmla="*/ 524017 h 533920"/>
              <a:gd name="connsiteX10" fmla="*/ 390748 w 544195"/>
              <a:gd name="connsiteY10" fmla="*/ 504825 h 533920"/>
              <a:gd name="connsiteX11" fmla="*/ 464247 w 544195"/>
              <a:gd name="connsiteY11" fmla="*/ 410286 h 533920"/>
              <a:gd name="connsiteX12" fmla="*/ 485998 w 544195"/>
              <a:gd name="connsiteY12" fmla="*/ 352425 h 533920"/>
              <a:gd name="connsiteX13" fmla="*/ 528220 w 544195"/>
              <a:gd name="connsiteY13" fmla="*/ 291863 h 533920"/>
              <a:gd name="connsiteX14" fmla="*/ 537035 w 544195"/>
              <a:gd name="connsiteY14" fmla="*/ 215663 h 533920"/>
              <a:gd name="connsiteX15" fmla="*/ 543859 w 544195"/>
              <a:gd name="connsiteY15" fmla="*/ 139463 h 533920"/>
              <a:gd name="connsiteX16" fmla="*/ 543148 w 544195"/>
              <a:gd name="connsiteY16" fmla="*/ 85725 h 533920"/>
              <a:gd name="connsiteX17" fmla="*/ 543148 w 544195"/>
              <a:gd name="connsiteY17" fmla="*/ 19050 h 533920"/>
              <a:gd name="connsiteX18" fmla="*/ 524098 w 544195"/>
              <a:gd name="connsiteY18" fmla="*/ 0 h 533920"/>
              <a:gd name="connsiteX19" fmla="*/ 495523 w 544195"/>
              <a:gd name="connsiteY19" fmla="*/ 19050 h 533920"/>
              <a:gd name="connsiteX20" fmla="*/ 466948 w 544195"/>
              <a:gd name="connsiteY20" fmla="*/ 85725 h 533920"/>
              <a:gd name="connsiteX21" fmla="*/ 428848 w 544195"/>
              <a:gd name="connsiteY21" fmla="*/ 142875 h 533920"/>
              <a:gd name="connsiteX22" fmla="*/ 409798 w 544195"/>
              <a:gd name="connsiteY22" fmla="*/ 171450 h 533920"/>
              <a:gd name="connsiteX23" fmla="*/ 324073 w 544195"/>
              <a:gd name="connsiteY23" fmla="*/ 209550 h 533920"/>
              <a:gd name="connsiteX24" fmla="*/ 228823 w 544195"/>
              <a:gd name="connsiteY24" fmla="*/ 247650 h 533920"/>
              <a:gd name="connsiteX25" fmla="*/ 152623 w 544195"/>
              <a:gd name="connsiteY25" fmla="*/ 295275 h 533920"/>
              <a:gd name="connsiteX26" fmla="*/ 76423 w 544195"/>
              <a:gd name="connsiteY26" fmla="*/ 323850 h 533920"/>
              <a:gd name="connsiteX27" fmla="*/ 47848 w 544195"/>
              <a:gd name="connsiteY27" fmla="*/ 342900 h 533920"/>
              <a:gd name="connsiteX28" fmla="*/ 223 w 544195"/>
              <a:gd name="connsiteY28" fmla="*/ 323850 h 53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44195" h="533920">
                <a:moveTo>
                  <a:pt x="223" y="323850"/>
                </a:moveTo>
                <a:cubicBezTo>
                  <a:pt x="-2952" y="338137"/>
                  <a:pt x="28798" y="428625"/>
                  <a:pt x="28798" y="428625"/>
                </a:cubicBezTo>
                <a:cubicBezTo>
                  <a:pt x="38323" y="446088"/>
                  <a:pt x="57373" y="428625"/>
                  <a:pt x="57373" y="428625"/>
                </a:cubicBezTo>
                <a:cubicBezTo>
                  <a:pt x="65310" y="434975"/>
                  <a:pt x="76423" y="466725"/>
                  <a:pt x="76423" y="466725"/>
                </a:cubicBezTo>
                <a:cubicBezTo>
                  <a:pt x="84361" y="477838"/>
                  <a:pt x="104998" y="495300"/>
                  <a:pt x="104998" y="495300"/>
                </a:cubicBezTo>
                <a:lnTo>
                  <a:pt x="114523" y="504825"/>
                </a:lnTo>
                <a:cubicBezTo>
                  <a:pt x="124048" y="506413"/>
                  <a:pt x="155324" y="525296"/>
                  <a:pt x="155324" y="525296"/>
                </a:cubicBezTo>
                <a:lnTo>
                  <a:pt x="228823" y="504825"/>
                </a:lnTo>
                <a:cubicBezTo>
                  <a:pt x="247873" y="509587"/>
                  <a:pt x="256379" y="530201"/>
                  <a:pt x="276448" y="533400"/>
                </a:cubicBezTo>
                <a:cubicBezTo>
                  <a:pt x="296517" y="536599"/>
                  <a:pt x="349236" y="524017"/>
                  <a:pt x="349236" y="524017"/>
                </a:cubicBezTo>
                <a:lnTo>
                  <a:pt x="390748" y="504825"/>
                </a:lnTo>
                <a:cubicBezTo>
                  <a:pt x="406623" y="492125"/>
                  <a:pt x="448372" y="435686"/>
                  <a:pt x="464247" y="410286"/>
                </a:cubicBezTo>
                <a:cubicBezTo>
                  <a:pt x="480122" y="384886"/>
                  <a:pt x="475336" y="372162"/>
                  <a:pt x="485998" y="352425"/>
                </a:cubicBezTo>
                <a:cubicBezTo>
                  <a:pt x="496660" y="332688"/>
                  <a:pt x="519714" y="314657"/>
                  <a:pt x="528220" y="291863"/>
                </a:cubicBezTo>
                <a:cubicBezTo>
                  <a:pt x="536726" y="269069"/>
                  <a:pt x="534428" y="241063"/>
                  <a:pt x="537035" y="215663"/>
                </a:cubicBezTo>
                <a:cubicBezTo>
                  <a:pt x="539642" y="190263"/>
                  <a:pt x="542840" y="161119"/>
                  <a:pt x="543859" y="139463"/>
                </a:cubicBezTo>
                <a:cubicBezTo>
                  <a:pt x="544878" y="117807"/>
                  <a:pt x="543266" y="105794"/>
                  <a:pt x="543148" y="85725"/>
                </a:cubicBezTo>
                <a:cubicBezTo>
                  <a:pt x="543030" y="65656"/>
                  <a:pt x="543148" y="19050"/>
                  <a:pt x="543148" y="19050"/>
                </a:cubicBezTo>
                <a:cubicBezTo>
                  <a:pt x="539973" y="4763"/>
                  <a:pt x="524098" y="0"/>
                  <a:pt x="524098" y="0"/>
                </a:cubicBezTo>
                <a:cubicBezTo>
                  <a:pt x="516161" y="0"/>
                  <a:pt x="505048" y="4763"/>
                  <a:pt x="495523" y="19050"/>
                </a:cubicBezTo>
                <a:cubicBezTo>
                  <a:pt x="485998" y="33337"/>
                  <a:pt x="478060" y="65088"/>
                  <a:pt x="466948" y="85725"/>
                </a:cubicBezTo>
                <a:cubicBezTo>
                  <a:pt x="455836" y="106362"/>
                  <a:pt x="428848" y="142875"/>
                  <a:pt x="428848" y="142875"/>
                </a:cubicBezTo>
                <a:cubicBezTo>
                  <a:pt x="419323" y="157162"/>
                  <a:pt x="427260" y="160338"/>
                  <a:pt x="409798" y="171450"/>
                </a:cubicBezTo>
                <a:cubicBezTo>
                  <a:pt x="392336" y="182562"/>
                  <a:pt x="324073" y="209550"/>
                  <a:pt x="324073" y="209550"/>
                </a:cubicBezTo>
                <a:cubicBezTo>
                  <a:pt x="293911" y="222250"/>
                  <a:pt x="257398" y="233363"/>
                  <a:pt x="228823" y="247650"/>
                </a:cubicBezTo>
                <a:cubicBezTo>
                  <a:pt x="200248" y="261937"/>
                  <a:pt x="178023" y="282575"/>
                  <a:pt x="152623" y="295275"/>
                </a:cubicBezTo>
                <a:cubicBezTo>
                  <a:pt x="127223" y="307975"/>
                  <a:pt x="93885" y="315913"/>
                  <a:pt x="76423" y="323850"/>
                </a:cubicBezTo>
                <a:cubicBezTo>
                  <a:pt x="58961" y="331787"/>
                  <a:pt x="47848" y="342900"/>
                  <a:pt x="47848" y="342900"/>
                </a:cubicBezTo>
                <a:cubicBezTo>
                  <a:pt x="36735" y="346075"/>
                  <a:pt x="3398" y="309563"/>
                  <a:pt x="223" y="323850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F177ADA7-1584-42A7-921B-EB4EC1D7020A}"/>
              </a:ext>
            </a:extLst>
          </p:cNvPr>
          <p:cNvSpPr/>
          <p:nvPr/>
        </p:nvSpPr>
        <p:spPr>
          <a:xfrm>
            <a:off x="1790554" y="9537180"/>
            <a:ext cx="866592" cy="672319"/>
          </a:xfrm>
          <a:custGeom>
            <a:avLst/>
            <a:gdLst>
              <a:gd name="connsiteX0" fmla="*/ 306559 w 866592"/>
              <a:gd name="connsiteY0" fmla="*/ 8 h 672319"/>
              <a:gd name="connsiteX1" fmla="*/ 224673 w 866592"/>
              <a:gd name="connsiteY1" fmla="*/ 47775 h 672319"/>
              <a:gd name="connsiteX2" fmla="*/ 166670 w 866592"/>
              <a:gd name="connsiteY2" fmla="*/ 75070 h 672319"/>
              <a:gd name="connsiteX3" fmla="*/ 77959 w 866592"/>
              <a:gd name="connsiteY3" fmla="*/ 139897 h 672319"/>
              <a:gd name="connsiteX4" fmla="*/ 47252 w 866592"/>
              <a:gd name="connsiteY4" fmla="*/ 211548 h 672319"/>
              <a:gd name="connsiteX5" fmla="*/ 6309 w 866592"/>
              <a:gd name="connsiteY5" fmla="*/ 327554 h 672319"/>
              <a:gd name="connsiteX6" fmla="*/ 2897 w 866592"/>
              <a:gd name="connsiteY6" fmla="*/ 392381 h 672319"/>
              <a:gd name="connsiteX7" fmla="*/ 33604 w 866592"/>
              <a:gd name="connsiteY7" fmla="*/ 453796 h 672319"/>
              <a:gd name="connsiteX8" fmla="*/ 60900 w 866592"/>
              <a:gd name="connsiteY8" fmla="*/ 508387 h 672319"/>
              <a:gd name="connsiteX9" fmla="*/ 105255 w 866592"/>
              <a:gd name="connsiteY9" fmla="*/ 539094 h 672319"/>
              <a:gd name="connsiteX10" fmla="*/ 170082 w 866592"/>
              <a:gd name="connsiteY10" fmla="*/ 576626 h 672319"/>
              <a:gd name="connsiteX11" fmla="*/ 255380 w 866592"/>
              <a:gd name="connsiteY11" fmla="*/ 620981 h 672319"/>
              <a:gd name="connsiteX12" fmla="*/ 330443 w 866592"/>
              <a:gd name="connsiteY12" fmla="*/ 634629 h 672319"/>
              <a:gd name="connsiteX13" fmla="*/ 487392 w 866592"/>
              <a:gd name="connsiteY13" fmla="*/ 661924 h 672319"/>
              <a:gd name="connsiteX14" fmla="*/ 617046 w 866592"/>
              <a:gd name="connsiteY14" fmla="*/ 672160 h 672319"/>
              <a:gd name="connsiteX15" fmla="*/ 719404 w 866592"/>
              <a:gd name="connsiteY15" fmla="*/ 655100 h 672319"/>
              <a:gd name="connsiteX16" fmla="*/ 862706 w 866592"/>
              <a:gd name="connsiteY16" fmla="*/ 569802 h 672319"/>
              <a:gd name="connsiteX17" fmla="*/ 821762 w 866592"/>
              <a:gd name="connsiteY17" fmla="*/ 525447 h 672319"/>
              <a:gd name="connsiteX18" fmla="*/ 777407 w 866592"/>
              <a:gd name="connsiteY18" fmla="*/ 498151 h 672319"/>
              <a:gd name="connsiteX19" fmla="*/ 719404 w 866592"/>
              <a:gd name="connsiteY19" fmla="*/ 464032 h 672319"/>
              <a:gd name="connsiteX20" fmla="*/ 675049 w 866592"/>
              <a:gd name="connsiteY20" fmla="*/ 429912 h 672319"/>
              <a:gd name="connsiteX21" fmla="*/ 620458 w 866592"/>
              <a:gd name="connsiteY21" fmla="*/ 382145 h 672319"/>
              <a:gd name="connsiteX22" fmla="*/ 552219 w 866592"/>
              <a:gd name="connsiteY22" fmla="*/ 317318 h 672319"/>
              <a:gd name="connsiteX23" fmla="*/ 501040 w 866592"/>
              <a:gd name="connsiteY23" fmla="*/ 259315 h 672319"/>
              <a:gd name="connsiteX24" fmla="*/ 439625 w 866592"/>
              <a:gd name="connsiteY24" fmla="*/ 262727 h 672319"/>
              <a:gd name="connsiteX25" fmla="*/ 388446 w 866592"/>
              <a:gd name="connsiteY25" fmla="*/ 313906 h 672319"/>
              <a:gd name="connsiteX26" fmla="*/ 320207 w 866592"/>
              <a:gd name="connsiteY26" fmla="*/ 334378 h 672319"/>
              <a:gd name="connsiteX27" fmla="*/ 286088 w 866592"/>
              <a:gd name="connsiteY27" fmla="*/ 262727 h 672319"/>
              <a:gd name="connsiteX28" fmla="*/ 269028 w 866592"/>
              <a:gd name="connsiteY28" fmla="*/ 191076 h 672319"/>
              <a:gd name="connsiteX29" fmla="*/ 275852 w 866592"/>
              <a:gd name="connsiteY29" fmla="*/ 105778 h 672319"/>
              <a:gd name="connsiteX30" fmla="*/ 282676 w 866592"/>
              <a:gd name="connsiteY30" fmla="*/ 44363 h 672319"/>
              <a:gd name="connsiteX31" fmla="*/ 306559 w 866592"/>
              <a:gd name="connsiteY31" fmla="*/ 8 h 672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66592" h="672319">
                <a:moveTo>
                  <a:pt x="306559" y="8"/>
                </a:moveTo>
                <a:cubicBezTo>
                  <a:pt x="296892" y="577"/>
                  <a:pt x="247988" y="35265"/>
                  <a:pt x="224673" y="47775"/>
                </a:cubicBezTo>
                <a:cubicBezTo>
                  <a:pt x="201358" y="60285"/>
                  <a:pt x="191122" y="59716"/>
                  <a:pt x="166670" y="75070"/>
                </a:cubicBezTo>
                <a:cubicBezTo>
                  <a:pt x="142218" y="90424"/>
                  <a:pt x="97862" y="117151"/>
                  <a:pt x="77959" y="139897"/>
                </a:cubicBezTo>
                <a:cubicBezTo>
                  <a:pt x="58056" y="162643"/>
                  <a:pt x="59194" y="180272"/>
                  <a:pt x="47252" y="211548"/>
                </a:cubicBezTo>
                <a:cubicBezTo>
                  <a:pt x="35310" y="242824"/>
                  <a:pt x="13701" y="297415"/>
                  <a:pt x="6309" y="327554"/>
                </a:cubicBezTo>
                <a:cubicBezTo>
                  <a:pt x="-1084" y="357693"/>
                  <a:pt x="-1652" y="371341"/>
                  <a:pt x="2897" y="392381"/>
                </a:cubicBezTo>
                <a:cubicBezTo>
                  <a:pt x="7446" y="413421"/>
                  <a:pt x="23937" y="434462"/>
                  <a:pt x="33604" y="453796"/>
                </a:cubicBezTo>
                <a:cubicBezTo>
                  <a:pt x="43271" y="473130"/>
                  <a:pt x="48958" y="494171"/>
                  <a:pt x="60900" y="508387"/>
                </a:cubicBezTo>
                <a:cubicBezTo>
                  <a:pt x="72842" y="522603"/>
                  <a:pt x="87058" y="527721"/>
                  <a:pt x="105255" y="539094"/>
                </a:cubicBezTo>
                <a:cubicBezTo>
                  <a:pt x="123452" y="550467"/>
                  <a:pt x="145061" y="562978"/>
                  <a:pt x="170082" y="576626"/>
                </a:cubicBezTo>
                <a:cubicBezTo>
                  <a:pt x="195103" y="590274"/>
                  <a:pt x="228653" y="611314"/>
                  <a:pt x="255380" y="620981"/>
                </a:cubicBezTo>
                <a:cubicBezTo>
                  <a:pt x="282107" y="630648"/>
                  <a:pt x="330443" y="634629"/>
                  <a:pt x="330443" y="634629"/>
                </a:cubicBezTo>
                <a:cubicBezTo>
                  <a:pt x="369112" y="641453"/>
                  <a:pt x="439625" y="655669"/>
                  <a:pt x="487392" y="661924"/>
                </a:cubicBezTo>
                <a:cubicBezTo>
                  <a:pt x="535159" y="668179"/>
                  <a:pt x="578377" y="673297"/>
                  <a:pt x="617046" y="672160"/>
                </a:cubicBezTo>
                <a:cubicBezTo>
                  <a:pt x="655715" y="671023"/>
                  <a:pt x="678461" y="672160"/>
                  <a:pt x="719404" y="655100"/>
                </a:cubicBezTo>
                <a:cubicBezTo>
                  <a:pt x="760347" y="638040"/>
                  <a:pt x="845646" y="591411"/>
                  <a:pt x="862706" y="569802"/>
                </a:cubicBezTo>
                <a:cubicBezTo>
                  <a:pt x="879766" y="548193"/>
                  <a:pt x="835978" y="537389"/>
                  <a:pt x="821762" y="525447"/>
                </a:cubicBezTo>
                <a:cubicBezTo>
                  <a:pt x="807546" y="513505"/>
                  <a:pt x="794467" y="508387"/>
                  <a:pt x="777407" y="498151"/>
                </a:cubicBezTo>
                <a:cubicBezTo>
                  <a:pt x="760347" y="487915"/>
                  <a:pt x="736464" y="475405"/>
                  <a:pt x="719404" y="464032"/>
                </a:cubicBezTo>
                <a:cubicBezTo>
                  <a:pt x="702344" y="452659"/>
                  <a:pt x="691540" y="443560"/>
                  <a:pt x="675049" y="429912"/>
                </a:cubicBezTo>
                <a:cubicBezTo>
                  <a:pt x="658558" y="416264"/>
                  <a:pt x="640930" y="400911"/>
                  <a:pt x="620458" y="382145"/>
                </a:cubicBezTo>
                <a:cubicBezTo>
                  <a:pt x="599986" y="363379"/>
                  <a:pt x="572122" y="337790"/>
                  <a:pt x="552219" y="317318"/>
                </a:cubicBezTo>
                <a:cubicBezTo>
                  <a:pt x="532316" y="296846"/>
                  <a:pt x="519806" y="268414"/>
                  <a:pt x="501040" y="259315"/>
                </a:cubicBezTo>
                <a:cubicBezTo>
                  <a:pt x="482274" y="250217"/>
                  <a:pt x="458391" y="253629"/>
                  <a:pt x="439625" y="262727"/>
                </a:cubicBezTo>
                <a:cubicBezTo>
                  <a:pt x="420859" y="271826"/>
                  <a:pt x="408349" y="301964"/>
                  <a:pt x="388446" y="313906"/>
                </a:cubicBezTo>
                <a:cubicBezTo>
                  <a:pt x="368543" y="325848"/>
                  <a:pt x="337267" y="342908"/>
                  <a:pt x="320207" y="334378"/>
                </a:cubicBezTo>
                <a:cubicBezTo>
                  <a:pt x="303147" y="325848"/>
                  <a:pt x="294618" y="286611"/>
                  <a:pt x="286088" y="262727"/>
                </a:cubicBezTo>
                <a:cubicBezTo>
                  <a:pt x="277558" y="238843"/>
                  <a:pt x="270734" y="217234"/>
                  <a:pt x="269028" y="191076"/>
                </a:cubicBezTo>
                <a:cubicBezTo>
                  <a:pt x="267322" y="164918"/>
                  <a:pt x="273577" y="130230"/>
                  <a:pt x="275852" y="105778"/>
                </a:cubicBezTo>
                <a:cubicBezTo>
                  <a:pt x="278127" y="81326"/>
                  <a:pt x="280401" y="60854"/>
                  <a:pt x="282676" y="44363"/>
                </a:cubicBezTo>
                <a:cubicBezTo>
                  <a:pt x="284951" y="27872"/>
                  <a:pt x="316226" y="-561"/>
                  <a:pt x="306559" y="8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5E61C8B2-C7A0-4413-9E8B-48D8BCB2895F}"/>
              </a:ext>
            </a:extLst>
          </p:cNvPr>
          <p:cNvSpPr/>
          <p:nvPr/>
        </p:nvSpPr>
        <p:spPr>
          <a:xfrm>
            <a:off x="2141194" y="8791515"/>
            <a:ext cx="839024" cy="592939"/>
          </a:xfrm>
          <a:custGeom>
            <a:avLst/>
            <a:gdLst>
              <a:gd name="connsiteX0" fmla="*/ 20535 w 839024"/>
              <a:gd name="connsiteY0" fmla="*/ 36647 h 592939"/>
              <a:gd name="connsiteX1" fmla="*/ 3475 w 839024"/>
              <a:gd name="connsiteY1" fmla="*/ 166301 h 592939"/>
              <a:gd name="connsiteX2" fmla="*/ 3475 w 839024"/>
              <a:gd name="connsiteY2" fmla="*/ 217480 h 592939"/>
              <a:gd name="connsiteX3" fmla="*/ 63 w 839024"/>
              <a:gd name="connsiteY3" fmla="*/ 258423 h 592939"/>
              <a:gd name="connsiteX4" fmla="*/ 6887 w 839024"/>
              <a:gd name="connsiteY4" fmla="*/ 261835 h 592939"/>
              <a:gd name="connsiteX5" fmla="*/ 20535 w 839024"/>
              <a:gd name="connsiteY5" fmla="*/ 323250 h 592939"/>
              <a:gd name="connsiteX6" fmla="*/ 30770 w 839024"/>
              <a:gd name="connsiteY6" fmla="*/ 340309 h 592939"/>
              <a:gd name="connsiteX7" fmla="*/ 47830 w 839024"/>
              <a:gd name="connsiteY7" fmla="*/ 364193 h 592939"/>
              <a:gd name="connsiteX8" fmla="*/ 61478 w 839024"/>
              <a:gd name="connsiteY8" fmla="*/ 364193 h 592939"/>
              <a:gd name="connsiteX9" fmla="*/ 88773 w 839024"/>
              <a:gd name="connsiteY9" fmla="*/ 343721 h 592939"/>
              <a:gd name="connsiteX10" fmla="*/ 116069 w 839024"/>
              <a:gd name="connsiteY10" fmla="*/ 323250 h 592939"/>
              <a:gd name="connsiteX11" fmla="*/ 150188 w 839024"/>
              <a:gd name="connsiteY11" fmla="*/ 309602 h 592939"/>
              <a:gd name="connsiteX12" fmla="*/ 180896 w 839024"/>
              <a:gd name="connsiteY12" fmla="*/ 292542 h 592939"/>
              <a:gd name="connsiteX13" fmla="*/ 211603 w 839024"/>
              <a:gd name="connsiteY13" fmla="*/ 289130 h 592939"/>
              <a:gd name="connsiteX14" fmla="*/ 242311 w 839024"/>
              <a:gd name="connsiteY14" fmla="*/ 309602 h 592939"/>
              <a:gd name="connsiteX15" fmla="*/ 296902 w 839024"/>
              <a:gd name="connsiteY15" fmla="*/ 357369 h 592939"/>
              <a:gd name="connsiteX16" fmla="*/ 344669 w 839024"/>
              <a:gd name="connsiteY16" fmla="*/ 394901 h 592939"/>
              <a:gd name="connsiteX17" fmla="*/ 402672 w 839024"/>
              <a:gd name="connsiteY17" fmla="*/ 452904 h 592939"/>
              <a:gd name="connsiteX18" fmla="*/ 450439 w 839024"/>
              <a:gd name="connsiteY18" fmla="*/ 493847 h 592939"/>
              <a:gd name="connsiteX19" fmla="*/ 505030 w 839024"/>
              <a:gd name="connsiteY19" fmla="*/ 524554 h 592939"/>
              <a:gd name="connsiteX20" fmla="*/ 549385 w 839024"/>
              <a:gd name="connsiteY20" fmla="*/ 558674 h 592939"/>
              <a:gd name="connsiteX21" fmla="*/ 590329 w 839024"/>
              <a:gd name="connsiteY21" fmla="*/ 582557 h 592939"/>
              <a:gd name="connsiteX22" fmla="*/ 610800 w 839024"/>
              <a:gd name="connsiteY22" fmla="*/ 592793 h 592939"/>
              <a:gd name="connsiteX23" fmla="*/ 672215 w 839024"/>
              <a:gd name="connsiteY23" fmla="*/ 575733 h 592939"/>
              <a:gd name="connsiteX24" fmla="*/ 719982 w 839024"/>
              <a:gd name="connsiteY24" fmla="*/ 541614 h 592939"/>
              <a:gd name="connsiteX25" fmla="*/ 771161 w 839024"/>
              <a:gd name="connsiteY25" fmla="*/ 476787 h 592939"/>
              <a:gd name="connsiteX26" fmla="*/ 805281 w 839024"/>
              <a:gd name="connsiteY26" fmla="*/ 418784 h 592939"/>
              <a:gd name="connsiteX27" fmla="*/ 832576 w 839024"/>
              <a:gd name="connsiteY27" fmla="*/ 371017 h 592939"/>
              <a:gd name="connsiteX28" fmla="*/ 835988 w 839024"/>
              <a:gd name="connsiteY28" fmla="*/ 313014 h 592939"/>
              <a:gd name="connsiteX29" fmla="*/ 795045 w 839024"/>
              <a:gd name="connsiteY29" fmla="*/ 207244 h 592939"/>
              <a:gd name="connsiteX30" fmla="*/ 781397 w 839024"/>
              <a:gd name="connsiteY30" fmla="*/ 193596 h 592939"/>
              <a:gd name="connsiteX31" fmla="*/ 726806 w 839024"/>
              <a:gd name="connsiteY31" fmla="*/ 125357 h 592939"/>
              <a:gd name="connsiteX32" fmla="*/ 689275 w 839024"/>
              <a:gd name="connsiteY32" fmla="*/ 87826 h 592939"/>
              <a:gd name="connsiteX33" fmla="*/ 545973 w 839024"/>
              <a:gd name="connsiteY33" fmla="*/ 26411 h 592939"/>
              <a:gd name="connsiteX34" fmla="*/ 464087 w 839024"/>
              <a:gd name="connsiteY34" fmla="*/ 16175 h 592939"/>
              <a:gd name="connsiteX35" fmla="*/ 392436 w 839024"/>
              <a:gd name="connsiteY35" fmla="*/ 2527 h 592939"/>
              <a:gd name="connsiteX36" fmla="*/ 313961 w 839024"/>
              <a:gd name="connsiteY36" fmla="*/ 2527 h 592939"/>
              <a:gd name="connsiteX37" fmla="*/ 194543 w 839024"/>
              <a:gd name="connsiteY37" fmla="*/ 2527 h 592939"/>
              <a:gd name="connsiteX38" fmla="*/ 20535 w 839024"/>
              <a:gd name="connsiteY38" fmla="*/ 36647 h 592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39024" h="592939">
                <a:moveTo>
                  <a:pt x="20535" y="36647"/>
                </a:moveTo>
                <a:cubicBezTo>
                  <a:pt x="-11310" y="63943"/>
                  <a:pt x="6318" y="136162"/>
                  <a:pt x="3475" y="166301"/>
                </a:cubicBezTo>
                <a:cubicBezTo>
                  <a:pt x="632" y="196440"/>
                  <a:pt x="4044" y="202126"/>
                  <a:pt x="3475" y="217480"/>
                </a:cubicBezTo>
                <a:cubicBezTo>
                  <a:pt x="2906" y="232834"/>
                  <a:pt x="-506" y="251031"/>
                  <a:pt x="63" y="258423"/>
                </a:cubicBezTo>
                <a:cubicBezTo>
                  <a:pt x="632" y="265815"/>
                  <a:pt x="3475" y="251031"/>
                  <a:pt x="6887" y="261835"/>
                </a:cubicBezTo>
                <a:cubicBezTo>
                  <a:pt x="10299" y="272639"/>
                  <a:pt x="16555" y="310171"/>
                  <a:pt x="20535" y="323250"/>
                </a:cubicBezTo>
                <a:cubicBezTo>
                  <a:pt x="24515" y="336329"/>
                  <a:pt x="26221" y="333485"/>
                  <a:pt x="30770" y="340309"/>
                </a:cubicBezTo>
                <a:cubicBezTo>
                  <a:pt x="35319" y="347133"/>
                  <a:pt x="42712" y="360212"/>
                  <a:pt x="47830" y="364193"/>
                </a:cubicBezTo>
                <a:cubicBezTo>
                  <a:pt x="52948" y="368174"/>
                  <a:pt x="54654" y="367605"/>
                  <a:pt x="61478" y="364193"/>
                </a:cubicBezTo>
                <a:cubicBezTo>
                  <a:pt x="68302" y="360781"/>
                  <a:pt x="88773" y="343721"/>
                  <a:pt x="88773" y="343721"/>
                </a:cubicBezTo>
                <a:cubicBezTo>
                  <a:pt x="97871" y="336897"/>
                  <a:pt x="105833" y="328937"/>
                  <a:pt x="116069" y="323250"/>
                </a:cubicBezTo>
                <a:cubicBezTo>
                  <a:pt x="126305" y="317564"/>
                  <a:pt x="139384" y="314720"/>
                  <a:pt x="150188" y="309602"/>
                </a:cubicBezTo>
                <a:cubicBezTo>
                  <a:pt x="160992" y="304484"/>
                  <a:pt x="170660" y="295954"/>
                  <a:pt x="180896" y="292542"/>
                </a:cubicBezTo>
                <a:cubicBezTo>
                  <a:pt x="191132" y="289130"/>
                  <a:pt x="201367" y="286287"/>
                  <a:pt x="211603" y="289130"/>
                </a:cubicBezTo>
                <a:cubicBezTo>
                  <a:pt x="221839" y="291973"/>
                  <a:pt x="228095" y="298229"/>
                  <a:pt x="242311" y="309602"/>
                </a:cubicBezTo>
                <a:cubicBezTo>
                  <a:pt x="256527" y="320975"/>
                  <a:pt x="279842" y="343153"/>
                  <a:pt x="296902" y="357369"/>
                </a:cubicBezTo>
                <a:cubicBezTo>
                  <a:pt x="313962" y="371585"/>
                  <a:pt x="327041" y="378979"/>
                  <a:pt x="344669" y="394901"/>
                </a:cubicBezTo>
                <a:cubicBezTo>
                  <a:pt x="362297" y="410823"/>
                  <a:pt x="385044" y="436413"/>
                  <a:pt x="402672" y="452904"/>
                </a:cubicBezTo>
                <a:cubicBezTo>
                  <a:pt x="420300" y="469395"/>
                  <a:pt x="433379" y="481905"/>
                  <a:pt x="450439" y="493847"/>
                </a:cubicBezTo>
                <a:cubicBezTo>
                  <a:pt x="467499" y="505789"/>
                  <a:pt x="488539" y="513750"/>
                  <a:pt x="505030" y="524554"/>
                </a:cubicBezTo>
                <a:cubicBezTo>
                  <a:pt x="521521" y="535359"/>
                  <a:pt x="535169" y="549007"/>
                  <a:pt x="549385" y="558674"/>
                </a:cubicBezTo>
                <a:cubicBezTo>
                  <a:pt x="563602" y="568341"/>
                  <a:pt x="580093" y="576871"/>
                  <a:pt x="590329" y="582557"/>
                </a:cubicBezTo>
                <a:cubicBezTo>
                  <a:pt x="600565" y="588244"/>
                  <a:pt x="597152" y="593930"/>
                  <a:pt x="610800" y="592793"/>
                </a:cubicBezTo>
                <a:cubicBezTo>
                  <a:pt x="624448" y="591656"/>
                  <a:pt x="654018" y="584263"/>
                  <a:pt x="672215" y="575733"/>
                </a:cubicBezTo>
                <a:cubicBezTo>
                  <a:pt x="690412" y="567203"/>
                  <a:pt x="703491" y="558105"/>
                  <a:pt x="719982" y="541614"/>
                </a:cubicBezTo>
                <a:cubicBezTo>
                  <a:pt x="736473" y="525123"/>
                  <a:pt x="756945" y="497259"/>
                  <a:pt x="771161" y="476787"/>
                </a:cubicBezTo>
                <a:cubicBezTo>
                  <a:pt x="785378" y="456315"/>
                  <a:pt x="795045" y="436412"/>
                  <a:pt x="805281" y="418784"/>
                </a:cubicBezTo>
                <a:cubicBezTo>
                  <a:pt x="815517" y="401156"/>
                  <a:pt x="827458" y="388645"/>
                  <a:pt x="832576" y="371017"/>
                </a:cubicBezTo>
                <a:cubicBezTo>
                  <a:pt x="837694" y="353389"/>
                  <a:pt x="842243" y="340310"/>
                  <a:pt x="835988" y="313014"/>
                </a:cubicBezTo>
                <a:cubicBezTo>
                  <a:pt x="829733" y="285718"/>
                  <a:pt x="804143" y="227147"/>
                  <a:pt x="795045" y="207244"/>
                </a:cubicBezTo>
                <a:cubicBezTo>
                  <a:pt x="785947" y="187341"/>
                  <a:pt x="792770" y="207244"/>
                  <a:pt x="781397" y="193596"/>
                </a:cubicBezTo>
                <a:cubicBezTo>
                  <a:pt x="770024" y="179948"/>
                  <a:pt x="742160" y="142985"/>
                  <a:pt x="726806" y="125357"/>
                </a:cubicBezTo>
                <a:cubicBezTo>
                  <a:pt x="711452" y="107729"/>
                  <a:pt x="719414" y="104317"/>
                  <a:pt x="689275" y="87826"/>
                </a:cubicBezTo>
                <a:cubicBezTo>
                  <a:pt x="659136" y="71335"/>
                  <a:pt x="583504" y="38353"/>
                  <a:pt x="545973" y="26411"/>
                </a:cubicBezTo>
                <a:cubicBezTo>
                  <a:pt x="508442" y="14469"/>
                  <a:pt x="489676" y="20156"/>
                  <a:pt x="464087" y="16175"/>
                </a:cubicBezTo>
                <a:cubicBezTo>
                  <a:pt x="438498" y="12194"/>
                  <a:pt x="417457" y="4802"/>
                  <a:pt x="392436" y="2527"/>
                </a:cubicBezTo>
                <a:cubicBezTo>
                  <a:pt x="367415" y="252"/>
                  <a:pt x="313961" y="2527"/>
                  <a:pt x="313961" y="2527"/>
                </a:cubicBezTo>
                <a:cubicBezTo>
                  <a:pt x="280979" y="2527"/>
                  <a:pt x="238330" y="-3160"/>
                  <a:pt x="194543" y="2527"/>
                </a:cubicBezTo>
                <a:cubicBezTo>
                  <a:pt x="150757" y="8214"/>
                  <a:pt x="52380" y="9351"/>
                  <a:pt x="20535" y="36647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" name="Picture 12" descr="Explosion Animated Gif - ClipArt Best">
            <a:extLst>
              <a:ext uri="{FF2B5EF4-FFF2-40B4-BE49-F238E27FC236}">
                <a16:creationId xmlns:a16="http://schemas.microsoft.com/office/drawing/2014/main" id="{677B2953-1949-404C-975E-E0EE236D64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82" y="7062477"/>
            <a:ext cx="2071477" cy="1553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F01EA67E-EC8A-4370-8908-25FC72680145}"/>
              </a:ext>
            </a:extLst>
          </p:cNvPr>
          <p:cNvSpPr txBox="1"/>
          <p:nvPr/>
        </p:nvSpPr>
        <p:spPr>
          <a:xfrm>
            <a:off x="16930828" y="6134866"/>
            <a:ext cx="6734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ourgette" panose="02000603070400060004" pitchFamily="2" charset="0"/>
              </a:rPr>
              <a:t>2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91386EC-192A-46F8-92FC-84B03DE19BAC}"/>
              </a:ext>
            </a:extLst>
          </p:cNvPr>
          <p:cNvSpPr txBox="1"/>
          <p:nvPr/>
        </p:nvSpPr>
        <p:spPr>
          <a:xfrm>
            <a:off x="16796078" y="6162100"/>
            <a:ext cx="12164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Courgette" panose="02000603070400060004" pitchFamily="2" charset="0"/>
              </a:rPr>
              <a:t>15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834A5ABC-EB93-4211-8CF2-5BCB8A028099}"/>
              </a:ext>
            </a:extLst>
          </p:cNvPr>
          <p:cNvSpPr txBox="1"/>
          <p:nvPr/>
        </p:nvSpPr>
        <p:spPr>
          <a:xfrm>
            <a:off x="16938331" y="6135954"/>
            <a:ext cx="10835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Courgette" panose="02000603070400060004" pitchFamily="2" charset="0"/>
              </a:rPr>
              <a:t>5</a:t>
            </a:r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E7946E4D-F6C6-4C6E-B823-E218ABEE78D9}"/>
              </a:ext>
            </a:extLst>
          </p:cNvPr>
          <p:cNvSpPr/>
          <p:nvPr/>
        </p:nvSpPr>
        <p:spPr>
          <a:xfrm>
            <a:off x="4227993" y="9548912"/>
            <a:ext cx="844668" cy="487380"/>
          </a:xfrm>
          <a:custGeom>
            <a:avLst/>
            <a:gdLst>
              <a:gd name="connsiteX0" fmla="*/ 5723 w 844668"/>
              <a:gd name="connsiteY0" fmla="*/ 194 h 487380"/>
              <a:gd name="connsiteX1" fmla="*/ 5723 w 844668"/>
              <a:gd name="connsiteY1" fmla="*/ 66869 h 487380"/>
              <a:gd name="connsiteX2" fmla="*/ 24773 w 844668"/>
              <a:gd name="connsiteY2" fmla="*/ 124019 h 487380"/>
              <a:gd name="connsiteX3" fmla="*/ 53348 w 844668"/>
              <a:gd name="connsiteY3" fmla="*/ 209744 h 487380"/>
              <a:gd name="connsiteX4" fmla="*/ 62873 w 844668"/>
              <a:gd name="connsiteY4" fmla="*/ 257369 h 487380"/>
              <a:gd name="connsiteX5" fmla="*/ 91448 w 844668"/>
              <a:gd name="connsiteY5" fmla="*/ 304994 h 487380"/>
              <a:gd name="connsiteX6" fmla="*/ 110498 w 844668"/>
              <a:gd name="connsiteY6" fmla="*/ 362144 h 487380"/>
              <a:gd name="connsiteX7" fmla="*/ 158123 w 844668"/>
              <a:gd name="connsiteY7" fmla="*/ 409769 h 487380"/>
              <a:gd name="connsiteX8" fmla="*/ 234323 w 844668"/>
              <a:gd name="connsiteY8" fmla="*/ 428819 h 487380"/>
              <a:gd name="connsiteX9" fmla="*/ 320048 w 844668"/>
              <a:gd name="connsiteY9" fmla="*/ 466919 h 487380"/>
              <a:gd name="connsiteX10" fmla="*/ 377198 w 844668"/>
              <a:gd name="connsiteY10" fmla="*/ 485969 h 487380"/>
              <a:gd name="connsiteX11" fmla="*/ 462923 w 844668"/>
              <a:gd name="connsiteY11" fmla="*/ 485969 h 487380"/>
              <a:gd name="connsiteX12" fmla="*/ 586748 w 844668"/>
              <a:gd name="connsiteY12" fmla="*/ 485969 h 487380"/>
              <a:gd name="connsiteX13" fmla="*/ 672473 w 844668"/>
              <a:gd name="connsiteY13" fmla="*/ 476444 h 487380"/>
              <a:gd name="connsiteX14" fmla="*/ 758198 w 844668"/>
              <a:gd name="connsiteY14" fmla="*/ 447869 h 487380"/>
              <a:gd name="connsiteX15" fmla="*/ 815348 w 844668"/>
              <a:gd name="connsiteY15" fmla="*/ 409769 h 487380"/>
              <a:gd name="connsiteX16" fmla="*/ 843923 w 844668"/>
              <a:gd name="connsiteY16" fmla="*/ 400244 h 487380"/>
              <a:gd name="connsiteX17" fmla="*/ 786773 w 844668"/>
              <a:gd name="connsiteY17" fmla="*/ 371669 h 487380"/>
              <a:gd name="connsiteX18" fmla="*/ 691523 w 844668"/>
              <a:gd name="connsiteY18" fmla="*/ 400244 h 487380"/>
              <a:gd name="connsiteX19" fmla="*/ 624848 w 844668"/>
              <a:gd name="connsiteY19" fmla="*/ 343094 h 487380"/>
              <a:gd name="connsiteX20" fmla="*/ 586748 w 844668"/>
              <a:gd name="connsiteY20" fmla="*/ 304994 h 487380"/>
              <a:gd name="connsiteX21" fmla="*/ 558173 w 844668"/>
              <a:gd name="connsiteY21" fmla="*/ 238319 h 487380"/>
              <a:gd name="connsiteX22" fmla="*/ 558173 w 844668"/>
              <a:gd name="connsiteY22" fmla="*/ 200219 h 487380"/>
              <a:gd name="connsiteX23" fmla="*/ 424823 w 844668"/>
              <a:gd name="connsiteY23" fmla="*/ 181169 h 487380"/>
              <a:gd name="connsiteX24" fmla="*/ 291473 w 844668"/>
              <a:gd name="connsiteY24" fmla="*/ 162119 h 487380"/>
              <a:gd name="connsiteX25" fmla="*/ 205748 w 844668"/>
              <a:gd name="connsiteY25" fmla="*/ 133544 h 487380"/>
              <a:gd name="connsiteX26" fmla="*/ 129548 w 844668"/>
              <a:gd name="connsiteY26" fmla="*/ 85919 h 487380"/>
              <a:gd name="connsiteX27" fmla="*/ 72398 w 844668"/>
              <a:gd name="connsiteY27" fmla="*/ 47819 h 487380"/>
              <a:gd name="connsiteX28" fmla="*/ 5723 w 844668"/>
              <a:gd name="connsiteY28" fmla="*/ 194 h 487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44668" h="487380">
                <a:moveTo>
                  <a:pt x="5723" y="194"/>
                </a:moveTo>
                <a:cubicBezTo>
                  <a:pt x="-5390" y="3369"/>
                  <a:pt x="2548" y="46232"/>
                  <a:pt x="5723" y="66869"/>
                </a:cubicBezTo>
                <a:cubicBezTo>
                  <a:pt x="8898" y="87507"/>
                  <a:pt x="24773" y="124019"/>
                  <a:pt x="24773" y="124019"/>
                </a:cubicBezTo>
                <a:cubicBezTo>
                  <a:pt x="32711" y="147832"/>
                  <a:pt x="46998" y="187519"/>
                  <a:pt x="53348" y="209744"/>
                </a:cubicBezTo>
                <a:cubicBezTo>
                  <a:pt x="59698" y="231969"/>
                  <a:pt x="56523" y="241494"/>
                  <a:pt x="62873" y="257369"/>
                </a:cubicBezTo>
                <a:cubicBezTo>
                  <a:pt x="69223" y="273244"/>
                  <a:pt x="83511" y="287532"/>
                  <a:pt x="91448" y="304994"/>
                </a:cubicBezTo>
                <a:cubicBezTo>
                  <a:pt x="99385" y="322456"/>
                  <a:pt x="99386" y="344682"/>
                  <a:pt x="110498" y="362144"/>
                </a:cubicBezTo>
                <a:cubicBezTo>
                  <a:pt x="121610" y="379606"/>
                  <a:pt x="137486" y="398657"/>
                  <a:pt x="158123" y="409769"/>
                </a:cubicBezTo>
                <a:cubicBezTo>
                  <a:pt x="178760" y="420881"/>
                  <a:pt x="207336" y="419294"/>
                  <a:pt x="234323" y="428819"/>
                </a:cubicBezTo>
                <a:cubicBezTo>
                  <a:pt x="261310" y="438344"/>
                  <a:pt x="296236" y="457394"/>
                  <a:pt x="320048" y="466919"/>
                </a:cubicBezTo>
                <a:cubicBezTo>
                  <a:pt x="343861" y="476444"/>
                  <a:pt x="353386" y="482794"/>
                  <a:pt x="377198" y="485969"/>
                </a:cubicBezTo>
                <a:cubicBezTo>
                  <a:pt x="401011" y="489144"/>
                  <a:pt x="462923" y="485969"/>
                  <a:pt x="462923" y="485969"/>
                </a:cubicBezTo>
                <a:cubicBezTo>
                  <a:pt x="497848" y="485969"/>
                  <a:pt x="551823" y="487557"/>
                  <a:pt x="586748" y="485969"/>
                </a:cubicBezTo>
                <a:cubicBezTo>
                  <a:pt x="621673" y="484381"/>
                  <a:pt x="643898" y="482794"/>
                  <a:pt x="672473" y="476444"/>
                </a:cubicBezTo>
                <a:cubicBezTo>
                  <a:pt x="701048" y="470094"/>
                  <a:pt x="734386" y="458982"/>
                  <a:pt x="758198" y="447869"/>
                </a:cubicBezTo>
                <a:cubicBezTo>
                  <a:pt x="782011" y="436757"/>
                  <a:pt x="815348" y="409769"/>
                  <a:pt x="815348" y="409769"/>
                </a:cubicBezTo>
                <a:cubicBezTo>
                  <a:pt x="829635" y="401832"/>
                  <a:pt x="848685" y="406594"/>
                  <a:pt x="843923" y="400244"/>
                </a:cubicBezTo>
                <a:cubicBezTo>
                  <a:pt x="839161" y="393894"/>
                  <a:pt x="812173" y="371669"/>
                  <a:pt x="786773" y="371669"/>
                </a:cubicBezTo>
                <a:cubicBezTo>
                  <a:pt x="761373" y="371669"/>
                  <a:pt x="718510" y="405006"/>
                  <a:pt x="691523" y="400244"/>
                </a:cubicBezTo>
                <a:cubicBezTo>
                  <a:pt x="664536" y="395482"/>
                  <a:pt x="624848" y="343094"/>
                  <a:pt x="624848" y="343094"/>
                </a:cubicBezTo>
                <a:cubicBezTo>
                  <a:pt x="607386" y="327219"/>
                  <a:pt x="597860" y="322456"/>
                  <a:pt x="586748" y="304994"/>
                </a:cubicBezTo>
                <a:cubicBezTo>
                  <a:pt x="575636" y="287532"/>
                  <a:pt x="558173" y="238319"/>
                  <a:pt x="558173" y="238319"/>
                </a:cubicBezTo>
                <a:cubicBezTo>
                  <a:pt x="553410" y="220856"/>
                  <a:pt x="580398" y="209744"/>
                  <a:pt x="558173" y="200219"/>
                </a:cubicBezTo>
                <a:cubicBezTo>
                  <a:pt x="535948" y="190694"/>
                  <a:pt x="424823" y="181169"/>
                  <a:pt x="424823" y="181169"/>
                </a:cubicBezTo>
                <a:cubicBezTo>
                  <a:pt x="380373" y="174819"/>
                  <a:pt x="327985" y="170056"/>
                  <a:pt x="291473" y="162119"/>
                </a:cubicBezTo>
                <a:cubicBezTo>
                  <a:pt x="254961" y="154182"/>
                  <a:pt x="232735" y="146244"/>
                  <a:pt x="205748" y="133544"/>
                </a:cubicBezTo>
                <a:cubicBezTo>
                  <a:pt x="178761" y="120844"/>
                  <a:pt x="151773" y="100207"/>
                  <a:pt x="129548" y="85919"/>
                </a:cubicBezTo>
                <a:cubicBezTo>
                  <a:pt x="107323" y="71631"/>
                  <a:pt x="93035" y="62106"/>
                  <a:pt x="72398" y="47819"/>
                </a:cubicBezTo>
                <a:cubicBezTo>
                  <a:pt x="51761" y="33532"/>
                  <a:pt x="16836" y="-2981"/>
                  <a:pt x="5723" y="194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1860B061-1DAB-4DB3-A66C-D0D94FE03DDA}"/>
              </a:ext>
            </a:extLst>
          </p:cNvPr>
          <p:cNvSpPr/>
          <p:nvPr/>
        </p:nvSpPr>
        <p:spPr>
          <a:xfrm>
            <a:off x="3259502" y="9604992"/>
            <a:ext cx="866592" cy="672319"/>
          </a:xfrm>
          <a:custGeom>
            <a:avLst/>
            <a:gdLst>
              <a:gd name="connsiteX0" fmla="*/ 306559 w 866592"/>
              <a:gd name="connsiteY0" fmla="*/ 8 h 672319"/>
              <a:gd name="connsiteX1" fmla="*/ 224673 w 866592"/>
              <a:gd name="connsiteY1" fmla="*/ 47775 h 672319"/>
              <a:gd name="connsiteX2" fmla="*/ 166670 w 866592"/>
              <a:gd name="connsiteY2" fmla="*/ 75070 h 672319"/>
              <a:gd name="connsiteX3" fmla="*/ 77959 w 866592"/>
              <a:gd name="connsiteY3" fmla="*/ 139897 h 672319"/>
              <a:gd name="connsiteX4" fmla="*/ 47252 w 866592"/>
              <a:gd name="connsiteY4" fmla="*/ 211548 h 672319"/>
              <a:gd name="connsiteX5" fmla="*/ 6309 w 866592"/>
              <a:gd name="connsiteY5" fmla="*/ 327554 h 672319"/>
              <a:gd name="connsiteX6" fmla="*/ 2897 w 866592"/>
              <a:gd name="connsiteY6" fmla="*/ 392381 h 672319"/>
              <a:gd name="connsiteX7" fmla="*/ 33604 w 866592"/>
              <a:gd name="connsiteY7" fmla="*/ 453796 h 672319"/>
              <a:gd name="connsiteX8" fmla="*/ 60900 w 866592"/>
              <a:gd name="connsiteY8" fmla="*/ 508387 h 672319"/>
              <a:gd name="connsiteX9" fmla="*/ 105255 w 866592"/>
              <a:gd name="connsiteY9" fmla="*/ 539094 h 672319"/>
              <a:gd name="connsiteX10" fmla="*/ 170082 w 866592"/>
              <a:gd name="connsiteY10" fmla="*/ 576626 h 672319"/>
              <a:gd name="connsiteX11" fmla="*/ 255380 w 866592"/>
              <a:gd name="connsiteY11" fmla="*/ 620981 h 672319"/>
              <a:gd name="connsiteX12" fmla="*/ 330443 w 866592"/>
              <a:gd name="connsiteY12" fmla="*/ 634629 h 672319"/>
              <a:gd name="connsiteX13" fmla="*/ 487392 w 866592"/>
              <a:gd name="connsiteY13" fmla="*/ 661924 h 672319"/>
              <a:gd name="connsiteX14" fmla="*/ 617046 w 866592"/>
              <a:gd name="connsiteY14" fmla="*/ 672160 h 672319"/>
              <a:gd name="connsiteX15" fmla="*/ 719404 w 866592"/>
              <a:gd name="connsiteY15" fmla="*/ 655100 h 672319"/>
              <a:gd name="connsiteX16" fmla="*/ 862706 w 866592"/>
              <a:gd name="connsiteY16" fmla="*/ 569802 h 672319"/>
              <a:gd name="connsiteX17" fmla="*/ 821762 w 866592"/>
              <a:gd name="connsiteY17" fmla="*/ 525447 h 672319"/>
              <a:gd name="connsiteX18" fmla="*/ 777407 w 866592"/>
              <a:gd name="connsiteY18" fmla="*/ 498151 h 672319"/>
              <a:gd name="connsiteX19" fmla="*/ 719404 w 866592"/>
              <a:gd name="connsiteY19" fmla="*/ 464032 h 672319"/>
              <a:gd name="connsiteX20" fmla="*/ 675049 w 866592"/>
              <a:gd name="connsiteY20" fmla="*/ 429912 h 672319"/>
              <a:gd name="connsiteX21" fmla="*/ 620458 w 866592"/>
              <a:gd name="connsiteY21" fmla="*/ 382145 h 672319"/>
              <a:gd name="connsiteX22" fmla="*/ 552219 w 866592"/>
              <a:gd name="connsiteY22" fmla="*/ 317318 h 672319"/>
              <a:gd name="connsiteX23" fmla="*/ 501040 w 866592"/>
              <a:gd name="connsiteY23" fmla="*/ 259315 h 672319"/>
              <a:gd name="connsiteX24" fmla="*/ 439625 w 866592"/>
              <a:gd name="connsiteY24" fmla="*/ 262727 h 672319"/>
              <a:gd name="connsiteX25" fmla="*/ 388446 w 866592"/>
              <a:gd name="connsiteY25" fmla="*/ 313906 h 672319"/>
              <a:gd name="connsiteX26" fmla="*/ 320207 w 866592"/>
              <a:gd name="connsiteY26" fmla="*/ 334378 h 672319"/>
              <a:gd name="connsiteX27" fmla="*/ 286088 w 866592"/>
              <a:gd name="connsiteY27" fmla="*/ 262727 h 672319"/>
              <a:gd name="connsiteX28" fmla="*/ 269028 w 866592"/>
              <a:gd name="connsiteY28" fmla="*/ 191076 h 672319"/>
              <a:gd name="connsiteX29" fmla="*/ 275852 w 866592"/>
              <a:gd name="connsiteY29" fmla="*/ 105778 h 672319"/>
              <a:gd name="connsiteX30" fmla="*/ 282676 w 866592"/>
              <a:gd name="connsiteY30" fmla="*/ 44363 h 672319"/>
              <a:gd name="connsiteX31" fmla="*/ 306559 w 866592"/>
              <a:gd name="connsiteY31" fmla="*/ 8 h 672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66592" h="672319">
                <a:moveTo>
                  <a:pt x="306559" y="8"/>
                </a:moveTo>
                <a:cubicBezTo>
                  <a:pt x="296892" y="577"/>
                  <a:pt x="247988" y="35265"/>
                  <a:pt x="224673" y="47775"/>
                </a:cubicBezTo>
                <a:cubicBezTo>
                  <a:pt x="201358" y="60285"/>
                  <a:pt x="191122" y="59716"/>
                  <a:pt x="166670" y="75070"/>
                </a:cubicBezTo>
                <a:cubicBezTo>
                  <a:pt x="142218" y="90424"/>
                  <a:pt x="97862" y="117151"/>
                  <a:pt x="77959" y="139897"/>
                </a:cubicBezTo>
                <a:cubicBezTo>
                  <a:pt x="58056" y="162643"/>
                  <a:pt x="59194" y="180272"/>
                  <a:pt x="47252" y="211548"/>
                </a:cubicBezTo>
                <a:cubicBezTo>
                  <a:pt x="35310" y="242824"/>
                  <a:pt x="13701" y="297415"/>
                  <a:pt x="6309" y="327554"/>
                </a:cubicBezTo>
                <a:cubicBezTo>
                  <a:pt x="-1084" y="357693"/>
                  <a:pt x="-1652" y="371341"/>
                  <a:pt x="2897" y="392381"/>
                </a:cubicBezTo>
                <a:cubicBezTo>
                  <a:pt x="7446" y="413421"/>
                  <a:pt x="23937" y="434462"/>
                  <a:pt x="33604" y="453796"/>
                </a:cubicBezTo>
                <a:cubicBezTo>
                  <a:pt x="43271" y="473130"/>
                  <a:pt x="48958" y="494171"/>
                  <a:pt x="60900" y="508387"/>
                </a:cubicBezTo>
                <a:cubicBezTo>
                  <a:pt x="72842" y="522603"/>
                  <a:pt x="87058" y="527721"/>
                  <a:pt x="105255" y="539094"/>
                </a:cubicBezTo>
                <a:cubicBezTo>
                  <a:pt x="123452" y="550467"/>
                  <a:pt x="145061" y="562978"/>
                  <a:pt x="170082" y="576626"/>
                </a:cubicBezTo>
                <a:cubicBezTo>
                  <a:pt x="195103" y="590274"/>
                  <a:pt x="228653" y="611314"/>
                  <a:pt x="255380" y="620981"/>
                </a:cubicBezTo>
                <a:cubicBezTo>
                  <a:pt x="282107" y="630648"/>
                  <a:pt x="330443" y="634629"/>
                  <a:pt x="330443" y="634629"/>
                </a:cubicBezTo>
                <a:cubicBezTo>
                  <a:pt x="369112" y="641453"/>
                  <a:pt x="439625" y="655669"/>
                  <a:pt x="487392" y="661924"/>
                </a:cubicBezTo>
                <a:cubicBezTo>
                  <a:pt x="535159" y="668179"/>
                  <a:pt x="578377" y="673297"/>
                  <a:pt x="617046" y="672160"/>
                </a:cubicBezTo>
                <a:cubicBezTo>
                  <a:pt x="655715" y="671023"/>
                  <a:pt x="678461" y="672160"/>
                  <a:pt x="719404" y="655100"/>
                </a:cubicBezTo>
                <a:cubicBezTo>
                  <a:pt x="760347" y="638040"/>
                  <a:pt x="845646" y="591411"/>
                  <a:pt x="862706" y="569802"/>
                </a:cubicBezTo>
                <a:cubicBezTo>
                  <a:pt x="879766" y="548193"/>
                  <a:pt x="835978" y="537389"/>
                  <a:pt x="821762" y="525447"/>
                </a:cubicBezTo>
                <a:cubicBezTo>
                  <a:pt x="807546" y="513505"/>
                  <a:pt x="794467" y="508387"/>
                  <a:pt x="777407" y="498151"/>
                </a:cubicBezTo>
                <a:cubicBezTo>
                  <a:pt x="760347" y="487915"/>
                  <a:pt x="736464" y="475405"/>
                  <a:pt x="719404" y="464032"/>
                </a:cubicBezTo>
                <a:cubicBezTo>
                  <a:pt x="702344" y="452659"/>
                  <a:pt x="691540" y="443560"/>
                  <a:pt x="675049" y="429912"/>
                </a:cubicBezTo>
                <a:cubicBezTo>
                  <a:pt x="658558" y="416264"/>
                  <a:pt x="640930" y="400911"/>
                  <a:pt x="620458" y="382145"/>
                </a:cubicBezTo>
                <a:cubicBezTo>
                  <a:pt x="599986" y="363379"/>
                  <a:pt x="572122" y="337790"/>
                  <a:pt x="552219" y="317318"/>
                </a:cubicBezTo>
                <a:cubicBezTo>
                  <a:pt x="532316" y="296846"/>
                  <a:pt x="519806" y="268414"/>
                  <a:pt x="501040" y="259315"/>
                </a:cubicBezTo>
                <a:cubicBezTo>
                  <a:pt x="482274" y="250217"/>
                  <a:pt x="458391" y="253629"/>
                  <a:pt x="439625" y="262727"/>
                </a:cubicBezTo>
                <a:cubicBezTo>
                  <a:pt x="420859" y="271826"/>
                  <a:pt x="408349" y="301964"/>
                  <a:pt x="388446" y="313906"/>
                </a:cubicBezTo>
                <a:cubicBezTo>
                  <a:pt x="368543" y="325848"/>
                  <a:pt x="337267" y="342908"/>
                  <a:pt x="320207" y="334378"/>
                </a:cubicBezTo>
                <a:cubicBezTo>
                  <a:pt x="303147" y="325848"/>
                  <a:pt x="294618" y="286611"/>
                  <a:pt x="286088" y="262727"/>
                </a:cubicBezTo>
                <a:cubicBezTo>
                  <a:pt x="277558" y="238843"/>
                  <a:pt x="270734" y="217234"/>
                  <a:pt x="269028" y="191076"/>
                </a:cubicBezTo>
                <a:cubicBezTo>
                  <a:pt x="267322" y="164918"/>
                  <a:pt x="273577" y="130230"/>
                  <a:pt x="275852" y="105778"/>
                </a:cubicBezTo>
                <a:cubicBezTo>
                  <a:pt x="278127" y="81326"/>
                  <a:pt x="280401" y="60854"/>
                  <a:pt x="282676" y="44363"/>
                </a:cubicBezTo>
                <a:cubicBezTo>
                  <a:pt x="284951" y="27872"/>
                  <a:pt x="316226" y="-561"/>
                  <a:pt x="306559" y="8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C4197CEE-5E99-4991-BB39-498E76BBABE7}"/>
              </a:ext>
            </a:extLst>
          </p:cNvPr>
          <p:cNvSpPr/>
          <p:nvPr/>
        </p:nvSpPr>
        <p:spPr>
          <a:xfrm>
            <a:off x="3610142" y="8859327"/>
            <a:ext cx="839024" cy="592939"/>
          </a:xfrm>
          <a:custGeom>
            <a:avLst/>
            <a:gdLst>
              <a:gd name="connsiteX0" fmla="*/ 20535 w 839024"/>
              <a:gd name="connsiteY0" fmla="*/ 36647 h 592939"/>
              <a:gd name="connsiteX1" fmla="*/ 3475 w 839024"/>
              <a:gd name="connsiteY1" fmla="*/ 166301 h 592939"/>
              <a:gd name="connsiteX2" fmla="*/ 3475 w 839024"/>
              <a:gd name="connsiteY2" fmla="*/ 217480 h 592939"/>
              <a:gd name="connsiteX3" fmla="*/ 63 w 839024"/>
              <a:gd name="connsiteY3" fmla="*/ 258423 h 592939"/>
              <a:gd name="connsiteX4" fmla="*/ 6887 w 839024"/>
              <a:gd name="connsiteY4" fmla="*/ 261835 h 592939"/>
              <a:gd name="connsiteX5" fmla="*/ 20535 w 839024"/>
              <a:gd name="connsiteY5" fmla="*/ 323250 h 592939"/>
              <a:gd name="connsiteX6" fmla="*/ 30770 w 839024"/>
              <a:gd name="connsiteY6" fmla="*/ 340309 h 592939"/>
              <a:gd name="connsiteX7" fmla="*/ 47830 w 839024"/>
              <a:gd name="connsiteY7" fmla="*/ 364193 h 592939"/>
              <a:gd name="connsiteX8" fmla="*/ 61478 w 839024"/>
              <a:gd name="connsiteY8" fmla="*/ 364193 h 592939"/>
              <a:gd name="connsiteX9" fmla="*/ 88773 w 839024"/>
              <a:gd name="connsiteY9" fmla="*/ 343721 h 592939"/>
              <a:gd name="connsiteX10" fmla="*/ 116069 w 839024"/>
              <a:gd name="connsiteY10" fmla="*/ 323250 h 592939"/>
              <a:gd name="connsiteX11" fmla="*/ 150188 w 839024"/>
              <a:gd name="connsiteY11" fmla="*/ 309602 h 592939"/>
              <a:gd name="connsiteX12" fmla="*/ 180896 w 839024"/>
              <a:gd name="connsiteY12" fmla="*/ 292542 h 592939"/>
              <a:gd name="connsiteX13" fmla="*/ 211603 w 839024"/>
              <a:gd name="connsiteY13" fmla="*/ 289130 h 592939"/>
              <a:gd name="connsiteX14" fmla="*/ 242311 w 839024"/>
              <a:gd name="connsiteY14" fmla="*/ 309602 h 592939"/>
              <a:gd name="connsiteX15" fmla="*/ 296902 w 839024"/>
              <a:gd name="connsiteY15" fmla="*/ 357369 h 592939"/>
              <a:gd name="connsiteX16" fmla="*/ 344669 w 839024"/>
              <a:gd name="connsiteY16" fmla="*/ 394901 h 592939"/>
              <a:gd name="connsiteX17" fmla="*/ 402672 w 839024"/>
              <a:gd name="connsiteY17" fmla="*/ 452904 h 592939"/>
              <a:gd name="connsiteX18" fmla="*/ 450439 w 839024"/>
              <a:gd name="connsiteY18" fmla="*/ 493847 h 592939"/>
              <a:gd name="connsiteX19" fmla="*/ 505030 w 839024"/>
              <a:gd name="connsiteY19" fmla="*/ 524554 h 592939"/>
              <a:gd name="connsiteX20" fmla="*/ 549385 w 839024"/>
              <a:gd name="connsiteY20" fmla="*/ 558674 h 592939"/>
              <a:gd name="connsiteX21" fmla="*/ 590329 w 839024"/>
              <a:gd name="connsiteY21" fmla="*/ 582557 h 592939"/>
              <a:gd name="connsiteX22" fmla="*/ 610800 w 839024"/>
              <a:gd name="connsiteY22" fmla="*/ 592793 h 592939"/>
              <a:gd name="connsiteX23" fmla="*/ 672215 w 839024"/>
              <a:gd name="connsiteY23" fmla="*/ 575733 h 592939"/>
              <a:gd name="connsiteX24" fmla="*/ 719982 w 839024"/>
              <a:gd name="connsiteY24" fmla="*/ 541614 h 592939"/>
              <a:gd name="connsiteX25" fmla="*/ 771161 w 839024"/>
              <a:gd name="connsiteY25" fmla="*/ 476787 h 592939"/>
              <a:gd name="connsiteX26" fmla="*/ 805281 w 839024"/>
              <a:gd name="connsiteY26" fmla="*/ 418784 h 592939"/>
              <a:gd name="connsiteX27" fmla="*/ 832576 w 839024"/>
              <a:gd name="connsiteY27" fmla="*/ 371017 h 592939"/>
              <a:gd name="connsiteX28" fmla="*/ 835988 w 839024"/>
              <a:gd name="connsiteY28" fmla="*/ 313014 h 592939"/>
              <a:gd name="connsiteX29" fmla="*/ 795045 w 839024"/>
              <a:gd name="connsiteY29" fmla="*/ 207244 h 592939"/>
              <a:gd name="connsiteX30" fmla="*/ 781397 w 839024"/>
              <a:gd name="connsiteY30" fmla="*/ 193596 h 592939"/>
              <a:gd name="connsiteX31" fmla="*/ 726806 w 839024"/>
              <a:gd name="connsiteY31" fmla="*/ 125357 h 592939"/>
              <a:gd name="connsiteX32" fmla="*/ 689275 w 839024"/>
              <a:gd name="connsiteY32" fmla="*/ 87826 h 592939"/>
              <a:gd name="connsiteX33" fmla="*/ 545973 w 839024"/>
              <a:gd name="connsiteY33" fmla="*/ 26411 h 592939"/>
              <a:gd name="connsiteX34" fmla="*/ 464087 w 839024"/>
              <a:gd name="connsiteY34" fmla="*/ 16175 h 592939"/>
              <a:gd name="connsiteX35" fmla="*/ 392436 w 839024"/>
              <a:gd name="connsiteY35" fmla="*/ 2527 h 592939"/>
              <a:gd name="connsiteX36" fmla="*/ 313961 w 839024"/>
              <a:gd name="connsiteY36" fmla="*/ 2527 h 592939"/>
              <a:gd name="connsiteX37" fmla="*/ 194543 w 839024"/>
              <a:gd name="connsiteY37" fmla="*/ 2527 h 592939"/>
              <a:gd name="connsiteX38" fmla="*/ 20535 w 839024"/>
              <a:gd name="connsiteY38" fmla="*/ 36647 h 592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39024" h="592939">
                <a:moveTo>
                  <a:pt x="20535" y="36647"/>
                </a:moveTo>
                <a:cubicBezTo>
                  <a:pt x="-11310" y="63943"/>
                  <a:pt x="6318" y="136162"/>
                  <a:pt x="3475" y="166301"/>
                </a:cubicBezTo>
                <a:cubicBezTo>
                  <a:pt x="632" y="196440"/>
                  <a:pt x="4044" y="202126"/>
                  <a:pt x="3475" y="217480"/>
                </a:cubicBezTo>
                <a:cubicBezTo>
                  <a:pt x="2906" y="232834"/>
                  <a:pt x="-506" y="251031"/>
                  <a:pt x="63" y="258423"/>
                </a:cubicBezTo>
                <a:cubicBezTo>
                  <a:pt x="632" y="265815"/>
                  <a:pt x="3475" y="251031"/>
                  <a:pt x="6887" y="261835"/>
                </a:cubicBezTo>
                <a:cubicBezTo>
                  <a:pt x="10299" y="272639"/>
                  <a:pt x="16555" y="310171"/>
                  <a:pt x="20535" y="323250"/>
                </a:cubicBezTo>
                <a:cubicBezTo>
                  <a:pt x="24515" y="336329"/>
                  <a:pt x="26221" y="333485"/>
                  <a:pt x="30770" y="340309"/>
                </a:cubicBezTo>
                <a:cubicBezTo>
                  <a:pt x="35319" y="347133"/>
                  <a:pt x="42712" y="360212"/>
                  <a:pt x="47830" y="364193"/>
                </a:cubicBezTo>
                <a:cubicBezTo>
                  <a:pt x="52948" y="368174"/>
                  <a:pt x="54654" y="367605"/>
                  <a:pt x="61478" y="364193"/>
                </a:cubicBezTo>
                <a:cubicBezTo>
                  <a:pt x="68302" y="360781"/>
                  <a:pt x="88773" y="343721"/>
                  <a:pt x="88773" y="343721"/>
                </a:cubicBezTo>
                <a:cubicBezTo>
                  <a:pt x="97871" y="336897"/>
                  <a:pt x="105833" y="328937"/>
                  <a:pt x="116069" y="323250"/>
                </a:cubicBezTo>
                <a:cubicBezTo>
                  <a:pt x="126305" y="317564"/>
                  <a:pt x="139384" y="314720"/>
                  <a:pt x="150188" y="309602"/>
                </a:cubicBezTo>
                <a:cubicBezTo>
                  <a:pt x="160992" y="304484"/>
                  <a:pt x="170660" y="295954"/>
                  <a:pt x="180896" y="292542"/>
                </a:cubicBezTo>
                <a:cubicBezTo>
                  <a:pt x="191132" y="289130"/>
                  <a:pt x="201367" y="286287"/>
                  <a:pt x="211603" y="289130"/>
                </a:cubicBezTo>
                <a:cubicBezTo>
                  <a:pt x="221839" y="291973"/>
                  <a:pt x="228095" y="298229"/>
                  <a:pt x="242311" y="309602"/>
                </a:cubicBezTo>
                <a:cubicBezTo>
                  <a:pt x="256527" y="320975"/>
                  <a:pt x="279842" y="343153"/>
                  <a:pt x="296902" y="357369"/>
                </a:cubicBezTo>
                <a:cubicBezTo>
                  <a:pt x="313962" y="371585"/>
                  <a:pt x="327041" y="378979"/>
                  <a:pt x="344669" y="394901"/>
                </a:cubicBezTo>
                <a:cubicBezTo>
                  <a:pt x="362297" y="410823"/>
                  <a:pt x="385044" y="436413"/>
                  <a:pt x="402672" y="452904"/>
                </a:cubicBezTo>
                <a:cubicBezTo>
                  <a:pt x="420300" y="469395"/>
                  <a:pt x="433379" y="481905"/>
                  <a:pt x="450439" y="493847"/>
                </a:cubicBezTo>
                <a:cubicBezTo>
                  <a:pt x="467499" y="505789"/>
                  <a:pt x="488539" y="513750"/>
                  <a:pt x="505030" y="524554"/>
                </a:cubicBezTo>
                <a:cubicBezTo>
                  <a:pt x="521521" y="535359"/>
                  <a:pt x="535169" y="549007"/>
                  <a:pt x="549385" y="558674"/>
                </a:cubicBezTo>
                <a:cubicBezTo>
                  <a:pt x="563602" y="568341"/>
                  <a:pt x="580093" y="576871"/>
                  <a:pt x="590329" y="582557"/>
                </a:cubicBezTo>
                <a:cubicBezTo>
                  <a:pt x="600565" y="588244"/>
                  <a:pt x="597152" y="593930"/>
                  <a:pt x="610800" y="592793"/>
                </a:cubicBezTo>
                <a:cubicBezTo>
                  <a:pt x="624448" y="591656"/>
                  <a:pt x="654018" y="584263"/>
                  <a:pt x="672215" y="575733"/>
                </a:cubicBezTo>
                <a:cubicBezTo>
                  <a:pt x="690412" y="567203"/>
                  <a:pt x="703491" y="558105"/>
                  <a:pt x="719982" y="541614"/>
                </a:cubicBezTo>
                <a:cubicBezTo>
                  <a:pt x="736473" y="525123"/>
                  <a:pt x="756945" y="497259"/>
                  <a:pt x="771161" y="476787"/>
                </a:cubicBezTo>
                <a:cubicBezTo>
                  <a:pt x="785378" y="456315"/>
                  <a:pt x="795045" y="436412"/>
                  <a:pt x="805281" y="418784"/>
                </a:cubicBezTo>
                <a:cubicBezTo>
                  <a:pt x="815517" y="401156"/>
                  <a:pt x="827458" y="388645"/>
                  <a:pt x="832576" y="371017"/>
                </a:cubicBezTo>
                <a:cubicBezTo>
                  <a:pt x="837694" y="353389"/>
                  <a:pt x="842243" y="340310"/>
                  <a:pt x="835988" y="313014"/>
                </a:cubicBezTo>
                <a:cubicBezTo>
                  <a:pt x="829733" y="285718"/>
                  <a:pt x="804143" y="227147"/>
                  <a:pt x="795045" y="207244"/>
                </a:cubicBezTo>
                <a:cubicBezTo>
                  <a:pt x="785947" y="187341"/>
                  <a:pt x="792770" y="207244"/>
                  <a:pt x="781397" y="193596"/>
                </a:cubicBezTo>
                <a:cubicBezTo>
                  <a:pt x="770024" y="179948"/>
                  <a:pt x="742160" y="142985"/>
                  <a:pt x="726806" y="125357"/>
                </a:cubicBezTo>
                <a:cubicBezTo>
                  <a:pt x="711452" y="107729"/>
                  <a:pt x="719414" y="104317"/>
                  <a:pt x="689275" y="87826"/>
                </a:cubicBezTo>
                <a:cubicBezTo>
                  <a:pt x="659136" y="71335"/>
                  <a:pt x="583504" y="38353"/>
                  <a:pt x="545973" y="26411"/>
                </a:cubicBezTo>
                <a:cubicBezTo>
                  <a:pt x="508442" y="14469"/>
                  <a:pt x="489676" y="20156"/>
                  <a:pt x="464087" y="16175"/>
                </a:cubicBezTo>
                <a:cubicBezTo>
                  <a:pt x="438498" y="12194"/>
                  <a:pt x="417457" y="4802"/>
                  <a:pt x="392436" y="2527"/>
                </a:cubicBezTo>
                <a:cubicBezTo>
                  <a:pt x="367415" y="252"/>
                  <a:pt x="313961" y="2527"/>
                  <a:pt x="313961" y="2527"/>
                </a:cubicBezTo>
                <a:cubicBezTo>
                  <a:pt x="280979" y="2527"/>
                  <a:pt x="238330" y="-3160"/>
                  <a:pt x="194543" y="2527"/>
                </a:cubicBezTo>
                <a:cubicBezTo>
                  <a:pt x="150757" y="8214"/>
                  <a:pt x="52380" y="9351"/>
                  <a:pt x="20535" y="36647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0" name="Picture 12" descr="Explosion Animated Gif - ClipArt Best">
            <a:extLst>
              <a:ext uri="{FF2B5EF4-FFF2-40B4-BE49-F238E27FC236}">
                <a16:creationId xmlns:a16="http://schemas.microsoft.com/office/drawing/2014/main" id="{A5BAB7EC-8639-4C62-9848-0F66E6AC90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304" y="7294808"/>
            <a:ext cx="2071477" cy="1553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TextBox 100">
            <a:extLst>
              <a:ext uri="{FF2B5EF4-FFF2-40B4-BE49-F238E27FC236}">
                <a16:creationId xmlns:a16="http://schemas.microsoft.com/office/drawing/2014/main" id="{2C3A0A60-6AB6-4E51-8D4D-C6D0329F8356}"/>
              </a:ext>
            </a:extLst>
          </p:cNvPr>
          <p:cNvSpPr txBox="1"/>
          <p:nvPr/>
        </p:nvSpPr>
        <p:spPr>
          <a:xfrm>
            <a:off x="16790863" y="6145191"/>
            <a:ext cx="10835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Courgette" panose="02000603070400060004" pitchFamily="2" charset="0"/>
              </a:rPr>
              <a:t>10</a:t>
            </a:r>
          </a:p>
        </p:txBody>
      </p:sp>
      <p:sp>
        <p:nvSpPr>
          <p:cNvPr id="109" name="Freeform: Shape 108">
            <a:extLst>
              <a:ext uri="{FF2B5EF4-FFF2-40B4-BE49-F238E27FC236}">
                <a16:creationId xmlns:a16="http://schemas.microsoft.com/office/drawing/2014/main" id="{43118E58-592B-420D-9CC0-2A9BC96B4E5D}"/>
              </a:ext>
            </a:extLst>
          </p:cNvPr>
          <p:cNvSpPr/>
          <p:nvPr/>
        </p:nvSpPr>
        <p:spPr>
          <a:xfrm>
            <a:off x="5792892" y="9506400"/>
            <a:ext cx="844668" cy="487380"/>
          </a:xfrm>
          <a:custGeom>
            <a:avLst/>
            <a:gdLst>
              <a:gd name="connsiteX0" fmla="*/ 5723 w 844668"/>
              <a:gd name="connsiteY0" fmla="*/ 194 h 487380"/>
              <a:gd name="connsiteX1" fmla="*/ 5723 w 844668"/>
              <a:gd name="connsiteY1" fmla="*/ 66869 h 487380"/>
              <a:gd name="connsiteX2" fmla="*/ 24773 w 844668"/>
              <a:gd name="connsiteY2" fmla="*/ 124019 h 487380"/>
              <a:gd name="connsiteX3" fmla="*/ 53348 w 844668"/>
              <a:gd name="connsiteY3" fmla="*/ 209744 h 487380"/>
              <a:gd name="connsiteX4" fmla="*/ 62873 w 844668"/>
              <a:gd name="connsiteY4" fmla="*/ 257369 h 487380"/>
              <a:gd name="connsiteX5" fmla="*/ 91448 w 844668"/>
              <a:gd name="connsiteY5" fmla="*/ 304994 h 487380"/>
              <a:gd name="connsiteX6" fmla="*/ 110498 w 844668"/>
              <a:gd name="connsiteY6" fmla="*/ 362144 h 487380"/>
              <a:gd name="connsiteX7" fmla="*/ 158123 w 844668"/>
              <a:gd name="connsiteY7" fmla="*/ 409769 h 487380"/>
              <a:gd name="connsiteX8" fmla="*/ 234323 w 844668"/>
              <a:gd name="connsiteY8" fmla="*/ 428819 h 487380"/>
              <a:gd name="connsiteX9" fmla="*/ 320048 w 844668"/>
              <a:gd name="connsiteY9" fmla="*/ 466919 h 487380"/>
              <a:gd name="connsiteX10" fmla="*/ 377198 w 844668"/>
              <a:gd name="connsiteY10" fmla="*/ 485969 h 487380"/>
              <a:gd name="connsiteX11" fmla="*/ 462923 w 844668"/>
              <a:gd name="connsiteY11" fmla="*/ 485969 h 487380"/>
              <a:gd name="connsiteX12" fmla="*/ 586748 w 844668"/>
              <a:gd name="connsiteY12" fmla="*/ 485969 h 487380"/>
              <a:gd name="connsiteX13" fmla="*/ 672473 w 844668"/>
              <a:gd name="connsiteY13" fmla="*/ 476444 h 487380"/>
              <a:gd name="connsiteX14" fmla="*/ 758198 w 844668"/>
              <a:gd name="connsiteY14" fmla="*/ 447869 h 487380"/>
              <a:gd name="connsiteX15" fmla="*/ 815348 w 844668"/>
              <a:gd name="connsiteY15" fmla="*/ 409769 h 487380"/>
              <a:gd name="connsiteX16" fmla="*/ 843923 w 844668"/>
              <a:gd name="connsiteY16" fmla="*/ 400244 h 487380"/>
              <a:gd name="connsiteX17" fmla="*/ 786773 w 844668"/>
              <a:gd name="connsiteY17" fmla="*/ 371669 h 487380"/>
              <a:gd name="connsiteX18" fmla="*/ 691523 w 844668"/>
              <a:gd name="connsiteY18" fmla="*/ 400244 h 487380"/>
              <a:gd name="connsiteX19" fmla="*/ 624848 w 844668"/>
              <a:gd name="connsiteY19" fmla="*/ 343094 h 487380"/>
              <a:gd name="connsiteX20" fmla="*/ 586748 w 844668"/>
              <a:gd name="connsiteY20" fmla="*/ 304994 h 487380"/>
              <a:gd name="connsiteX21" fmla="*/ 558173 w 844668"/>
              <a:gd name="connsiteY21" fmla="*/ 238319 h 487380"/>
              <a:gd name="connsiteX22" fmla="*/ 558173 w 844668"/>
              <a:gd name="connsiteY22" fmla="*/ 200219 h 487380"/>
              <a:gd name="connsiteX23" fmla="*/ 424823 w 844668"/>
              <a:gd name="connsiteY23" fmla="*/ 181169 h 487380"/>
              <a:gd name="connsiteX24" fmla="*/ 291473 w 844668"/>
              <a:gd name="connsiteY24" fmla="*/ 162119 h 487380"/>
              <a:gd name="connsiteX25" fmla="*/ 205748 w 844668"/>
              <a:gd name="connsiteY25" fmla="*/ 133544 h 487380"/>
              <a:gd name="connsiteX26" fmla="*/ 129548 w 844668"/>
              <a:gd name="connsiteY26" fmla="*/ 85919 h 487380"/>
              <a:gd name="connsiteX27" fmla="*/ 72398 w 844668"/>
              <a:gd name="connsiteY27" fmla="*/ 47819 h 487380"/>
              <a:gd name="connsiteX28" fmla="*/ 5723 w 844668"/>
              <a:gd name="connsiteY28" fmla="*/ 194 h 487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44668" h="487380">
                <a:moveTo>
                  <a:pt x="5723" y="194"/>
                </a:moveTo>
                <a:cubicBezTo>
                  <a:pt x="-5390" y="3369"/>
                  <a:pt x="2548" y="46232"/>
                  <a:pt x="5723" y="66869"/>
                </a:cubicBezTo>
                <a:cubicBezTo>
                  <a:pt x="8898" y="87507"/>
                  <a:pt x="24773" y="124019"/>
                  <a:pt x="24773" y="124019"/>
                </a:cubicBezTo>
                <a:cubicBezTo>
                  <a:pt x="32711" y="147832"/>
                  <a:pt x="46998" y="187519"/>
                  <a:pt x="53348" y="209744"/>
                </a:cubicBezTo>
                <a:cubicBezTo>
                  <a:pt x="59698" y="231969"/>
                  <a:pt x="56523" y="241494"/>
                  <a:pt x="62873" y="257369"/>
                </a:cubicBezTo>
                <a:cubicBezTo>
                  <a:pt x="69223" y="273244"/>
                  <a:pt x="83511" y="287532"/>
                  <a:pt x="91448" y="304994"/>
                </a:cubicBezTo>
                <a:cubicBezTo>
                  <a:pt x="99385" y="322456"/>
                  <a:pt x="99386" y="344682"/>
                  <a:pt x="110498" y="362144"/>
                </a:cubicBezTo>
                <a:cubicBezTo>
                  <a:pt x="121610" y="379606"/>
                  <a:pt x="137486" y="398657"/>
                  <a:pt x="158123" y="409769"/>
                </a:cubicBezTo>
                <a:cubicBezTo>
                  <a:pt x="178760" y="420881"/>
                  <a:pt x="207336" y="419294"/>
                  <a:pt x="234323" y="428819"/>
                </a:cubicBezTo>
                <a:cubicBezTo>
                  <a:pt x="261310" y="438344"/>
                  <a:pt x="296236" y="457394"/>
                  <a:pt x="320048" y="466919"/>
                </a:cubicBezTo>
                <a:cubicBezTo>
                  <a:pt x="343861" y="476444"/>
                  <a:pt x="353386" y="482794"/>
                  <a:pt x="377198" y="485969"/>
                </a:cubicBezTo>
                <a:cubicBezTo>
                  <a:pt x="401011" y="489144"/>
                  <a:pt x="462923" y="485969"/>
                  <a:pt x="462923" y="485969"/>
                </a:cubicBezTo>
                <a:cubicBezTo>
                  <a:pt x="497848" y="485969"/>
                  <a:pt x="551823" y="487557"/>
                  <a:pt x="586748" y="485969"/>
                </a:cubicBezTo>
                <a:cubicBezTo>
                  <a:pt x="621673" y="484381"/>
                  <a:pt x="643898" y="482794"/>
                  <a:pt x="672473" y="476444"/>
                </a:cubicBezTo>
                <a:cubicBezTo>
                  <a:pt x="701048" y="470094"/>
                  <a:pt x="734386" y="458982"/>
                  <a:pt x="758198" y="447869"/>
                </a:cubicBezTo>
                <a:cubicBezTo>
                  <a:pt x="782011" y="436757"/>
                  <a:pt x="815348" y="409769"/>
                  <a:pt x="815348" y="409769"/>
                </a:cubicBezTo>
                <a:cubicBezTo>
                  <a:pt x="829635" y="401832"/>
                  <a:pt x="848685" y="406594"/>
                  <a:pt x="843923" y="400244"/>
                </a:cubicBezTo>
                <a:cubicBezTo>
                  <a:pt x="839161" y="393894"/>
                  <a:pt x="812173" y="371669"/>
                  <a:pt x="786773" y="371669"/>
                </a:cubicBezTo>
                <a:cubicBezTo>
                  <a:pt x="761373" y="371669"/>
                  <a:pt x="718510" y="405006"/>
                  <a:pt x="691523" y="400244"/>
                </a:cubicBezTo>
                <a:cubicBezTo>
                  <a:pt x="664536" y="395482"/>
                  <a:pt x="624848" y="343094"/>
                  <a:pt x="624848" y="343094"/>
                </a:cubicBezTo>
                <a:cubicBezTo>
                  <a:pt x="607386" y="327219"/>
                  <a:pt x="597860" y="322456"/>
                  <a:pt x="586748" y="304994"/>
                </a:cubicBezTo>
                <a:cubicBezTo>
                  <a:pt x="575636" y="287532"/>
                  <a:pt x="558173" y="238319"/>
                  <a:pt x="558173" y="238319"/>
                </a:cubicBezTo>
                <a:cubicBezTo>
                  <a:pt x="553410" y="220856"/>
                  <a:pt x="580398" y="209744"/>
                  <a:pt x="558173" y="200219"/>
                </a:cubicBezTo>
                <a:cubicBezTo>
                  <a:pt x="535948" y="190694"/>
                  <a:pt x="424823" y="181169"/>
                  <a:pt x="424823" y="181169"/>
                </a:cubicBezTo>
                <a:cubicBezTo>
                  <a:pt x="380373" y="174819"/>
                  <a:pt x="327985" y="170056"/>
                  <a:pt x="291473" y="162119"/>
                </a:cubicBezTo>
                <a:cubicBezTo>
                  <a:pt x="254961" y="154182"/>
                  <a:pt x="232735" y="146244"/>
                  <a:pt x="205748" y="133544"/>
                </a:cubicBezTo>
                <a:cubicBezTo>
                  <a:pt x="178761" y="120844"/>
                  <a:pt x="151773" y="100207"/>
                  <a:pt x="129548" y="85919"/>
                </a:cubicBezTo>
                <a:cubicBezTo>
                  <a:pt x="107323" y="71631"/>
                  <a:pt x="93035" y="62106"/>
                  <a:pt x="72398" y="47819"/>
                </a:cubicBezTo>
                <a:cubicBezTo>
                  <a:pt x="51761" y="33532"/>
                  <a:pt x="16836" y="-2981"/>
                  <a:pt x="5723" y="194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Freeform: Shape 109">
            <a:extLst>
              <a:ext uri="{FF2B5EF4-FFF2-40B4-BE49-F238E27FC236}">
                <a16:creationId xmlns:a16="http://schemas.microsoft.com/office/drawing/2014/main" id="{5C0B6F23-3329-40FE-BB8A-76AC37082D61}"/>
              </a:ext>
            </a:extLst>
          </p:cNvPr>
          <p:cNvSpPr/>
          <p:nvPr/>
        </p:nvSpPr>
        <p:spPr>
          <a:xfrm>
            <a:off x="4824401" y="9562480"/>
            <a:ext cx="866592" cy="672319"/>
          </a:xfrm>
          <a:custGeom>
            <a:avLst/>
            <a:gdLst>
              <a:gd name="connsiteX0" fmla="*/ 306559 w 866592"/>
              <a:gd name="connsiteY0" fmla="*/ 8 h 672319"/>
              <a:gd name="connsiteX1" fmla="*/ 224673 w 866592"/>
              <a:gd name="connsiteY1" fmla="*/ 47775 h 672319"/>
              <a:gd name="connsiteX2" fmla="*/ 166670 w 866592"/>
              <a:gd name="connsiteY2" fmla="*/ 75070 h 672319"/>
              <a:gd name="connsiteX3" fmla="*/ 77959 w 866592"/>
              <a:gd name="connsiteY3" fmla="*/ 139897 h 672319"/>
              <a:gd name="connsiteX4" fmla="*/ 47252 w 866592"/>
              <a:gd name="connsiteY4" fmla="*/ 211548 h 672319"/>
              <a:gd name="connsiteX5" fmla="*/ 6309 w 866592"/>
              <a:gd name="connsiteY5" fmla="*/ 327554 h 672319"/>
              <a:gd name="connsiteX6" fmla="*/ 2897 w 866592"/>
              <a:gd name="connsiteY6" fmla="*/ 392381 h 672319"/>
              <a:gd name="connsiteX7" fmla="*/ 33604 w 866592"/>
              <a:gd name="connsiteY7" fmla="*/ 453796 h 672319"/>
              <a:gd name="connsiteX8" fmla="*/ 60900 w 866592"/>
              <a:gd name="connsiteY8" fmla="*/ 508387 h 672319"/>
              <a:gd name="connsiteX9" fmla="*/ 105255 w 866592"/>
              <a:gd name="connsiteY9" fmla="*/ 539094 h 672319"/>
              <a:gd name="connsiteX10" fmla="*/ 170082 w 866592"/>
              <a:gd name="connsiteY10" fmla="*/ 576626 h 672319"/>
              <a:gd name="connsiteX11" fmla="*/ 255380 w 866592"/>
              <a:gd name="connsiteY11" fmla="*/ 620981 h 672319"/>
              <a:gd name="connsiteX12" fmla="*/ 330443 w 866592"/>
              <a:gd name="connsiteY12" fmla="*/ 634629 h 672319"/>
              <a:gd name="connsiteX13" fmla="*/ 487392 w 866592"/>
              <a:gd name="connsiteY13" fmla="*/ 661924 h 672319"/>
              <a:gd name="connsiteX14" fmla="*/ 617046 w 866592"/>
              <a:gd name="connsiteY14" fmla="*/ 672160 h 672319"/>
              <a:gd name="connsiteX15" fmla="*/ 719404 w 866592"/>
              <a:gd name="connsiteY15" fmla="*/ 655100 h 672319"/>
              <a:gd name="connsiteX16" fmla="*/ 862706 w 866592"/>
              <a:gd name="connsiteY16" fmla="*/ 569802 h 672319"/>
              <a:gd name="connsiteX17" fmla="*/ 821762 w 866592"/>
              <a:gd name="connsiteY17" fmla="*/ 525447 h 672319"/>
              <a:gd name="connsiteX18" fmla="*/ 777407 w 866592"/>
              <a:gd name="connsiteY18" fmla="*/ 498151 h 672319"/>
              <a:gd name="connsiteX19" fmla="*/ 719404 w 866592"/>
              <a:gd name="connsiteY19" fmla="*/ 464032 h 672319"/>
              <a:gd name="connsiteX20" fmla="*/ 675049 w 866592"/>
              <a:gd name="connsiteY20" fmla="*/ 429912 h 672319"/>
              <a:gd name="connsiteX21" fmla="*/ 620458 w 866592"/>
              <a:gd name="connsiteY21" fmla="*/ 382145 h 672319"/>
              <a:gd name="connsiteX22" fmla="*/ 552219 w 866592"/>
              <a:gd name="connsiteY22" fmla="*/ 317318 h 672319"/>
              <a:gd name="connsiteX23" fmla="*/ 501040 w 866592"/>
              <a:gd name="connsiteY23" fmla="*/ 259315 h 672319"/>
              <a:gd name="connsiteX24" fmla="*/ 439625 w 866592"/>
              <a:gd name="connsiteY24" fmla="*/ 262727 h 672319"/>
              <a:gd name="connsiteX25" fmla="*/ 388446 w 866592"/>
              <a:gd name="connsiteY25" fmla="*/ 313906 h 672319"/>
              <a:gd name="connsiteX26" fmla="*/ 320207 w 866592"/>
              <a:gd name="connsiteY26" fmla="*/ 334378 h 672319"/>
              <a:gd name="connsiteX27" fmla="*/ 286088 w 866592"/>
              <a:gd name="connsiteY27" fmla="*/ 262727 h 672319"/>
              <a:gd name="connsiteX28" fmla="*/ 269028 w 866592"/>
              <a:gd name="connsiteY28" fmla="*/ 191076 h 672319"/>
              <a:gd name="connsiteX29" fmla="*/ 275852 w 866592"/>
              <a:gd name="connsiteY29" fmla="*/ 105778 h 672319"/>
              <a:gd name="connsiteX30" fmla="*/ 282676 w 866592"/>
              <a:gd name="connsiteY30" fmla="*/ 44363 h 672319"/>
              <a:gd name="connsiteX31" fmla="*/ 306559 w 866592"/>
              <a:gd name="connsiteY31" fmla="*/ 8 h 672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66592" h="672319">
                <a:moveTo>
                  <a:pt x="306559" y="8"/>
                </a:moveTo>
                <a:cubicBezTo>
                  <a:pt x="296892" y="577"/>
                  <a:pt x="247988" y="35265"/>
                  <a:pt x="224673" y="47775"/>
                </a:cubicBezTo>
                <a:cubicBezTo>
                  <a:pt x="201358" y="60285"/>
                  <a:pt x="191122" y="59716"/>
                  <a:pt x="166670" y="75070"/>
                </a:cubicBezTo>
                <a:cubicBezTo>
                  <a:pt x="142218" y="90424"/>
                  <a:pt x="97862" y="117151"/>
                  <a:pt x="77959" y="139897"/>
                </a:cubicBezTo>
                <a:cubicBezTo>
                  <a:pt x="58056" y="162643"/>
                  <a:pt x="59194" y="180272"/>
                  <a:pt x="47252" y="211548"/>
                </a:cubicBezTo>
                <a:cubicBezTo>
                  <a:pt x="35310" y="242824"/>
                  <a:pt x="13701" y="297415"/>
                  <a:pt x="6309" y="327554"/>
                </a:cubicBezTo>
                <a:cubicBezTo>
                  <a:pt x="-1084" y="357693"/>
                  <a:pt x="-1652" y="371341"/>
                  <a:pt x="2897" y="392381"/>
                </a:cubicBezTo>
                <a:cubicBezTo>
                  <a:pt x="7446" y="413421"/>
                  <a:pt x="23937" y="434462"/>
                  <a:pt x="33604" y="453796"/>
                </a:cubicBezTo>
                <a:cubicBezTo>
                  <a:pt x="43271" y="473130"/>
                  <a:pt x="48958" y="494171"/>
                  <a:pt x="60900" y="508387"/>
                </a:cubicBezTo>
                <a:cubicBezTo>
                  <a:pt x="72842" y="522603"/>
                  <a:pt x="87058" y="527721"/>
                  <a:pt x="105255" y="539094"/>
                </a:cubicBezTo>
                <a:cubicBezTo>
                  <a:pt x="123452" y="550467"/>
                  <a:pt x="145061" y="562978"/>
                  <a:pt x="170082" y="576626"/>
                </a:cubicBezTo>
                <a:cubicBezTo>
                  <a:pt x="195103" y="590274"/>
                  <a:pt x="228653" y="611314"/>
                  <a:pt x="255380" y="620981"/>
                </a:cubicBezTo>
                <a:cubicBezTo>
                  <a:pt x="282107" y="630648"/>
                  <a:pt x="330443" y="634629"/>
                  <a:pt x="330443" y="634629"/>
                </a:cubicBezTo>
                <a:cubicBezTo>
                  <a:pt x="369112" y="641453"/>
                  <a:pt x="439625" y="655669"/>
                  <a:pt x="487392" y="661924"/>
                </a:cubicBezTo>
                <a:cubicBezTo>
                  <a:pt x="535159" y="668179"/>
                  <a:pt x="578377" y="673297"/>
                  <a:pt x="617046" y="672160"/>
                </a:cubicBezTo>
                <a:cubicBezTo>
                  <a:pt x="655715" y="671023"/>
                  <a:pt x="678461" y="672160"/>
                  <a:pt x="719404" y="655100"/>
                </a:cubicBezTo>
                <a:cubicBezTo>
                  <a:pt x="760347" y="638040"/>
                  <a:pt x="845646" y="591411"/>
                  <a:pt x="862706" y="569802"/>
                </a:cubicBezTo>
                <a:cubicBezTo>
                  <a:pt x="879766" y="548193"/>
                  <a:pt x="835978" y="537389"/>
                  <a:pt x="821762" y="525447"/>
                </a:cubicBezTo>
                <a:cubicBezTo>
                  <a:pt x="807546" y="513505"/>
                  <a:pt x="794467" y="508387"/>
                  <a:pt x="777407" y="498151"/>
                </a:cubicBezTo>
                <a:cubicBezTo>
                  <a:pt x="760347" y="487915"/>
                  <a:pt x="736464" y="475405"/>
                  <a:pt x="719404" y="464032"/>
                </a:cubicBezTo>
                <a:cubicBezTo>
                  <a:pt x="702344" y="452659"/>
                  <a:pt x="691540" y="443560"/>
                  <a:pt x="675049" y="429912"/>
                </a:cubicBezTo>
                <a:cubicBezTo>
                  <a:pt x="658558" y="416264"/>
                  <a:pt x="640930" y="400911"/>
                  <a:pt x="620458" y="382145"/>
                </a:cubicBezTo>
                <a:cubicBezTo>
                  <a:pt x="599986" y="363379"/>
                  <a:pt x="572122" y="337790"/>
                  <a:pt x="552219" y="317318"/>
                </a:cubicBezTo>
                <a:cubicBezTo>
                  <a:pt x="532316" y="296846"/>
                  <a:pt x="519806" y="268414"/>
                  <a:pt x="501040" y="259315"/>
                </a:cubicBezTo>
                <a:cubicBezTo>
                  <a:pt x="482274" y="250217"/>
                  <a:pt x="458391" y="253629"/>
                  <a:pt x="439625" y="262727"/>
                </a:cubicBezTo>
                <a:cubicBezTo>
                  <a:pt x="420859" y="271826"/>
                  <a:pt x="408349" y="301964"/>
                  <a:pt x="388446" y="313906"/>
                </a:cubicBezTo>
                <a:cubicBezTo>
                  <a:pt x="368543" y="325848"/>
                  <a:pt x="337267" y="342908"/>
                  <a:pt x="320207" y="334378"/>
                </a:cubicBezTo>
                <a:cubicBezTo>
                  <a:pt x="303147" y="325848"/>
                  <a:pt x="294618" y="286611"/>
                  <a:pt x="286088" y="262727"/>
                </a:cubicBezTo>
                <a:cubicBezTo>
                  <a:pt x="277558" y="238843"/>
                  <a:pt x="270734" y="217234"/>
                  <a:pt x="269028" y="191076"/>
                </a:cubicBezTo>
                <a:cubicBezTo>
                  <a:pt x="267322" y="164918"/>
                  <a:pt x="273577" y="130230"/>
                  <a:pt x="275852" y="105778"/>
                </a:cubicBezTo>
                <a:cubicBezTo>
                  <a:pt x="278127" y="81326"/>
                  <a:pt x="280401" y="60854"/>
                  <a:pt x="282676" y="44363"/>
                </a:cubicBezTo>
                <a:cubicBezTo>
                  <a:pt x="284951" y="27872"/>
                  <a:pt x="316226" y="-561"/>
                  <a:pt x="306559" y="8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Freeform: Shape 110">
            <a:extLst>
              <a:ext uri="{FF2B5EF4-FFF2-40B4-BE49-F238E27FC236}">
                <a16:creationId xmlns:a16="http://schemas.microsoft.com/office/drawing/2014/main" id="{DC0E0803-6220-4081-847B-A0809F0BF2FC}"/>
              </a:ext>
            </a:extLst>
          </p:cNvPr>
          <p:cNvSpPr/>
          <p:nvPr/>
        </p:nvSpPr>
        <p:spPr>
          <a:xfrm>
            <a:off x="5175041" y="8816815"/>
            <a:ext cx="839024" cy="592939"/>
          </a:xfrm>
          <a:custGeom>
            <a:avLst/>
            <a:gdLst>
              <a:gd name="connsiteX0" fmla="*/ 20535 w 839024"/>
              <a:gd name="connsiteY0" fmla="*/ 36647 h 592939"/>
              <a:gd name="connsiteX1" fmla="*/ 3475 w 839024"/>
              <a:gd name="connsiteY1" fmla="*/ 166301 h 592939"/>
              <a:gd name="connsiteX2" fmla="*/ 3475 w 839024"/>
              <a:gd name="connsiteY2" fmla="*/ 217480 h 592939"/>
              <a:gd name="connsiteX3" fmla="*/ 63 w 839024"/>
              <a:gd name="connsiteY3" fmla="*/ 258423 h 592939"/>
              <a:gd name="connsiteX4" fmla="*/ 6887 w 839024"/>
              <a:gd name="connsiteY4" fmla="*/ 261835 h 592939"/>
              <a:gd name="connsiteX5" fmla="*/ 20535 w 839024"/>
              <a:gd name="connsiteY5" fmla="*/ 323250 h 592939"/>
              <a:gd name="connsiteX6" fmla="*/ 30770 w 839024"/>
              <a:gd name="connsiteY6" fmla="*/ 340309 h 592939"/>
              <a:gd name="connsiteX7" fmla="*/ 47830 w 839024"/>
              <a:gd name="connsiteY7" fmla="*/ 364193 h 592939"/>
              <a:gd name="connsiteX8" fmla="*/ 61478 w 839024"/>
              <a:gd name="connsiteY8" fmla="*/ 364193 h 592939"/>
              <a:gd name="connsiteX9" fmla="*/ 88773 w 839024"/>
              <a:gd name="connsiteY9" fmla="*/ 343721 h 592939"/>
              <a:gd name="connsiteX10" fmla="*/ 116069 w 839024"/>
              <a:gd name="connsiteY10" fmla="*/ 323250 h 592939"/>
              <a:gd name="connsiteX11" fmla="*/ 150188 w 839024"/>
              <a:gd name="connsiteY11" fmla="*/ 309602 h 592939"/>
              <a:gd name="connsiteX12" fmla="*/ 180896 w 839024"/>
              <a:gd name="connsiteY12" fmla="*/ 292542 h 592939"/>
              <a:gd name="connsiteX13" fmla="*/ 211603 w 839024"/>
              <a:gd name="connsiteY13" fmla="*/ 289130 h 592939"/>
              <a:gd name="connsiteX14" fmla="*/ 242311 w 839024"/>
              <a:gd name="connsiteY14" fmla="*/ 309602 h 592939"/>
              <a:gd name="connsiteX15" fmla="*/ 296902 w 839024"/>
              <a:gd name="connsiteY15" fmla="*/ 357369 h 592939"/>
              <a:gd name="connsiteX16" fmla="*/ 344669 w 839024"/>
              <a:gd name="connsiteY16" fmla="*/ 394901 h 592939"/>
              <a:gd name="connsiteX17" fmla="*/ 402672 w 839024"/>
              <a:gd name="connsiteY17" fmla="*/ 452904 h 592939"/>
              <a:gd name="connsiteX18" fmla="*/ 450439 w 839024"/>
              <a:gd name="connsiteY18" fmla="*/ 493847 h 592939"/>
              <a:gd name="connsiteX19" fmla="*/ 505030 w 839024"/>
              <a:gd name="connsiteY19" fmla="*/ 524554 h 592939"/>
              <a:gd name="connsiteX20" fmla="*/ 549385 w 839024"/>
              <a:gd name="connsiteY20" fmla="*/ 558674 h 592939"/>
              <a:gd name="connsiteX21" fmla="*/ 590329 w 839024"/>
              <a:gd name="connsiteY21" fmla="*/ 582557 h 592939"/>
              <a:gd name="connsiteX22" fmla="*/ 610800 w 839024"/>
              <a:gd name="connsiteY22" fmla="*/ 592793 h 592939"/>
              <a:gd name="connsiteX23" fmla="*/ 672215 w 839024"/>
              <a:gd name="connsiteY23" fmla="*/ 575733 h 592939"/>
              <a:gd name="connsiteX24" fmla="*/ 719982 w 839024"/>
              <a:gd name="connsiteY24" fmla="*/ 541614 h 592939"/>
              <a:gd name="connsiteX25" fmla="*/ 771161 w 839024"/>
              <a:gd name="connsiteY25" fmla="*/ 476787 h 592939"/>
              <a:gd name="connsiteX26" fmla="*/ 805281 w 839024"/>
              <a:gd name="connsiteY26" fmla="*/ 418784 h 592939"/>
              <a:gd name="connsiteX27" fmla="*/ 832576 w 839024"/>
              <a:gd name="connsiteY27" fmla="*/ 371017 h 592939"/>
              <a:gd name="connsiteX28" fmla="*/ 835988 w 839024"/>
              <a:gd name="connsiteY28" fmla="*/ 313014 h 592939"/>
              <a:gd name="connsiteX29" fmla="*/ 795045 w 839024"/>
              <a:gd name="connsiteY29" fmla="*/ 207244 h 592939"/>
              <a:gd name="connsiteX30" fmla="*/ 781397 w 839024"/>
              <a:gd name="connsiteY30" fmla="*/ 193596 h 592939"/>
              <a:gd name="connsiteX31" fmla="*/ 726806 w 839024"/>
              <a:gd name="connsiteY31" fmla="*/ 125357 h 592939"/>
              <a:gd name="connsiteX32" fmla="*/ 689275 w 839024"/>
              <a:gd name="connsiteY32" fmla="*/ 87826 h 592939"/>
              <a:gd name="connsiteX33" fmla="*/ 545973 w 839024"/>
              <a:gd name="connsiteY33" fmla="*/ 26411 h 592939"/>
              <a:gd name="connsiteX34" fmla="*/ 464087 w 839024"/>
              <a:gd name="connsiteY34" fmla="*/ 16175 h 592939"/>
              <a:gd name="connsiteX35" fmla="*/ 392436 w 839024"/>
              <a:gd name="connsiteY35" fmla="*/ 2527 h 592939"/>
              <a:gd name="connsiteX36" fmla="*/ 313961 w 839024"/>
              <a:gd name="connsiteY36" fmla="*/ 2527 h 592939"/>
              <a:gd name="connsiteX37" fmla="*/ 194543 w 839024"/>
              <a:gd name="connsiteY37" fmla="*/ 2527 h 592939"/>
              <a:gd name="connsiteX38" fmla="*/ 20535 w 839024"/>
              <a:gd name="connsiteY38" fmla="*/ 36647 h 592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39024" h="592939">
                <a:moveTo>
                  <a:pt x="20535" y="36647"/>
                </a:moveTo>
                <a:cubicBezTo>
                  <a:pt x="-11310" y="63943"/>
                  <a:pt x="6318" y="136162"/>
                  <a:pt x="3475" y="166301"/>
                </a:cubicBezTo>
                <a:cubicBezTo>
                  <a:pt x="632" y="196440"/>
                  <a:pt x="4044" y="202126"/>
                  <a:pt x="3475" y="217480"/>
                </a:cubicBezTo>
                <a:cubicBezTo>
                  <a:pt x="2906" y="232834"/>
                  <a:pt x="-506" y="251031"/>
                  <a:pt x="63" y="258423"/>
                </a:cubicBezTo>
                <a:cubicBezTo>
                  <a:pt x="632" y="265815"/>
                  <a:pt x="3475" y="251031"/>
                  <a:pt x="6887" y="261835"/>
                </a:cubicBezTo>
                <a:cubicBezTo>
                  <a:pt x="10299" y="272639"/>
                  <a:pt x="16555" y="310171"/>
                  <a:pt x="20535" y="323250"/>
                </a:cubicBezTo>
                <a:cubicBezTo>
                  <a:pt x="24515" y="336329"/>
                  <a:pt x="26221" y="333485"/>
                  <a:pt x="30770" y="340309"/>
                </a:cubicBezTo>
                <a:cubicBezTo>
                  <a:pt x="35319" y="347133"/>
                  <a:pt x="42712" y="360212"/>
                  <a:pt x="47830" y="364193"/>
                </a:cubicBezTo>
                <a:cubicBezTo>
                  <a:pt x="52948" y="368174"/>
                  <a:pt x="54654" y="367605"/>
                  <a:pt x="61478" y="364193"/>
                </a:cubicBezTo>
                <a:cubicBezTo>
                  <a:pt x="68302" y="360781"/>
                  <a:pt x="88773" y="343721"/>
                  <a:pt x="88773" y="343721"/>
                </a:cubicBezTo>
                <a:cubicBezTo>
                  <a:pt x="97871" y="336897"/>
                  <a:pt x="105833" y="328937"/>
                  <a:pt x="116069" y="323250"/>
                </a:cubicBezTo>
                <a:cubicBezTo>
                  <a:pt x="126305" y="317564"/>
                  <a:pt x="139384" y="314720"/>
                  <a:pt x="150188" y="309602"/>
                </a:cubicBezTo>
                <a:cubicBezTo>
                  <a:pt x="160992" y="304484"/>
                  <a:pt x="170660" y="295954"/>
                  <a:pt x="180896" y="292542"/>
                </a:cubicBezTo>
                <a:cubicBezTo>
                  <a:pt x="191132" y="289130"/>
                  <a:pt x="201367" y="286287"/>
                  <a:pt x="211603" y="289130"/>
                </a:cubicBezTo>
                <a:cubicBezTo>
                  <a:pt x="221839" y="291973"/>
                  <a:pt x="228095" y="298229"/>
                  <a:pt x="242311" y="309602"/>
                </a:cubicBezTo>
                <a:cubicBezTo>
                  <a:pt x="256527" y="320975"/>
                  <a:pt x="279842" y="343153"/>
                  <a:pt x="296902" y="357369"/>
                </a:cubicBezTo>
                <a:cubicBezTo>
                  <a:pt x="313962" y="371585"/>
                  <a:pt x="327041" y="378979"/>
                  <a:pt x="344669" y="394901"/>
                </a:cubicBezTo>
                <a:cubicBezTo>
                  <a:pt x="362297" y="410823"/>
                  <a:pt x="385044" y="436413"/>
                  <a:pt x="402672" y="452904"/>
                </a:cubicBezTo>
                <a:cubicBezTo>
                  <a:pt x="420300" y="469395"/>
                  <a:pt x="433379" y="481905"/>
                  <a:pt x="450439" y="493847"/>
                </a:cubicBezTo>
                <a:cubicBezTo>
                  <a:pt x="467499" y="505789"/>
                  <a:pt x="488539" y="513750"/>
                  <a:pt x="505030" y="524554"/>
                </a:cubicBezTo>
                <a:cubicBezTo>
                  <a:pt x="521521" y="535359"/>
                  <a:pt x="535169" y="549007"/>
                  <a:pt x="549385" y="558674"/>
                </a:cubicBezTo>
                <a:cubicBezTo>
                  <a:pt x="563602" y="568341"/>
                  <a:pt x="580093" y="576871"/>
                  <a:pt x="590329" y="582557"/>
                </a:cubicBezTo>
                <a:cubicBezTo>
                  <a:pt x="600565" y="588244"/>
                  <a:pt x="597152" y="593930"/>
                  <a:pt x="610800" y="592793"/>
                </a:cubicBezTo>
                <a:cubicBezTo>
                  <a:pt x="624448" y="591656"/>
                  <a:pt x="654018" y="584263"/>
                  <a:pt x="672215" y="575733"/>
                </a:cubicBezTo>
                <a:cubicBezTo>
                  <a:pt x="690412" y="567203"/>
                  <a:pt x="703491" y="558105"/>
                  <a:pt x="719982" y="541614"/>
                </a:cubicBezTo>
                <a:cubicBezTo>
                  <a:pt x="736473" y="525123"/>
                  <a:pt x="756945" y="497259"/>
                  <a:pt x="771161" y="476787"/>
                </a:cubicBezTo>
                <a:cubicBezTo>
                  <a:pt x="785378" y="456315"/>
                  <a:pt x="795045" y="436412"/>
                  <a:pt x="805281" y="418784"/>
                </a:cubicBezTo>
                <a:cubicBezTo>
                  <a:pt x="815517" y="401156"/>
                  <a:pt x="827458" y="388645"/>
                  <a:pt x="832576" y="371017"/>
                </a:cubicBezTo>
                <a:cubicBezTo>
                  <a:pt x="837694" y="353389"/>
                  <a:pt x="842243" y="340310"/>
                  <a:pt x="835988" y="313014"/>
                </a:cubicBezTo>
                <a:cubicBezTo>
                  <a:pt x="829733" y="285718"/>
                  <a:pt x="804143" y="227147"/>
                  <a:pt x="795045" y="207244"/>
                </a:cubicBezTo>
                <a:cubicBezTo>
                  <a:pt x="785947" y="187341"/>
                  <a:pt x="792770" y="207244"/>
                  <a:pt x="781397" y="193596"/>
                </a:cubicBezTo>
                <a:cubicBezTo>
                  <a:pt x="770024" y="179948"/>
                  <a:pt x="742160" y="142985"/>
                  <a:pt x="726806" y="125357"/>
                </a:cubicBezTo>
                <a:cubicBezTo>
                  <a:pt x="711452" y="107729"/>
                  <a:pt x="719414" y="104317"/>
                  <a:pt x="689275" y="87826"/>
                </a:cubicBezTo>
                <a:cubicBezTo>
                  <a:pt x="659136" y="71335"/>
                  <a:pt x="583504" y="38353"/>
                  <a:pt x="545973" y="26411"/>
                </a:cubicBezTo>
                <a:cubicBezTo>
                  <a:pt x="508442" y="14469"/>
                  <a:pt x="489676" y="20156"/>
                  <a:pt x="464087" y="16175"/>
                </a:cubicBezTo>
                <a:cubicBezTo>
                  <a:pt x="438498" y="12194"/>
                  <a:pt x="417457" y="4802"/>
                  <a:pt x="392436" y="2527"/>
                </a:cubicBezTo>
                <a:cubicBezTo>
                  <a:pt x="367415" y="252"/>
                  <a:pt x="313961" y="2527"/>
                  <a:pt x="313961" y="2527"/>
                </a:cubicBezTo>
                <a:cubicBezTo>
                  <a:pt x="280979" y="2527"/>
                  <a:pt x="238330" y="-3160"/>
                  <a:pt x="194543" y="2527"/>
                </a:cubicBezTo>
                <a:cubicBezTo>
                  <a:pt x="150757" y="8214"/>
                  <a:pt x="52380" y="9351"/>
                  <a:pt x="20535" y="36647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" name="Picture 12" descr="Explosion Animated Gif - ClipArt Best">
            <a:extLst>
              <a:ext uri="{FF2B5EF4-FFF2-40B4-BE49-F238E27FC236}">
                <a16:creationId xmlns:a16="http://schemas.microsoft.com/office/drawing/2014/main" id="{CFF36145-03D0-467D-A8CF-7F0216F08E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833" y="7091214"/>
            <a:ext cx="2071477" cy="1553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" name="TextBox 112">
            <a:extLst>
              <a:ext uri="{FF2B5EF4-FFF2-40B4-BE49-F238E27FC236}">
                <a16:creationId xmlns:a16="http://schemas.microsoft.com/office/drawing/2014/main" id="{F68EC040-EB9A-4B19-8F91-F570E549CAC2}"/>
              </a:ext>
            </a:extLst>
          </p:cNvPr>
          <p:cNvSpPr txBox="1"/>
          <p:nvPr/>
        </p:nvSpPr>
        <p:spPr>
          <a:xfrm>
            <a:off x="17040133" y="6054609"/>
            <a:ext cx="10835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Courgette" panose="02000603070400060004" pitchFamily="2" charset="0"/>
              </a:rPr>
              <a:t>1</a:t>
            </a:r>
          </a:p>
        </p:txBody>
      </p: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897DA562-4733-4931-9B7D-DA481560A994}"/>
              </a:ext>
            </a:extLst>
          </p:cNvPr>
          <p:cNvSpPr/>
          <p:nvPr/>
        </p:nvSpPr>
        <p:spPr>
          <a:xfrm>
            <a:off x="7460060" y="9525427"/>
            <a:ext cx="844668" cy="487380"/>
          </a:xfrm>
          <a:custGeom>
            <a:avLst/>
            <a:gdLst>
              <a:gd name="connsiteX0" fmla="*/ 5723 w 844668"/>
              <a:gd name="connsiteY0" fmla="*/ 194 h 487380"/>
              <a:gd name="connsiteX1" fmla="*/ 5723 w 844668"/>
              <a:gd name="connsiteY1" fmla="*/ 66869 h 487380"/>
              <a:gd name="connsiteX2" fmla="*/ 24773 w 844668"/>
              <a:gd name="connsiteY2" fmla="*/ 124019 h 487380"/>
              <a:gd name="connsiteX3" fmla="*/ 53348 w 844668"/>
              <a:gd name="connsiteY3" fmla="*/ 209744 h 487380"/>
              <a:gd name="connsiteX4" fmla="*/ 62873 w 844668"/>
              <a:gd name="connsiteY4" fmla="*/ 257369 h 487380"/>
              <a:gd name="connsiteX5" fmla="*/ 91448 w 844668"/>
              <a:gd name="connsiteY5" fmla="*/ 304994 h 487380"/>
              <a:gd name="connsiteX6" fmla="*/ 110498 w 844668"/>
              <a:gd name="connsiteY6" fmla="*/ 362144 h 487380"/>
              <a:gd name="connsiteX7" fmla="*/ 158123 w 844668"/>
              <a:gd name="connsiteY7" fmla="*/ 409769 h 487380"/>
              <a:gd name="connsiteX8" fmla="*/ 234323 w 844668"/>
              <a:gd name="connsiteY8" fmla="*/ 428819 h 487380"/>
              <a:gd name="connsiteX9" fmla="*/ 320048 w 844668"/>
              <a:gd name="connsiteY9" fmla="*/ 466919 h 487380"/>
              <a:gd name="connsiteX10" fmla="*/ 377198 w 844668"/>
              <a:gd name="connsiteY10" fmla="*/ 485969 h 487380"/>
              <a:gd name="connsiteX11" fmla="*/ 462923 w 844668"/>
              <a:gd name="connsiteY11" fmla="*/ 485969 h 487380"/>
              <a:gd name="connsiteX12" fmla="*/ 586748 w 844668"/>
              <a:gd name="connsiteY12" fmla="*/ 485969 h 487380"/>
              <a:gd name="connsiteX13" fmla="*/ 672473 w 844668"/>
              <a:gd name="connsiteY13" fmla="*/ 476444 h 487380"/>
              <a:gd name="connsiteX14" fmla="*/ 758198 w 844668"/>
              <a:gd name="connsiteY14" fmla="*/ 447869 h 487380"/>
              <a:gd name="connsiteX15" fmla="*/ 815348 w 844668"/>
              <a:gd name="connsiteY15" fmla="*/ 409769 h 487380"/>
              <a:gd name="connsiteX16" fmla="*/ 843923 w 844668"/>
              <a:gd name="connsiteY16" fmla="*/ 400244 h 487380"/>
              <a:gd name="connsiteX17" fmla="*/ 786773 w 844668"/>
              <a:gd name="connsiteY17" fmla="*/ 371669 h 487380"/>
              <a:gd name="connsiteX18" fmla="*/ 691523 w 844668"/>
              <a:gd name="connsiteY18" fmla="*/ 400244 h 487380"/>
              <a:gd name="connsiteX19" fmla="*/ 624848 w 844668"/>
              <a:gd name="connsiteY19" fmla="*/ 343094 h 487380"/>
              <a:gd name="connsiteX20" fmla="*/ 586748 w 844668"/>
              <a:gd name="connsiteY20" fmla="*/ 304994 h 487380"/>
              <a:gd name="connsiteX21" fmla="*/ 558173 w 844668"/>
              <a:gd name="connsiteY21" fmla="*/ 238319 h 487380"/>
              <a:gd name="connsiteX22" fmla="*/ 558173 w 844668"/>
              <a:gd name="connsiteY22" fmla="*/ 200219 h 487380"/>
              <a:gd name="connsiteX23" fmla="*/ 424823 w 844668"/>
              <a:gd name="connsiteY23" fmla="*/ 181169 h 487380"/>
              <a:gd name="connsiteX24" fmla="*/ 291473 w 844668"/>
              <a:gd name="connsiteY24" fmla="*/ 162119 h 487380"/>
              <a:gd name="connsiteX25" fmla="*/ 205748 w 844668"/>
              <a:gd name="connsiteY25" fmla="*/ 133544 h 487380"/>
              <a:gd name="connsiteX26" fmla="*/ 129548 w 844668"/>
              <a:gd name="connsiteY26" fmla="*/ 85919 h 487380"/>
              <a:gd name="connsiteX27" fmla="*/ 72398 w 844668"/>
              <a:gd name="connsiteY27" fmla="*/ 47819 h 487380"/>
              <a:gd name="connsiteX28" fmla="*/ 5723 w 844668"/>
              <a:gd name="connsiteY28" fmla="*/ 194 h 487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44668" h="487380">
                <a:moveTo>
                  <a:pt x="5723" y="194"/>
                </a:moveTo>
                <a:cubicBezTo>
                  <a:pt x="-5390" y="3369"/>
                  <a:pt x="2548" y="46232"/>
                  <a:pt x="5723" y="66869"/>
                </a:cubicBezTo>
                <a:cubicBezTo>
                  <a:pt x="8898" y="87507"/>
                  <a:pt x="24773" y="124019"/>
                  <a:pt x="24773" y="124019"/>
                </a:cubicBezTo>
                <a:cubicBezTo>
                  <a:pt x="32711" y="147832"/>
                  <a:pt x="46998" y="187519"/>
                  <a:pt x="53348" y="209744"/>
                </a:cubicBezTo>
                <a:cubicBezTo>
                  <a:pt x="59698" y="231969"/>
                  <a:pt x="56523" y="241494"/>
                  <a:pt x="62873" y="257369"/>
                </a:cubicBezTo>
                <a:cubicBezTo>
                  <a:pt x="69223" y="273244"/>
                  <a:pt x="83511" y="287532"/>
                  <a:pt x="91448" y="304994"/>
                </a:cubicBezTo>
                <a:cubicBezTo>
                  <a:pt x="99385" y="322456"/>
                  <a:pt x="99386" y="344682"/>
                  <a:pt x="110498" y="362144"/>
                </a:cubicBezTo>
                <a:cubicBezTo>
                  <a:pt x="121610" y="379606"/>
                  <a:pt x="137486" y="398657"/>
                  <a:pt x="158123" y="409769"/>
                </a:cubicBezTo>
                <a:cubicBezTo>
                  <a:pt x="178760" y="420881"/>
                  <a:pt x="207336" y="419294"/>
                  <a:pt x="234323" y="428819"/>
                </a:cubicBezTo>
                <a:cubicBezTo>
                  <a:pt x="261310" y="438344"/>
                  <a:pt x="296236" y="457394"/>
                  <a:pt x="320048" y="466919"/>
                </a:cubicBezTo>
                <a:cubicBezTo>
                  <a:pt x="343861" y="476444"/>
                  <a:pt x="353386" y="482794"/>
                  <a:pt x="377198" y="485969"/>
                </a:cubicBezTo>
                <a:cubicBezTo>
                  <a:pt x="401011" y="489144"/>
                  <a:pt x="462923" y="485969"/>
                  <a:pt x="462923" y="485969"/>
                </a:cubicBezTo>
                <a:cubicBezTo>
                  <a:pt x="497848" y="485969"/>
                  <a:pt x="551823" y="487557"/>
                  <a:pt x="586748" y="485969"/>
                </a:cubicBezTo>
                <a:cubicBezTo>
                  <a:pt x="621673" y="484381"/>
                  <a:pt x="643898" y="482794"/>
                  <a:pt x="672473" y="476444"/>
                </a:cubicBezTo>
                <a:cubicBezTo>
                  <a:pt x="701048" y="470094"/>
                  <a:pt x="734386" y="458982"/>
                  <a:pt x="758198" y="447869"/>
                </a:cubicBezTo>
                <a:cubicBezTo>
                  <a:pt x="782011" y="436757"/>
                  <a:pt x="815348" y="409769"/>
                  <a:pt x="815348" y="409769"/>
                </a:cubicBezTo>
                <a:cubicBezTo>
                  <a:pt x="829635" y="401832"/>
                  <a:pt x="848685" y="406594"/>
                  <a:pt x="843923" y="400244"/>
                </a:cubicBezTo>
                <a:cubicBezTo>
                  <a:pt x="839161" y="393894"/>
                  <a:pt x="812173" y="371669"/>
                  <a:pt x="786773" y="371669"/>
                </a:cubicBezTo>
                <a:cubicBezTo>
                  <a:pt x="761373" y="371669"/>
                  <a:pt x="718510" y="405006"/>
                  <a:pt x="691523" y="400244"/>
                </a:cubicBezTo>
                <a:cubicBezTo>
                  <a:pt x="664536" y="395482"/>
                  <a:pt x="624848" y="343094"/>
                  <a:pt x="624848" y="343094"/>
                </a:cubicBezTo>
                <a:cubicBezTo>
                  <a:pt x="607386" y="327219"/>
                  <a:pt x="597860" y="322456"/>
                  <a:pt x="586748" y="304994"/>
                </a:cubicBezTo>
                <a:cubicBezTo>
                  <a:pt x="575636" y="287532"/>
                  <a:pt x="558173" y="238319"/>
                  <a:pt x="558173" y="238319"/>
                </a:cubicBezTo>
                <a:cubicBezTo>
                  <a:pt x="553410" y="220856"/>
                  <a:pt x="580398" y="209744"/>
                  <a:pt x="558173" y="200219"/>
                </a:cubicBezTo>
                <a:cubicBezTo>
                  <a:pt x="535948" y="190694"/>
                  <a:pt x="424823" y="181169"/>
                  <a:pt x="424823" y="181169"/>
                </a:cubicBezTo>
                <a:cubicBezTo>
                  <a:pt x="380373" y="174819"/>
                  <a:pt x="327985" y="170056"/>
                  <a:pt x="291473" y="162119"/>
                </a:cubicBezTo>
                <a:cubicBezTo>
                  <a:pt x="254961" y="154182"/>
                  <a:pt x="232735" y="146244"/>
                  <a:pt x="205748" y="133544"/>
                </a:cubicBezTo>
                <a:cubicBezTo>
                  <a:pt x="178761" y="120844"/>
                  <a:pt x="151773" y="100207"/>
                  <a:pt x="129548" y="85919"/>
                </a:cubicBezTo>
                <a:cubicBezTo>
                  <a:pt x="107323" y="71631"/>
                  <a:pt x="93035" y="62106"/>
                  <a:pt x="72398" y="47819"/>
                </a:cubicBezTo>
                <a:cubicBezTo>
                  <a:pt x="51761" y="33532"/>
                  <a:pt x="16836" y="-2981"/>
                  <a:pt x="5723" y="194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id="{BE229DAE-DAA3-41D1-B8B6-CBE1D5DAEDF1}"/>
              </a:ext>
            </a:extLst>
          </p:cNvPr>
          <p:cNvSpPr/>
          <p:nvPr/>
        </p:nvSpPr>
        <p:spPr>
          <a:xfrm>
            <a:off x="6491569" y="9581507"/>
            <a:ext cx="866592" cy="672319"/>
          </a:xfrm>
          <a:custGeom>
            <a:avLst/>
            <a:gdLst>
              <a:gd name="connsiteX0" fmla="*/ 306559 w 866592"/>
              <a:gd name="connsiteY0" fmla="*/ 8 h 672319"/>
              <a:gd name="connsiteX1" fmla="*/ 224673 w 866592"/>
              <a:gd name="connsiteY1" fmla="*/ 47775 h 672319"/>
              <a:gd name="connsiteX2" fmla="*/ 166670 w 866592"/>
              <a:gd name="connsiteY2" fmla="*/ 75070 h 672319"/>
              <a:gd name="connsiteX3" fmla="*/ 77959 w 866592"/>
              <a:gd name="connsiteY3" fmla="*/ 139897 h 672319"/>
              <a:gd name="connsiteX4" fmla="*/ 47252 w 866592"/>
              <a:gd name="connsiteY4" fmla="*/ 211548 h 672319"/>
              <a:gd name="connsiteX5" fmla="*/ 6309 w 866592"/>
              <a:gd name="connsiteY5" fmla="*/ 327554 h 672319"/>
              <a:gd name="connsiteX6" fmla="*/ 2897 w 866592"/>
              <a:gd name="connsiteY6" fmla="*/ 392381 h 672319"/>
              <a:gd name="connsiteX7" fmla="*/ 33604 w 866592"/>
              <a:gd name="connsiteY7" fmla="*/ 453796 h 672319"/>
              <a:gd name="connsiteX8" fmla="*/ 60900 w 866592"/>
              <a:gd name="connsiteY8" fmla="*/ 508387 h 672319"/>
              <a:gd name="connsiteX9" fmla="*/ 105255 w 866592"/>
              <a:gd name="connsiteY9" fmla="*/ 539094 h 672319"/>
              <a:gd name="connsiteX10" fmla="*/ 170082 w 866592"/>
              <a:gd name="connsiteY10" fmla="*/ 576626 h 672319"/>
              <a:gd name="connsiteX11" fmla="*/ 255380 w 866592"/>
              <a:gd name="connsiteY11" fmla="*/ 620981 h 672319"/>
              <a:gd name="connsiteX12" fmla="*/ 330443 w 866592"/>
              <a:gd name="connsiteY12" fmla="*/ 634629 h 672319"/>
              <a:gd name="connsiteX13" fmla="*/ 487392 w 866592"/>
              <a:gd name="connsiteY13" fmla="*/ 661924 h 672319"/>
              <a:gd name="connsiteX14" fmla="*/ 617046 w 866592"/>
              <a:gd name="connsiteY14" fmla="*/ 672160 h 672319"/>
              <a:gd name="connsiteX15" fmla="*/ 719404 w 866592"/>
              <a:gd name="connsiteY15" fmla="*/ 655100 h 672319"/>
              <a:gd name="connsiteX16" fmla="*/ 862706 w 866592"/>
              <a:gd name="connsiteY16" fmla="*/ 569802 h 672319"/>
              <a:gd name="connsiteX17" fmla="*/ 821762 w 866592"/>
              <a:gd name="connsiteY17" fmla="*/ 525447 h 672319"/>
              <a:gd name="connsiteX18" fmla="*/ 777407 w 866592"/>
              <a:gd name="connsiteY18" fmla="*/ 498151 h 672319"/>
              <a:gd name="connsiteX19" fmla="*/ 719404 w 866592"/>
              <a:gd name="connsiteY19" fmla="*/ 464032 h 672319"/>
              <a:gd name="connsiteX20" fmla="*/ 675049 w 866592"/>
              <a:gd name="connsiteY20" fmla="*/ 429912 h 672319"/>
              <a:gd name="connsiteX21" fmla="*/ 620458 w 866592"/>
              <a:gd name="connsiteY21" fmla="*/ 382145 h 672319"/>
              <a:gd name="connsiteX22" fmla="*/ 552219 w 866592"/>
              <a:gd name="connsiteY22" fmla="*/ 317318 h 672319"/>
              <a:gd name="connsiteX23" fmla="*/ 501040 w 866592"/>
              <a:gd name="connsiteY23" fmla="*/ 259315 h 672319"/>
              <a:gd name="connsiteX24" fmla="*/ 439625 w 866592"/>
              <a:gd name="connsiteY24" fmla="*/ 262727 h 672319"/>
              <a:gd name="connsiteX25" fmla="*/ 388446 w 866592"/>
              <a:gd name="connsiteY25" fmla="*/ 313906 h 672319"/>
              <a:gd name="connsiteX26" fmla="*/ 320207 w 866592"/>
              <a:gd name="connsiteY26" fmla="*/ 334378 h 672319"/>
              <a:gd name="connsiteX27" fmla="*/ 286088 w 866592"/>
              <a:gd name="connsiteY27" fmla="*/ 262727 h 672319"/>
              <a:gd name="connsiteX28" fmla="*/ 269028 w 866592"/>
              <a:gd name="connsiteY28" fmla="*/ 191076 h 672319"/>
              <a:gd name="connsiteX29" fmla="*/ 275852 w 866592"/>
              <a:gd name="connsiteY29" fmla="*/ 105778 h 672319"/>
              <a:gd name="connsiteX30" fmla="*/ 282676 w 866592"/>
              <a:gd name="connsiteY30" fmla="*/ 44363 h 672319"/>
              <a:gd name="connsiteX31" fmla="*/ 306559 w 866592"/>
              <a:gd name="connsiteY31" fmla="*/ 8 h 672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66592" h="672319">
                <a:moveTo>
                  <a:pt x="306559" y="8"/>
                </a:moveTo>
                <a:cubicBezTo>
                  <a:pt x="296892" y="577"/>
                  <a:pt x="247988" y="35265"/>
                  <a:pt x="224673" y="47775"/>
                </a:cubicBezTo>
                <a:cubicBezTo>
                  <a:pt x="201358" y="60285"/>
                  <a:pt x="191122" y="59716"/>
                  <a:pt x="166670" y="75070"/>
                </a:cubicBezTo>
                <a:cubicBezTo>
                  <a:pt x="142218" y="90424"/>
                  <a:pt x="97862" y="117151"/>
                  <a:pt x="77959" y="139897"/>
                </a:cubicBezTo>
                <a:cubicBezTo>
                  <a:pt x="58056" y="162643"/>
                  <a:pt x="59194" y="180272"/>
                  <a:pt x="47252" y="211548"/>
                </a:cubicBezTo>
                <a:cubicBezTo>
                  <a:pt x="35310" y="242824"/>
                  <a:pt x="13701" y="297415"/>
                  <a:pt x="6309" y="327554"/>
                </a:cubicBezTo>
                <a:cubicBezTo>
                  <a:pt x="-1084" y="357693"/>
                  <a:pt x="-1652" y="371341"/>
                  <a:pt x="2897" y="392381"/>
                </a:cubicBezTo>
                <a:cubicBezTo>
                  <a:pt x="7446" y="413421"/>
                  <a:pt x="23937" y="434462"/>
                  <a:pt x="33604" y="453796"/>
                </a:cubicBezTo>
                <a:cubicBezTo>
                  <a:pt x="43271" y="473130"/>
                  <a:pt x="48958" y="494171"/>
                  <a:pt x="60900" y="508387"/>
                </a:cubicBezTo>
                <a:cubicBezTo>
                  <a:pt x="72842" y="522603"/>
                  <a:pt x="87058" y="527721"/>
                  <a:pt x="105255" y="539094"/>
                </a:cubicBezTo>
                <a:cubicBezTo>
                  <a:pt x="123452" y="550467"/>
                  <a:pt x="145061" y="562978"/>
                  <a:pt x="170082" y="576626"/>
                </a:cubicBezTo>
                <a:cubicBezTo>
                  <a:pt x="195103" y="590274"/>
                  <a:pt x="228653" y="611314"/>
                  <a:pt x="255380" y="620981"/>
                </a:cubicBezTo>
                <a:cubicBezTo>
                  <a:pt x="282107" y="630648"/>
                  <a:pt x="330443" y="634629"/>
                  <a:pt x="330443" y="634629"/>
                </a:cubicBezTo>
                <a:cubicBezTo>
                  <a:pt x="369112" y="641453"/>
                  <a:pt x="439625" y="655669"/>
                  <a:pt x="487392" y="661924"/>
                </a:cubicBezTo>
                <a:cubicBezTo>
                  <a:pt x="535159" y="668179"/>
                  <a:pt x="578377" y="673297"/>
                  <a:pt x="617046" y="672160"/>
                </a:cubicBezTo>
                <a:cubicBezTo>
                  <a:pt x="655715" y="671023"/>
                  <a:pt x="678461" y="672160"/>
                  <a:pt x="719404" y="655100"/>
                </a:cubicBezTo>
                <a:cubicBezTo>
                  <a:pt x="760347" y="638040"/>
                  <a:pt x="845646" y="591411"/>
                  <a:pt x="862706" y="569802"/>
                </a:cubicBezTo>
                <a:cubicBezTo>
                  <a:pt x="879766" y="548193"/>
                  <a:pt x="835978" y="537389"/>
                  <a:pt x="821762" y="525447"/>
                </a:cubicBezTo>
                <a:cubicBezTo>
                  <a:pt x="807546" y="513505"/>
                  <a:pt x="794467" y="508387"/>
                  <a:pt x="777407" y="498151"/>
                </a:cubicBezTo>
                <a:cubicBezTo>
                  <a:pt x="760347" y="487915"/>
                  <a:pt x="736464" y="475405"/>
                  <a:pt x="719404" y="464032"/>
                </a:cubicBezTo>
                <a:cubicBezTo>
                  <a:pt x="702344" y="452659"/>
                  <a:pt x="691540" y="443560"/>
                  <a:pt x="675049" y="429912"/>
                </a:cubicBezTo>
                <a:cubicBezTo>
                  <a:pt x="658558" y="416264"/>
                  <a:pt x="640930" y="400911"/>
                  <a:pt x="620458" y="382145"/>
                </a:cubicBezTo>
                <a:cubicBezTo>
                  <a:pt x="599986" y="363379"/>
                  <a:pt x="572122" y="337790"/>
                  <a:pt x="552219" y="317318"/>
                </a:cubicBezTo>
                <a:cubicBezTo>
                  <a:pt x="532316" y="296846"/>
                  <a:pt x="519806" y="268414"/>
                  <a:pt x="501040" y="259315"/>
                </a:cubicBezTo>
                <a:cubicBezTo>
                  <a:pt x="482274" y="250217"/>
                  <a:pt x="458391" y="253629"/>
                  <a:pt x="439625" y="262727"/>
                </a:cubicBezTo>
                <a:cubicBezTo>
                  <a:pt x="420859" y="271826"/>
                  <a:pt x="408349" y="301964"/>
                  <a:pt x="388446" y="313906"/>
                </a:cubicBezTo>
                <a:cubicBezTo>
                  <a:pt x="368543" y="325848"/>
                  <a:pt x="337267" y="342908"/>
                  <a:pt x="320207" y="334378"/>
                </a:cubicBezTo>
                <a:cubicBezTo>
                  <a:pt x="303147" y="325848"/>
                  <a:pt x="294618" y="286611"/>
                  <a:pt x="286088" y="262727"/>
                </a:cubicBezTo>
                <a:cubicBezTo>
                  <a:pt x="277558" y="238843"/>
                  <a:pt x="270734" y="217234"/>
                  <a:pt x="269028" y="191076"/>
                </a:cubicBezTo>
                <a:cubicBezTo>
                  <a:pt x="267322" y="164918"/>
                  <a:pt x="273577" y="130230"/>
                  <a:pt x="275852" y="105778"/>
                </a:cubicBezTo>
                <a:cubicBezTo>
                  <a:pt x="278127" y="81326"/>
                  <a:pt x="280401" y="60854"/>
                  <a:pt x="282676" y="44363"/>
                </a:cubicBezTo>
                <a:cubicBezTo>
                  <a:pt x="284951" y="27872"/>
                  <a:pt x="316226" y="-561"/>
                  <a:pt x="306559" y="8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Freeform: Shape 115">
            <a:extLst>
              <a:ext uri="{FF2B5EF4-FFF2-40B4-BE49-F238E27FC236}">
                <a16:creationId xmlns:a16="http://schemas.microsoft.com/office/drawing/2014/main" id="{C9487106-FB93-4E1A-96F6-6A817C19BB33}"/>
              </a:ext>
            </a:extLst>
          </p:cNvPr>
          <p:cNvSpPr/>
          <p:nvPr/>
        </p:nvSpPr>
        <p:spPr>
          <a:xfrm>
            <a:off x="6842209" y="8835842"/>
            <a:ext cx="839024" cy="592939"/>
          </a:xfrm>
          <a:custGeom>
            <a:avLst/>
            <a:gdLst>
              <a:gd name="connsiteX0" fmla="*/ 20535 w 839024"/>
              <a:gd name="connsiteY0" fmla="*/ 36647 h 592939"/>
              <a:gd name="connsiteX1" fmla="*/ 3475 w 839024"/>
              <a:gd name="connsiteY1" fmla="*/ 166301 h 592939"/>
              <a:gd name="connsiteX2" fmla="*/ 3475 w 839024"/>
              <a:gd name="connsiteY2" fmla="*/ 217480 h 592939"/>
              <a:gd name="connsiteX3" fmla="*/ 63 w 839024"/>
              <a:gd name="connsiteY3" fmla="*/ 258423 h 592939"/>
              <a:gd name="connsiteX4" fmla="*/ 6887 w 839024"/>
              <a:gd name="connsiteY4" fmla="*/ 261835 h 592939"/>
              <a:gd name="connsiteX5" fmla="*/ 20535 w 839024"/>
              <a:gd name="connsiteY5" fmla="*/ 323250 h 592939"/>
              <a:gd name="connsiteX6" fmla="*/ 30770 w 839024"/>
              <a:gd name="connsiteY6" fmla="*/ 340309 h 592939"/>
              <a:gd name="connsiteX7" fmla="*/ 47830 w 839024"/>
              <a:gd name="connsiteY7" fmla="*/ 364193 h 592939"/>
              <a:gd name="connsiteX8" fmla="*/ 61478 w 839024"/>
              <a:gd name="connsiteY8" fmla="*/ 364193 h 592939"/>
              <a:gd name="connsiteX9" fmla="*/ 88773 w 839024"/>
              <a:gd name="connsiteY9" fmla="*/ 343721 h 592939"/>
              <a:gd name="connsiteX10" fmla="*/ 116069 w 839024"/>
              <a:gd name="connsiteY10" fmla="*/ 323250 h 592939"/>
              <a:gd name="connsiteX11" fmla="*/ 150188 w 839024"/>
              <a:gd name="connsiteY11" fmla="*/ 309602 h 592939"/>
              <a:gd name="connsiteX12" fmla="*/ 180896 w 839024"/>
              <a:gd name="connsiteY12" fmla="*/ 292542 h 592939"/>
              <a:gd name="connsiteX13" fmla="*/ 211603 w 839024"/>
              <a:gd name="connsiteY13" fmla="*/ 289130 h 592939"/>
              <a:gd name="connsiteX14" fmla="*/ 242311 w 839024"/>
              <a:gd name="connsiteY14" fmla="*/ 309602 h 592939"/>
              <a:gd name="connsiteX15" fmla="*/ 296902 w 839024"/>
              <a:gd name="connsiteY15" fmla="*/ 357369 h 592939"/>
              <a:gd name="connsiteX16" fmla="*/ 344669 w 839024"/>
              <a:gd name="connsiteY16" fmla="*/ 394901 h 592939"/>
              <a:gd name="connsiteX17" fmla="*/ 402672 w 839024"/>
              <a:gd name="connsiteY17" fmla="*/ 452904 h 592939"/>
              <a:gd name="connsiteX18" fmla="*/ 450439 w 839024"/>
              <a:gd name="connsiteY18" fmla="*/ 493847 h 592939"/>
              <a:gd name="connsiteX19" fmla="*/ 505030 w 839024"/>
              <a:gd name="connsiteY19" fmla="*/ 524554 h 592939"/>
              <a:gd name="connsiteX20" fmla="*/ 549385 w 839024"/>
              <a:gd name="connsiteY20" fmla="*/ 558674 h 592939"/>
              <a:gd name="connsiteX21" fmla="*/ 590329 w 839024"/>
              <a:gd name="connsiteY21" fmla="*/ 582557 h 592939"/>
              <a:gd name="connsiteX22" fmla="*/ 610800 w 839024"/>
              <a:gd name="connsiteY22" fmla="*/ 592793 h 592939"/>
              <a:gd name="connsiteX23" fmla="*/ 672215 w 839024"/>
              <a:gd name="connsiteY23" fmla="*/ 575733 h 592939"/>
              <a:gd name="connsiteX24" fmla="*/ 719982 w 839024"/>
              <a:gd name="connsiteY24" fmla="*/ 541614 h 592939"/>
              <a:gd name="connsiteX25" fmla="*/ 771161 w 839024"/>
              <a:gd name="connsiteY25" fmla="*/ 476787 h 592939"/>
              <a:gd name="connsiteX26" fmla="*/ 805281 w 839024"/>
              <a:gd name="connsiteY26" fmla="*/ 418784 h 592939"/>
              <a:gd name="connsiteX27" fmla="*/ 832576 w 839024"/>
              <a:gd name="connsiteY27" fmla="*/ 371017 h 592939"/>
              <a:gd name="connsiteX28" fmla="*/ 835988 w 839024"/>
              <a:gd name="connsiteY28" fmla="*/ 313014 h 592939"/>
              <a:gd name="connsiteX29" fmla="*/ 795045 w 839024"/>
              <a:gd name="connsiteY29" fmla="*/ 207244 h 592939"/>
              <a:gd name="connsiteX30" fmla="*/ 781397 w 839024"/>
              <a:gd name="connsiteY30" fmla="*/ 193596 h 592939"/>
              <a:gd name="connsiteX31" fmla="*/ 726806 w 839024"/>
              <a:gd name="connsiteY31" fmla="*/ 125357 h 592939"/>
              <a:gd name="connsiteX32" fmla="*/ 689275 w 839024"/>
              <a:gd name="connsiteY32" fmla="*/ 87826 h 592939"/>
              <a:gd name="connsiteX33" fmla="*/ 545973 w 839024"/>
              <a:gd name="connsiteY33" fmla="*/ 26411 h 592939"/>
              <a:gd name="connsiteX34" fmla="*/ 464087 w 839024"/>
              <a:gd name="connsiteY34" fmla="*/ 16175 h 592939"/>
              <a:gd name="connsiteX35" fmla="*/ 392436 w 839024"/>
              <a:gd name="connsiteY35" fmla="*/ 2527 h 592939"/>
              <a:gd name="connsiteX36" fmla="*/ 313961 w 839024"/>
              <a:gd name="connsiteY36" fmla="*/ 2527 h 592939"/>
              <a:gd name="connsiteX37" fmla="*/ 194543 w 839024"/>
              <a:gd name="connsiteY37" fmla="*/ 2527 h 592939"/>
              <a:gd name="connsiteX38" fmla="*/ 20535 w 839024"/>
              <a:gd name="connsiteY38" fmla="*/ 36647 h 592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39024" h="592939">
                <a:moveTo>
                  <a:pt x="20535" y="36647"/>
                </a:moveTo>
                <a:cubicBezTo>
                  <a:pt x="-11310" y="63943"/>
                  <a:pt x="6318" y="136162"/>
                  <a:pt x="3475" y="166301"/>
                </a:cubicBezTo>
                <a:cubicBezTo>
                  <a:pt x="632" y="196440"/>
                  <a:pt x="4044" y="202126"/>
                  <a:pt x="3475" y="217480"/>
                </a:cubicBezTo>
                <a:cubicBezTo>
                  <a:pt x="2906" y="232834"/>
                  <a:pt x="-506" y="251031"/>
                  <a:pt x="63" y="258423"/>
                </a:cubicBezTo>
                <a:cubicBezTo>
                  <a:pt x="632" y="265815"/>
                  <a:pt x="3475" y="251031"/>
                  <a:pt x="6887" y="261835"/>
                </a:cubicBezTo>
                <a:cubicBezTo>
                  <a:pt x="10299" y="272639"/>
                  <a:pt x="16555" y="310171"/>
                  <a:pt x="20535" y="323250"/>
                </a:cubicBezTo>
                <a:cubicBezTo>
                  <a:pt x="24515" y="336329"/>
                  <a:pt x="26221" y="333485"/>
                  <a:pt x="30770" y="340309"/>
                </a:cubicBezTo>
                <a:cubicBezTo>
                  <a:pt x="35319" y="347133"/>
                  <a:pt x="42712" y="360212"/>
                  <a:pt x="47830" y="364193"/>
                </a:cubicBezTo>
                <a:cubicBezTo>
                  <a:pt x="52948" y="368174"/>
                  <a:pt x="54654" y="367605"/>
                  <a:pt x="61478" y="364193"/>
                </a:cubicBezTo>
                <a:cubicBezTo>
                  <a:pt x="68302" y="360781"/>
                  <a:pt x="88773" y="343721"/>
                  <a:pt x="88773" y="343721"/>
                </a:cubicBezTo>
                <a:cubicBezTo>
                  <a:pt x="97871" y="336897"/>
                  <a:pt x="105833" y="328937"/>
                  <a:pt x="116069" y="323250"/>
                </a:cubicBezTo>
                <a:cubicBezTo>
                  <a:pt x="126305" y="317564"/>
                  <a:pt x="139384" y="314720"/>
                  <a:pt x="150188" y="309602"/>
                </a:cubicBezTo>
                <a:cubicBezTo>
                  <a:pt x="160992" y="304484"/>
                  <a:pt x="170660" y="295954"/>
                  <a:pt x="180896" y="292542"/>
                </a:cubicBezTo>
                <a:cubicBezTo>
                  <a:pt x="191132" y="289130"/>
                  <a:pt x="201367" y="286287"/>
                  <a:pt x="211603" y="289130"/>
                </a:cubicBezTo>
                <a:cubicBezTo>
                  <a:pt x="221839" y="291973"/>
                  <a:pt x="228095" y="298229"/>
                  <a:pt x="242311" y="309602"/>
                </a:cubicBezTo>
                <a:cubicBezTo>
                  <a:pt x="256527" y="320975"/>
                  <a:pt x="279842" y="343153"/>
                  <a:pt x="296902" y="357369"/>
                </a:cubicBezTo>
                <a:cubicBezTo>
                  <a:pt x="313962" y="371585"/>
                  <a:pt x="327041" y="378979"/>
                  <a:pt x="344669" y="394901"/>
                </a:cubicBezTo>
                <a:cubicBezTo>
                  <a:pt x="362297" y="410823"/>
                  <a:pt x="385044" y="436413"/>
                  <a:pt x="402672" y="452904"/>
                </a:cubicBezTo>
                <a:cubicBezTo>
                  <a:pt x="420300" y="469395"/>
                  <a:pt x="433379" y="481905"/>
                  <a:pt x="450439" y="493847"/>
                </a:cubicBezTo>
                <a:cubicBezTo>
                  <a:pt x="467499" y="505789"/>
                  <a:pt x="488539" y="513750"/>
                  <a:pt x="505030" y="524554"/>
                </a:cubicBezTo>
                <a:cubicBezTo>
                  <a:pt x="521521" y="535359"/>
                  <a:pt x="535169" y="549007"/>
                  <a:pt x="549385" y="558674"/>
                </a:cubicBezTo>
                <a:cubicBezTo>
                  <a:pt x="563602" y="568341"/>
                  <a:pt x="580093" y="576871"/>
                  <a:pt x="590329" y="582557"/>
                </a:cubicBezTo>
                <a:cubicBezTo>
                  <a:pt x="600565" y="588244"/>
                  <a:pt x="597152" y="593930"/>
                  <a:pt x="610800" y="592793"/>
                </a:cubicBezTo>
                <a:cubicBezTo>
                  <a:pt x="624448" y="591656"/>
                  <a:pt x="654018" y="584263"/>
                  <a:pt x="672215" y="575733"/>
                </a:cubicBezTo>
                <a:cubicBezTo>
                  <a:pt x="690412" y="567203"/>
                  <a:pt x="703491" y="558105"/>
                  <a:pt x="719982" y="541614"/>
                </a:cubicBezTo>
                <a:cubicBezTo>
                  <a:pt x="736473" y="525123"/>
                  <a:pt x="756945" y="497259"/>
                  <a:pt x="771161" y="476787"/>
                </a:cubicBezTo>
                <a:cubicBezTo>
                  <a:pt x="785378" y="456315"/>
                  <a:pt x="795045" y="436412"/>
                  <a:pt x="805281" y="418784"/>
                </a:cubicBezTo>
                <a:cubicBezTo>
                  <a:pt x="815517" y="401156"/>
                  <a:pt x="827458" y="388645"/>
                  <a:pt x="832576" y="371017"/>
                </a:cubicBezTo>
                <a:cubicBezTo>
                  <a:pt x="837694" y="353389"/>
                  <a:pt x="842243" y="340310"/>
                  <a:pt x="835988" y="313014"/>
                </a:cubicBezTo>
                <a:cubicBezTo>
                  <a:pt x="829733" y="285718"/>
                  <a:pt x="804143" y="227147"/>
                  <a:pt x="795045" y="207244"/>
                </a:cubicBezTo>
                <a:cubicBezTo>
                  <a:pt x="785947" y="187341"/>
                  <a:pt x="792770" y="207244"/>
                  <a:pt x="781397" y="193596"/>
                </a:cubicBezTo>
                <a:cubicBezTo>
                  <a:pt x="770024" y="179948"/>
                  <a:pt x="742160" y="142985"/>
                  <a:pt x="726806" y="125357"/>
                </a:cubicBezTo>
                <a:cubicBezTo>
                  <a:pt x="711452" y="107729"/>
                  <a:pt x="719414" y="104317"/>
                  <a:pt x="689275" y="87826"/>
                </a:cubicBezTo>
                <a:cubicBezTo>
                  <a:pt x="659136" y="71335"/>
                  <a:pt x="583504" y="38353"/>
                  <a:pt x="545973" y="26411"/>
                </a:cubicBezTo>
                <a:cubicBezTo>
                  <a:pt x="508442" y="14469"/>
                  <a:pt x="489676" y="20156"/>
                  <a:pt x="464087" y="16175"/>
                </a:cubicBezTo>
                <a:cubicBezTo>
                  <a:pt x="438498" y="12194"/>
                  <a:pt x="417457" y="4802"/>
                  <a:pt x="392436" y="2527"/>
                </a:cubicBezTo>
                <a:cubicBezTo>
                  <a:pt x="367415" y="252"/>
                  <a:pt x="313961" y="2527"/>
                  <a:pt x="313961" y="2527"/>
                </a:cubicBezTo>
                <a:cubicBezTo>
                  <a:pt x="280979" y="2527"/>
                  <a:pt x="238330" y="-3160"/>
                  <a:pt x="194543" y="2527"/>
                </a:cubicBezTo>
                <a:cubicBezTo>
                  <a:pt x="150757" y="8214"/>
                  <a:pt x="52380" y="9351"/>
                  <a:pt x="20535" y="36647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7" name="Picture 12" descr="Explosion Animated Gif - ClipArt Best">
            <a:extLst>
              <a:ext uri="{FF2B5EF4-FFF2-40B4-BE49-F238E27FC236}">
                <a16:creationId xmlns:a16="http://schemas.microsoft.com/office/drawing/2014/main" id="{ADEDF0DE-2746-48AD-A52F-EB6DFDEE20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781" y="7139537"/>
            <a:ext cx="2071477" cy="1553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id="{01B5F01C-1DA6-4877-A8F8-DBE09021711D}"/>
              </a:ext>
            </a:extLst>
          </p:cNvPr>
          <p:cNvSpPr txBox="1"/>
          <p:nvPr/>
        </p:nvSpPr>
        <p:spPr>
          <a:xfrm>
            <a:off x="17030236" y="6167884"/>
            <a:ext cx="10835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Courgette" panose="02000603070400060004" pitchFamily="2" charset="0"/>
              </a:rPr>
              <a:t>6</a:t>
            </a:r>
          </a:p>
        </p:txBody>
      </p:sp>
      <p:sp>
        <p:nvSpPr>
          <p:cNvPr id="119" name="Freeform: Shape 118">
            <a:extLst>
              <a:ext uri="{FF2B5EF4-FFF2-40B4-BE49-F238E27FC236}">
                <a16:creationId xmlns:a16="http://schemas.microsoft.com/office/drawing/2014/main" id="{6DF1B9F5-070C-46F8-A4AF-BA48EFD3E852}"/>
              </a:ext>
            </a:extLst>
          </p:cNvPr>
          <p:cNvSpPr/>
          <p:nvPr/>
        </p:nvSpPr>
        <p:spPr>
          <a:xfrm>
            <a:off x="9125594" y="9525427"/>
            <a:ext cx="844668" cy="487380"/>
          </a:xfrm>
          <a:custGeom>
            <a:avLst/>
            <a:gdLst>
              <a:gd name="connsiteX0" fmla="*/ 5723 w 844668"/>
              <a:gd name="connsiteY0" fmla="*/ 194 h 487380"/>
              <a:gd name="connsiteX1" fmla="*/ 5723 w 844668"/>
              <a:gd name="connsiteY1" fmla="*/ 66869 h 487380"/>
              <a:gd name="connsiteX2" fmla="*/ 24773 w 844668"/>
              <a:gd name="connsiteY2" fmla="*/ 124019 h 487380"/>
              <a:gd name="connsiteX3" fmla="*/ 53348 w 844668"/>
              <a:gd name="connsiteY3" fmla="*/ 209744 h 487380"/>
              <a:gd name="connsiteX4" fmla="*/ 62873 w 844668"/>
              <a:gd name="connsiteY4" fmla="*/ 257369 h 487380"/>
              <a:gd name="connsiteX5" fmla="*/ 91448 w 844668"/>
              <a:gd name="connsiteY5" fmla="*/ 304994 h 487380"/>
              <a:gd name="connsiteX6" fmla="*/ 110498 w 844668"/>
              <a:gd name="connsiteY6" fmla="*/ 362144 h 487380"/>
              <a:gd name="connsiteX7" fmla="*/ 158123 w 844668"/>
              <a:gd name="connsiteY7" fmla="*/ 409769 h 487380"/>
              <a:gd name="connsiteX8" fmla="*/ 234323 w 844668"/>
              <a:gd name="connsiteY8" fmla="*/ 428819 h 487380"/>
              <a:gd name="connsiteX9" fmla="*/ 320048 w 844668"/>
              <a:gd name="connsiteY9" fmla="*/ 466919 h 487380"/>
              <a:gd name="connsiteX10" fmla="*/ 377198 w 844668"/>
              <a:gd name="connsiteY10" fmla="*/ 485969 h 487380"/>
              <a:gd name="connsiteX11" fmla="*/ 462923 w 844668"/>
              <a:gd name="connsiteY11" fmla="*/ 485969 h 487380"/>
              <a:gd name="connsiteX12" fmla="*/ 586748 w 844668"/>
              <a:gd name="connsiteY12" fmla="*/ 485969 h 487380"/>
              <a:gd name="connsiteX13" fmla="*/ 672473 w 844668"/>
              <a:gd name="connsiteY13" fmla="*/ 476444 h 487380"/>
              <a:gd name="connsiteX14" fmla="*/ 758198 w 844668"/>
              <a:gd name="connsiteY14" fmla="*/ 447869 h 487380"/>
              <a:gd name="connsiteX15" fmla="*/ 815348 w 844668"/>
              <a:gd name="connsiteY15" fmla="*/ 409769 h 487380"/>
              <a:gd name="connsiteX16" fmla="*/ 843923 w 844668"/>
              <a:gd name="connsiteY16" fmla="*/ 400244 h 487380"/>
              <a:gd name="connsiteX17" fmla="*/ 786773 w 844668"/>
              <a:gd name="connsiteY17" fmla="*/ 371669 h 487380"/>
              <a:gd name="connsiteX18" fmla="*/ 691523 w 844668"/>
              <a:gd name="connsiteY18" fmla="*/ 400244 h 487380"/>
              <a:gd name="connsiteX19" fmla="*/ 624848 w 844668"/>
              <a:gd name="connsiteY19" fmla="*/ 343094 h 487380"/>
              <a:gd name="connsiteX20" fmla="*/ 586748 w 844668"/>
              <a:gd name="connsiteY20" fmla="*/ 304994 h 487380"/>
              <a:gd name="connsiteX21" fmla="*/ 558173 w 844668"/>
              <a:gd name="connsiteY21" fmla="*/ 238319 h 487380"/>
              <a:gd name="connsiteX22" fmla="*/ 558173 w 844668"/>
              <a:gd name="connsiteY22" fmla="*/ 200219 h 487380"/>
              <a:gd name="connsiteX23" fmla="*/ 424823 w 844668"/>
              <a:gd name="connsiteY23" fmla="*/ 181169 h 487380"/>
              <a:gd name="connsiteX24" fmla="*/ 291473 w 844668"/>
              <a:gd name="connsiteY24" fmla="*/ 162119 h 487380"/>
              <a:gd name="connsiteX25" fmla="*/ 205748 w 844668"/>
              <a:gd name="connsiteY25" fmla="*/ 133544 h 487380"/>
              <a:gd name="connsiteX26" fmla="*/ 129548 w 844668"/>
              <a:gd name="connsiteY26" fmla="*/ 85919 h 487380"/>
              <a:gd name="connsiteX27" fmla="*/ 72398 w 844668"/>
              <a:gd name="connsiteY27" fmla="*/ 47819 h 487380"/>
              <a:gd name="connsiteX28" fmla="*/ 5723 w 844668"/>
              <a:gd name="connsiteY28" fmla="*/ 194 h 487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44668" h="487380">
                <a:moveTo>
                  <a:pt x="5723" y="194"/>
                </a:moveTo>
                <a:cubicBezTo>
                  <a:pt x="-5390" y="3369"/>
                  <a:pt x="2548" y="46232"/>
                  <a:pt x="5723" y="66869"/>
                </a:cubicBezTo>
                <a:cubicBezTo>
                  <a:pt x="8898" y="87507"/>
                  <a:pt x="24773" y="124019"/>
                  <a:pt x="24773" y="124019"/>
                </a:cubicBezTo>
                <a:cubicBezTo>
                  <a:pt x="32711" y="147832"/>
                  <a:pt x="46998" y="187519"/>
                  <a:pt x="53348" y="209744"/>
                </a:cubicBezTo>
                <a:cubicBezTo>
                  <a:pt x="59698" y="231969"/>
                  <a:pt x="56523" y="241494"/>
                  <a:pt x="62873" y="257369"/>
                </a:cubicBezTo>
                <a:cubicBezTo>
                  <a:pt x="69223" y="273244"/>
                  <a:pt x="83511" y="287532"/>
                  <a:pt x="91448" y="304994"/>
                </a:cubicBezTo>
                <a:cubicBezTo>
                  <a:pt x="99385" y="322456"/>
                  <a:pt x="99386" y="344682"/>
                  <a:pt x="110498" y="362144"/>
                </a:cubicBezTo>
                <a:cubicBezTo>
                  <a:pt x="121610" y="379606"/>
                  <a:pt x="137486" y="398657"/>
                  <a:pt x="158123" y="409769"/>
                </a:cubicBezTo>
                <a:cubicBezTo>
                  <a:pt x="178760" y="420881"/>
                  <a:pt x="207336" y="419294"/>
                  <a:pt x="234323" y="428819"/>
                </a:cubicBezTo>
                <a:cubicBezTo>
                  <a:pt x="261310" y="438344"/>
                  <a:pt x="296236" y="457394"/>
                  <a:pt x="320048" y="466919"/>
                </a:cubicBezTo>
                <a:cubicBezTo>
                  <a:pt x="343861" y="476444"/>
                  <a:pt x="353386" y="482794"/>
                  <a:pt x="377198" y="485969"/>
                </a:cubicBezTo>
                <a:cubicBezTo>
                  <a:pt x="401011" y="489144"/>
                  <a:pt x="462923" y="485969"/>
                  <a:pt x="462923" y="485969"/>
                </a:cubicBezTo>
                <a:cubicBezTo>
                  <a:pt x="497848" y="485969"/>
                  <a:pt x="551823" y="487557"/>
                  <a:pt x="586748" y="485969"/>
                </a:cubicBezTo>
                <a:cubicBezTo>
                  <a:pt x="621673" y="484381"/>
                  <a:pt x="643898" y="482794"/>
                  <a:pt x="672473" y="476444"/>
                </a:cubicBezTo>
                <a:cubicBezTo>
                  <a:pt x="701048" y="470094"/>
                  <a:pt x="734386" y="458982"/>
                  <a:pt x="758198" y="447869"/>
                </a:cubicBezTo>
                <a:cubicBezTo>
                  <a:pt x="782011" y="436757"/>
                  <a:pt x="815348" y="409769"/>
                  <a:pt x="815348" y="409769"/>
                </a:cubicBezTo>
                <a:cubicBezTo>
                  <a:pt x="829635" y="401832"/>
                  <a:pt x="848685" y="406594"/>
                  <a:pt x="843923" y="400244"/>
                </a:cubicBezTo>
                <a:cubicBezTo>
                  <a:pt x="839161" y="393894"/>
                  <a:pt x="812173" y="371669"/>
                  <a:pt x="786773" y="371669"/>
                </a:cubicBezTo>
                <a:cubicBezTo>
                  <a:pt x="761373" y="371669"/>
                  <a:pt x="718510" y="405006"/>
                  <a:pt x="691523" y="400244"/>
                </a:cubicBezTo>
                <a:cubicBezTo>
                  <a:pt x="664536" y="395482"/>
                  <a:pt x="624848" y="343094"/>
                  <a:pt x="624848" y="343094"/>
                </a:cubicBezTo>
                <a:cubicBezTo>
                  <a:pt x="607386" y="327219"/>
                  <a:pt x="597860" y="322456"/>
                  <a:pt x="586748" y="304994"/>
                </a:cubicBezTo>
                <a:cubicBezTo>
                  <a:pt x="575636" y="287532"/>
                  <a:pt x="558173" y="238319"/>
                  <a:pt x="558173" y="238319"/>
                </a:cubicBezTo>
                <a:cubicBezTo>
                  <a:pt x="553410" y="220856"/>
                  <a:pt x="580398" y="209744"/>
                  <a:pt x="558173" y="200219"/>
                </a:cubicBezTo>
                <a:cubicBezTo>
                  <a:pt x="535948" y="190694"/>
                  <a:pt x="424823" y="181169"/>
                  <a:pt x="424823" y="181169"/>
                </a:cubicBezTo>
                <a:cubicBezTo>
                  <a:pt x="380373" y="174819"/>
                  <a:pt x="327985" y="170056"/>
                  <a:pt x="291473" y="162119"/>
                </a:cubicBezTo>
                <a:cubicBezTo>
                  <a:pt x="254961" y="154182"/>
                  <a:pt x="232735" y="146244"/>
                  <a:pt x="205748" y="133544"/>
                </a:cubicBezTo>
                <a:cubicBezTo>
                  <a:pt x="178761" y="120844"/>
                  <a:pt x="151773" y="100207"/>
                  <a:pt x="129548" y="85919"/>
                </a:cubicBezTo>
                <a:cubicBezTo>
                  <a:pt x="107323" y="71631"/>
                  <a:pt x="93035" y="62106"/>
                  <a:pt x="72398" y="47819"/>
                </a:cubicBezTo>
                <a:cubicBezTo>
                  <a:pt x="51761" y="33532"/>
                  <a:pt x="16836" y="-2981"/>
                  <a:pt x="5723" y="194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Freeform: Shape 119">
            <a:extLst>
              <a:ext uri="{FF2B5EF4-FFF2-40B4-BE49-F238E27FC236}">
                <a16:creationId xmlns:a16="http://schemas.microsoft.com/office/drawing/2014/main" id="{34318803-3950-47BB-87BE-FAD29A27C38C}"/>
              </a:ext>
            </a:extLst>
          </p:cNvPr>
          <p:cNvSpPr/>
          <p:nvPr/>
        </p:nvSpPr>
        <p:spPr>
          <a:xfrm>
            <a:off x="8157103" y="9581507"/>
            <a:ext cx="866592" cy="672319"/>
          </a:xfrm>
          <a:custGeom>
            <a:avLst/>
            <a:gdLst>
              <a:gd name="connsiteX0" fmla="*/ 306559 w 866592"/>
              <a:gd name="connsiteY0" fmla="*/ 8 h 672319"/>
              <a:gd name="connsiteX1" fmla="*/ 224673 w 866592"/>
              <a:gd name="connsiteY1" fmla="*/ 47775 h 672319"/>
              <a:gd name="connsiteX2" fmla="*/ 166670 w 866592"/>
              <a:gd name="connsiteY2" fmla="*/ 75070 h 672319"/>
              <a:gd name="connsiteX3" fmla="*/ 77959 w 866592"/>
              <a:gd name="connsiteY3" fmla="*/ 139897 h 672319"/>
              <a:gd name="connsiteX4" fmla="*/ 47252 w 866592"/>
              <a:gd name="connsiteY4" fmla="*/ 211548 h 672319"/>
              <a:gd name="connsiteX5" fmla="*/ 6309 w 866592"/>
              <a:gd name="connsiteY5" fmla="*/ 327554 h 672319"/>
              <a:gd name="connsiteX6" fmla="*/ 2897 w 866592"/>
              <a:gd name="connsiteY6" fmla="*/ 392381 h 672319"/>
              <a:gd name="connsiteX7" fmla="*/ 33604 w 866592"/>
              <a:gd name="connsiteY7" fmla="*/ 453796 h 672319"/>
              <a:gd name="connsiteX8" fmla="*/ 60900 w 866592"/>
              <a:gd name="connsiteY8" fmla="*/ 508387 h 672319"/>
              <a:gd name="connsiteX9" fmla="*/ 105255 w 866592"/>
              <a:gd name="connsiteY9" fmla="*/ 539094 h 672319"/>
              <a:gd name="connsiteX10" fmla="*/ 170082 w 866592"/>
              <a:gd name="connsiteY10" fmla="*/ 576626 h 672319"/>
              <a:gd name="connsiteX11" fmla="*/ 255380 w 866592"/>
              <a:gd name="connsiteY11" fmla="*/ 620981 h 672319"/>
              <a:gd name="connsiteX12" fmla="*/ 330443 w 866592"/>
              <a:gd name="connsiteY12" fmla="*/ 634629 h 672319"/>
              <a:gd name="connsiteX13" fmla="*/ 487392 w 866592"/>
              <a:gd name="connsiteY13" fmla="*/ 661924 h 672319"/>
              <a:gd name="connsiteX14" fmla="*/ 617046 w 866592"/>
              <a:gd name="connsiteY14" fmla="*/ 672160 h 672319"/>
              <a:gd name="connsiteX15" fmla="*/ 719404 w 866592"/>
              <a:gd name="connsiteY15" fmla="*/ 655100 h 672319"/>
              <a:gd name="connsiteX16" fmla="*/ 862706 w 866592"/>
              <a:gd name="connsiteY16" fmla="*/ 569802 h 672319"/>
              <a:gd name="connsiteX17" fmla="*/ 821762 w 866592"/>
              <a:gd name="connsiteY17" fmla="*/ 525447 h 672319"/>
              <a:gd name="connsiteX18" fmla="*/ 777407 w 866592"/>
              <a:gd name="connsiteY18" fmla="*/ 498151 h 672319"/>
              <a:gd name="connsiteX19" fmla="*/ 719404 w 866592"/>
              <a:gd name="connsiteY19" fmla="*/ 464032 h 672319"/>
              <a:gd name="connsiteX20" fmla="*/ 675049 w 866592"/>
              <a:gd name="connsiteY20" fmla="*/ 429912 h 672319"/>
              <a:gd name="connsiteX21" fmla="*/ 620458 w 866592"/>
              <a:gd name="connsiteY21" fmla="*/ 382145 h 672319"/>
              <a:gd name="connsiteX22" fmla="*/ 552219 w 866592"/>
              <a:gd name="connsiteY22" fmla="*/ 317318 h 672319"/>
              <a:gd name="connsiteX23" fmla="*/ 501040 w 866592"/>
              <a:gd name="connsiteY23" fmla="*/ 259315 h 672319"/>
              <a:gd name="connsiteX24" fmla="*/ 439625 w 866592"/>
              <a:gd name="connsiteY24" fmla="*/ 262727 h 672319"/>
              <a:gd name="connsiteX25" fmla="*/ 388446 w 866592"/>
              <a:gd name="connsiteY25" fmla="*/ 313906 h 672319"/>
              <a:gd name="connsiteX26" fmla="*/ 320207 w 866592"/>
              <a:gd name="connsiteY26" fmla="*/ 334378 h 672319"/>
              <a:gd name="connsiteX27" fmla="*/ 286088 w 866592"/>
              <a:gd name="connsiteY27" fmla="*/ 262727 h 672319"/>
              <a:gd name="connsiteX28" fmla="*/ 269028 w 866592"/>
              <a:gd name="connsiteY28" fmla="*/ 191076 h 672319"/>
              <a:gd name="connsiteX29" fmla="*/ 275852 w 866592"/>
              <a:gd name="connsiteY29" fmla="*/ 105778 h 672319"/>
              <a:gd name="connsiteX30" fmla="*/ 282676 w 866592"/>
              <a:gd name="connsiteY30" fmla="*/ 44363 h 672319"/>
              <a:gd name="connsiteX31" fmla="*/ 306559 w 866592"/>
              <a:gd name="connsiteY31" fmla="*/ 8 h 672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66592" h="672319">
                <a:moveTo>
                  <a:pt x="306559" y="8"/>
                </a:moveTo>
                <a:cubicBezTo>
                  <a:pt x="296892" y="577"/>
                  <a:pt x="247988" y="35265"/>
                  <a:pt x="224673" y="47775"/>
                </a:cubicBezTo>
                <a:cubicBezTo>
                  <a:pt x="201358" y="60285"/>
                  <a:pt x="191122" y="59716"/>
                  <a:pt x="166670" y="75070"/>
                </a:cubicBezTo>
                <a:cubicBezTo>
                  <a:pt x="142218" y="90424"/>
                  <a:pt x="97862" y="117151"/>
                  <a:pt x="77959" y="139897"/>
                </a:cubicBezTo>
                <a:cubicBezTo>
                  <a:pt x="58056" y="162643"/>
                  <a:pt x="59194" y="180272"/>
                  <a:pt x="47252" y="211548"/>
                </a:cubicBezTo>
                <a:cubicBezTo>
                  <a:pt x="35310" y="242824"/>
                  <a:pt x="13701" y="297415"/>
                  <a:pt x="6309" y="327554"/>
                </a:cubicBezTo>
                <a:cubicBezTo>
                  <a:pt x="-1084" y="357693"/>
                  <a:pt x="-1652" y="371341"/>
                  <a:pt x="2897" y="392381"/>
                </a:cubicBezTo>
                <a:cubicBezTo>
                  <a:pt x="7446" y="413421"/>
                  <a:pt x="23937" y="434462"/>
                  <a:pt x="33604" y="453796"/>
                </a:cubicBezTo>
                <a:cubicBezTo>
                  <a:pt x="43271" y="473130"/>
                  <a:pt x="48958" y="494171"/>
                  <a:pt x="60900" y="508387"/>
                </a:cubicBezTo>
                <a:cubicBezTo>
                  <a:pt x="72842" y="522603"/>
                  <a:pt x="87058" y="527721"/>
                  <a:pt x="105255" y="539094"/>
                </a:cubicBezTo>
                <a:cubicBezTo>
                  <a:pt x="123452" y="550467"/>
                  <a:pt x="145061" y="562978"/>
                  <a:pt x="170082" y="576626"/>
                </a:cubicBezTo>
                <a:cubicBezTo>
                  <a:pt x="195103" y="590274"/>
                  <a:pt x="228653" y="611314"/>
                  <a:pt x="255380" y="620981"/>
                </a:cubicBezTo>
                <a:cubicBezTo>
                  <a:pt x="282107" y="630648"/>
                  <a:pt x="330443" y="634629"/>
                  <a:pt x="330443" y="634629"/>
                </a:cubicBezTo>
                <a:cubicBezTo>
                  <a:pt x="369112" y="641453"/>
                  <a:pt x="439625" y="655669"/>
                  <a:pt x="487392" y="661924"/>
                </a:cubicBezTo>
                <a:cubicBezTo>
                  <a:pt x="535159" y="668179"/>
                  <a:pt x="578377" y="673297"/>
                  <a:pt x="617046" y="672160"/>
                </a:cubicBezTo>
                <a:cubicBezTo>
                  <a:pt x="655715" y="671023"/>
                  <a:pt x="678461" y="672160"/>
                  <a:pt x="719404" y="655100"/>
                </a:cubicBezTo>
                <a:cubicBezTo>
                  <a:pt x="760347" y="638040"/>
                  <a:pt x="845646" y="591411"/>
                  <a:pt x="862706" y="569802"/>
                </a:cubicBezTo>
                <a:cubicBezTo>
                  <a:pt x="879766" y="548193"/>
                  <a:pt x="835978" y="537389"/>
                  <a:pt x="821762" y="525447"/>
                </a:cubicBezTo>
                <a:cubicBezTo>
                  <a:pt x="807546" y="513505"/>
                  <a:pt x="794467" y="508387"/>
                  <a:pt x="777407" y="498151"/>
                </a:cubicBezTo>
                <a:cubicBezTo>
                  <a:pt x="760347" y="487915"/>
                  <a:pt x="736464" y="475405"/>
                  <a:pt x="719404" y="464032"/>
                </a:cubicBezTo>
                <a:cubicBezTo>
                  <a:pt x="702344" y="452659"/>
                  <a:pt x="691540" y="443560"/>
                  <a:pt x="675049" y="429912"/>
                </a:cubicBezTo>
                <a:cubicBezTo>
                  <a:pt x="658558" y="416264"/>
                  <a:pt x="640930" y="400911"/>
                  <a:pt x="620458" y="382145"/>
                </a:cubicBezTo>
                <a:cubicBezTo>
                  <a:pt x="599986" y="363379"/>
                  <a:pt x="572122" y="337790"/>
                  <a:pt x="552219" y="317318"/>
                </a:cubicBezTo>
                <a:cubicBezTo>
                  <a:pt x="532316" y="296846"/>
                  <a:pt x="519806" y="268414"/>
                  <a:pt x="501040" y="259315"/>
                </a:cubicBezTo>
                <a:cubicBezTo>
                  <a:pt x="482274" y="250217"/>
                  <a:pt x="458391" y="253629"/>
                  <a:pt x="439625" y="262727"/>
                </a:cubicBezTo>
                <a:cubicBezTo>
                  <a:pt x="420859" y="271826"/>
                  <a:pt x="408349" y="301964"/>
                  <a:pt x="388446" y="313906"/>
                </a:cubicBezTo>
                <a:cubicBezTo>
                  <a:pt x="368543" y="325848"/>
                  <a:pt x="337267" y="342908"/>
                  <a:pt x="320207" y="334378"/>
                </a:cubicBezTo>
                <a:cubicBezTo>
                  <a:pt x="303147" y="325848"/>
                  <a:pt x="294618" y="286611"/>
                  <a:pt x="286088" y="262727"/>
                </a:cubicBezTo>
                <a:cubicBezTo>
                  <a:pt x="277558" y="238843"/>
                  <a:pt x="270734" y="217234"/>
                  <a:pt x="269028" y="191076"/>
                </a:cubicBezTo>
                <a:cubicBezTo>
                  <a:pt x="267322" y="164918"/>
                  <a:pt x="273577" y="130230"/>
                  <a:pt x="275852" y="105778"/>
                </a:cubicBezTo>
                <a:cubicBezTo>
                  <a:pt x="278127" y="81326"/>
                  <a:pt x="280401" y="60854"/>
                  <a:pt x="282676" y="44363"/>
                </a:cubicBezTo>
                <a:cubicBezTo>
                  <a:pt x="284951" y="27872"/>
                  <a:pt x="316226" y="-561"/>
                  <a:pt x="306559" y="8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3758EDD0-F1D0-47A5-BDCC-28D12FDAF0B2}"/>
              </a:ext>
            </a:extLst>
          </p:cNvPr>
          <p:cNvSpPr/>
          <p:nvPr/>
        </p:nvSpPr>
        <p:spPr>
          <a:xfrm>
            <a:off x="8507743" y="8835842"/>
            <a:ext cx="839024" cy="592939"/>
          </a:xfrm>
          <a:custGeom>
            <a:avLst/>
            <a:gdLst>
              <a:gd name="connsiteX0" fmla="*/ 20535 w 839024"/>
              <a:gd name="connsiteY0" fmla="*/ 36647 h 592939"/>
              <a:gd name="connsiteX1" fmla="*/ 3475 w 839024"/>
              <a:gd name="connsiteY1" fmla="*/ 166301 h 592939"/>
              <a:gd name="connsiteX2" fmla="*/ 3475 w 839024"/>
              <a:gd name="connsiteY2" fmla="*/ 217480 h 592939"/>
              <a:gd name="connsiteX3" fmla="*/ 63 w 839024"/>
              <a:gd name="connsiteY3" fmla="*/ 258423 h 592939"/>
              <a:gd name="connsiteX4" fmla="*/ 6887 w 839024"/>
              <a:gd name="connsiteY4" fmla="*/ 261835 h 592939"/>
              <a:gd name="connsiteX5" fmla="*/ 20535 w 839024"/>
              <a:gd name="connsiteY5" fmla="*/ 323250 h 592939"/>
              <a:gd name="connsiteX6" fmla="*/ 30770 w 839024"/>
              <a:gd name="connsiteY6" fmla="*/ 340309 h 592939"/>
              <a:gd name="connsiteX7" fmla="*/ 47830 w 839024"/>
              <a:gd name="connsiteY7" fmla="*/ 364193 h 592939"/>
              <a:gd name="connsiteX8" fmla="*/ 61478 w 839024"/>
              <a:gd name="connsiteY8" fmla="*/ 364193 h 592939"/>
              <a:gd name="connsiteX9" fmla="*/ 88773 w 839024"/>
              <a:gd name="connsiteY9" fmla="*/ 343721 h 592939"/>
              <a:gd name="connsiteX10" fmla="*/ 116069 w 839024"/>
              <a:gd name="connsiteY10" fmla="*/ 323250 h 592939"/>
              <a:gd name="connsiteX11" fmla="*/ 150188 w 839024"/>
              <a:gd name="connsiteY11" fmla="*/ 309602 h 592939"/>
              <a:gd name="connsiteX12" fmla="*/ 180896 w 839024"/>
              <a:gd name="connsiteY12" fmla="*/ 292542 h 592939"/>
              <a:gd name="connsiteX13" fmla="*/ 211603 w 839024"/>
              <a:gd name="connsiteY13" fmla="*/ 289130 h 592939"/>
              <a:gd name="connsiteX14" fmla="*/ 242311 w 839024"/>
              <a:gd name="connsiteY14" fmla="*/ 309602 h 592939"/>
              <a:gd name="connsiteX15" fmla="*/ 296902 w 839024"/>
              <a:gd name="connsiteY15" fmla="*/ 357369 h 592939"/>
              <a:gd name="connsiteX16" fmla="*/ 344669 w 839024"/>
              <a:gd name="connsiteY16" fmla="*/ 394901 h 592939"/>
              <a:gd name="connsiteX17" fmla="*/ 402672 w 839024"/>
              <a:gd name="connsiteY17" fmla="*/ 452904 h 592939"/>
              <a:gd name="connsiteX18" fmla="*/ 450439 w 839024"/>
              <a:gd name="connsiteY18" fmla="*/ 493847 h 592939"/>
              <a:gd name="connsiteX19" fmla="*/ 505030 w 839024"/>
              <a:gd name="connsiteY19" fmla="*/ 524554 h 592939"/>
              <a:gd name="connsiteX20" fmla="*/ 549385 w 839024"/>
              <a:gd name="connsiteY20" fmla="*/ 558674 h 592939"/>
              <a:gd name="connsiteX21" fmla="*/ 590329 w 839024"/>
              <a:gd name="connsiteY21" fmla="*/ 582557 h 592939"/>
              <a:gd name="connsiteX22" fmla="*/ 610800 w 839024"/>
              <a:gd name="connsiteY22" fmla="*/ 592793 h 592939"/>
              <a:gd name="connsiteX23" fmla="*/ 672215 w 839024"/>
              <a:gd name="connsiteY23" fmla="*/ 575733 h 592939"/>
              <a:gd name="connsiteX24" fmla="*/ 719982 w 839024"/>
              <a:gd name="connsiteY24" fmla="*/ 541614 h 592939"/>
              <a:gd name="connsiteX25" fmla="*/ 771161 w 839024"/>
              <a:gd name="connsiteY25" fmla="*/ 476787 h 592939"/>
              <a:gd name="connsiteX26" fmla="*/ 805281 w 839024"/>
              <a:gd name="connsiteY26" fmla="*/ 418784 h 592939"/>
              <a:gd name="connsiteX27" fmla="*/ 832576 w 839024"/>
              <a:gd name="connsiteY27" fmla="*/ 371017 h 592939"/>
              <a:gd name="connsiteX28" fmla="*/ 835988 w 839024"/>
              <a:gd name="connsiteY28" fmla="*/ 313014 h 592939"/>
              <a:gd name="connsiteX29" fmla="*/ 795045 w 839024"/>
              <a:gd name="connsiteY29" fmla="*/ 207244 h 592939"/>
              <a:gd name="connsiteX30" fmla="*/ 781397 w 839024"/>
              <a:gd name="connsiteY30" fmla="*/ 193596 h 592939"/>
              <a:gd name="connsiteX31" fmla="*/ 726806 w 839024"/>
              <a:gd name="connsiteY31" fmla="*/ 125357 h 592939"/>
              <a:gd name="connsiteX32" fmla="*/ 689275 w 839024"/>
              <a:gd name="connsiteY32" fmla="*/ 87826 h 592939"/>
              <a:gd name="connsiteX33" fmla="*/ 545973 w 839024"/>
              <a:gd name="connsiteY33" fmla="*/ 26411 h 592939"/>
              <a:gd name="connsiteX34" fmla="*/ 464087 w 839024"/>
              <a:gd name="connsiteY34" fmla="*/ 16175 h 592939"/>
              <a:gd name="connsiteX35" fmla="*/ 392436 w 839024"/>
              <a:gd name="connsiteY35" fmla="*/ 2527 h 592939"/>
              <a:gd name="connsiteX36" fmla="*/ 313961 w 839024"/>
              <a:gd name="connsiteY36" fmla="*/ 2527 h 592939"/>
              <a:gd name="connsiteX37" fmla="*/ 194543 w 839024"/>
              <a:gd name="connsiteY37" fmla="*/ 2527 h 592939"/>
              <a:gd name="connsiteX38" fmla="*/ 20535 w 839024"/>
              <a:gd name="connsiteY38" fmla="*/ 36647 h 592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39024" h="592939">
                <a:moveTo>
                  <a:pt x="20535" y="36647"/>
                </a:moveTo>
                <a:cubicBezTo>
                  <a:pt x="-11310" y="63943"/>
                  <a:pt x="6318" y="136162"/>
                  <a:pt x="3475" y="166301"/>
                </a:cubicBezTo>
                <a:cubicBezTo>
                  <a:pt x="632" y="196440"/>
                  <a:pt x="4044" y="202126"/>
                  <a:pt x="3475" y="217480"/>
                </a:cubicBezTo>
                <a:cubicBezTo>
                  <a:pt x="2906" y="232834"/>
                  <a:pt x="-506" y="251031"/>
                  <a:pt x="63" y="258423"/>
                </a:cubicBezTo>
                <a:cubicBezTo>
                  <a:pt x="632" y="265815"/>
                  <a:pt x="3475" y="251031"/>
                  <a:pt x="6887" y="261835"/>
                </a:cubicBezTo>
                <a:cubicBezTo>
                  <a:pt x="10299" y="272639"/>
                  <a:pt x="16555" y="310171"/>
                  <a:pt x="20535" y="323250"/>
                </a:cubicBezTo>
                <a:cubicBezTo>
                  <a:pt x="24515" y="336329"/>
                  <a:pt x="26221" y="333485"/>
                  <a:pt x="30770" y="340309"/>
                </a:cubicBezTo>
                <a:cubicBezTo>
                  <a:pt x="35319" y="347133"/>
                  <a:pt x="42712" y="360212"/>
                  <a:pt x="47830" y="364193"/>
                </a:cubicBezTo>
                <a:cubicBezTo>
                  <a:pt x="52948" y="368174"/>
                  <a:pt x="54654" y="367605"/>
                  <a:pt x="61478" y="364193"/>
                </a:cubicBezTo>
                <a:cubicBezTo>
                  <a:pt x="68302" y="360781"/>
                  <a:pt x="88773" y="343721"/>
                  <a:pt x="88773" y="343721"/>
                </a:cubicBezTo>
                <a:cubicBezTo>
                  <a:pt x="97871" y="336897"/>
                  <a:pt x="105833" y="328937"/>
                  <a:pt x="116069" y="323250"/>
                </a:cubicBezTo>
                <a:cubicBezTo>
                  <a:pt x="126305" y="317564"/>
                  <a:pt x="139384" y="314720"/>
                  <a:pt x="150188" y="309602"/>
                </a:cubicBezTo>
                <a:cubicBezTo>
                  <a:pt x="160992" y="304484"/>
                  <a:pt x="170660" y="295954"/>
                  <a:pt x="180896" y="292542"/>
                </a:cubicBezTo>
                <a:cubicBezTo>
                  <a:pt x="191132" y="289130"/>
                  <a:pt x="201367" y="286287"/>
                  <a:pt x="211603" y="289130"/>
                </a:cubicBezTo>
                <a:cubicBezTo>
                  <a:pt x="221839" y="291973"/>
                  <a:pt x="228095" y="298229"/>
                  <a:pt x="242311" y="309602"/>
                </a:cubicBezTo>
                <a:cubicBezTo>
                  <a:pt x="256527" y="320975"/>
                  <a:pt x="279842" y="343153"/>
                  <a:pt x="296902" y="357369"/>
                </a:cubicBezTo>
                <a:cubicBezTo>
                  <a:pt x="313962" y="371585"/>
                  <a:pt x="327041" y="378979"/>
                  <a:pt x="344669" y="394901"/>
                </a:cubicBezTo>
                <a:cubicBezTo>
                  <a:pt x="362297" y="410823"/>
                  <a:pt x="385044" y="436413"/>
                  <a:pt x="402672" y="452904"/>
                </a:cubicBezTo>
                <a:cubicBezTo>
                  <a:pt x="420300" y="469395"/>
                  <a:pt x="433379" y="481905"/>
                  <a:pt x="450439" y="493847"/>
                </a:cubicBezTo>
                <a:cubicBezTo>
                  <a:pt x="467499" y="505789"/>
                  <a:pt x="488539" y="513750"/>
                  <a:pt x="505030" y="524554"/>
                </a:cubicBezTo>
                <a:cubicBezTo>
                  <a:pt x="521521" y="535359"/>
                  <a:pt x="535169" y="549007"/>
                  <a:pt x="549385" y="558674"/>
                </a:cubicBezTo>
                <a:cubicBezTo>
                  <a:pt x="563602" y="568341"/>
                  <a:pt x="580093" y="576871"/>
                  <a:pt x="590329" y="582557"/>
                </a:cubicBezTo>
                <a:cubicBezTo>
                  <a:pt x="600565" y="588244"/>
                  <a:pt x="597152" y="593930"/>
                  <a:pt x="610800" y="592793"/>
                </a:cubicBezTo>
                <a:cubicBezTo>
                  <a:pt x="624448" y="591656"/>
                  <a:pt x="654018" y="584263"/>
                  <a:pt x="672215" y="575733"/>
                </a:cubicBezTo>
                <a:cubicBezTo>
                  <a:pt x="690412" y="567203"/>
                  <a:pt x="703491" y="558105"/>
                  <a:pt x="719982" y="541614"/>
                </a:cubicBezTo>
                <a:cubicBezTo>
                  <a:pt x="736473" y="525123"/>
                  <a:pt x="756945" y="497259"/>
                  <a:pt x="771161" y="476787"/>
                </a:cubicBezTo>
                <a:cubicBezTo>
                  <a:pt x="785378" y="456315"/>
                  <a:pt x="795045" y="436412"/>
                  <a:pt x="805281" y="418784"/>
                </a:cubicBezTo>
                <a:cubicBezTo>
                  <a:pt x="815517" y="401156"/>
                  <a:pt x="827458" y="388645"/>
                  <a:pt x="832576" y="371017"/>
                </a:cubicBezTo>
                <a:cubicBezTo>
                  <a:pt x="837694" y="353389"/>
                  <a:pt x="842243" y="340310"/>
                  <a:pt x="835988" y="313014"/>
                </a:cubicBezTo>
                <a:cubicBezTo>
                  <a:pt x="829733" y="285718"/>
                  <a:pt x="804143" y="227147"/>
                  <a:pt x="795045" y="207244"/>
                </a:cubicBezTo>
                <a:cubicBezTo>
                  <a:pt x="785947" y="187341"/>
                  <a:pt x="792770" y="207244"/>
                  <a:pt x="781397" y="193596"/>
                </a:cubicBezTo>
                <a:cubicBezTo>
                  <a:pt x="770024" y="179948"/>
                  <a:pt x="742160" y="142985"/>
                  <a:pt x="726806" y="125357"/>
                </a:cubicBezTo>
                <a:cubicBezTo>
                  <a:pt x="711452" y="107729"/>
                  <a:pt x="719414" y="104317"/>
                  <a:pt x="689275" y="87826"/>
                </a:cubicBezTo>
                <a:cubicBezTo>
                  <a:pt x="659136" y="71335"/>
                  <a:pt x="583504" y="38353"/>
                  <a:pt x="545973" y="26411"/>
                </a:cubicBezTo>
                <a:cubicBezTo>
                  <a:pt x="508442" y="14469"/>
                  <a:pt x="489676" y="20156"/>
                  <a:pt x="464087" y="16175"/>
                </a:cubicBezTo>
                <a:cubicBezTo>
                  <a:pt x="438498" y="12194"/>
                  <a:pt x="417457" y="4802"/>
                  <a:pt x="392436" y="2527"/>
                </a:cubicBezTo>
                <a:cubicBezTo>
                  <a:pt x="367415" y="252"/>
                  <a:pt x="313961" y="2527"/>
                  <a:pt x="313961" y="2527"/>
                </a:cubicBezTo>
                <a:cubicBezTo>
                  <a:pt x="280979" y="2527"/>
                  <a:pt x="238330" y="-3160"/>
                  <a:pt x="194543" y="2527"/>
                </a:cubicBezTo>
                <a:cubicBezTo>
                  <a:pt x="150757" y="8214"/>
                  <a:pt x="52380" y="9351"/>
                  <a:pt x="20535" y="36647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" name="Picture 12" descr="Explosion Animated Gif - ClipArt Best">
            <a:extLst>
              <a:ext uri="{FF2B5EF4-FFF2-40B4-BE49-F238E27FC236}">
                <a16:creationId xmlns:a16="http://schemas.microsoft.com/office/drawing/2014/main" id="{101ACD83-AB86-4970-A97B-63DF91C37E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738" y="7710993"/>
            <a:ext cx="2071477" cy="1553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" name="TextBox 122">
            <a:extLst>
              <a:ext uri="{FF2B5EF4-FFF2-40B4-BE49-F238E27FC236}">
                <a16:creationId xmlns:a16="http://schemas.microsoft.com/office/drawing/2014/main" id="{9E6381DB-6D1A-485F-B022-F481366488C7}"/>
              </a:ext>
            </a:extLst>
          </p:cNvPr>
          <p:cNvSpPr txBox="1"/>
          <p:nvPr/>
        </p:nvSpPr>
        <p:spPr>
          <a:xfrm>
            <a:off x="16798366" y="6130170"/>
            <a:ext cx="10835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Courgette" panose="02000603070400060004" pitchFamily="2" charset="0"/>
              </a:rPr>
              <a:t>20</a:t>
            </a:r>
          </a:p>
        </p:txBody>
      </p:sp>
      <p:sp>
        <p:nvSpPr>
          <p:cNvPr id="124" name="Freeform: Shape 123">
            <a:extLst>
              <a:ext uri="{FF2B5EF4-FFF2-40B4-BE49-F238E27FC236}">
                <a16:creationId xmlns:a16="http://schemas.microsoft.com/office/drawing/2014/main" id="{BF1BAA98-41EF-469E-BCB8-F59EF1D12BA2}"/>
              </a:ext>
            </a:extLst>
          </p:cNvPr>
          <p:cNvSpPr/>
          <p:nvPr/>
        </p:nvSpPr>
        <p:spPr>
          <a:xfrm>
            <a:off x="10658587" y="9488896"/>
            <a:ext cx="844668" cy="487380"/>
          </a:xfrm>
          <a:custGeom>
            <a:avLst/>
            <a:gdLst>
              <a:gd name="connsiteX0" fmla="*/ 5723 w 844668"/>
              <a:gd name="connsiteY0" fmla="*/ 194 h 487380"/>
              <a:gd name="connsiteX1" fmla="*/ 5723 w 844668"/>
              <a:gd name="connsiteY1" fmla="*/ 66869 h 487380"/>
              <a:gd name="connsiteX2" fmla="*/ 24773 w 844668"/>
              <a:gd name="connsiteY2" fmla="*/ 124019 h 487380"/>
              <a:gd name="connsiteX3" fmla="*/ 53348 w 844668"/>
              <a:gd name="connsiteY3" fmla="*/ 209744 h 487380"/>
              <a:gd name="connsiteX4" fmla="*/ 62873 w 844668"/>
              <a:gd name="connsiteY4" fmla="*/ 257369 h 487380"/>
              <a:gd name="connsiteX5" fmla="*/ 91448 w 844668"/>
              <a:gd name="connsiteY5" fmla="*/ 304994 h 487380"/>
              <a:gd name="connsiteX6" fmla="*/ 110498 w 844668"/>
              <a:gd name="connsiteY6" fmla="*/ 362144 h 487380"/>
              <a:gd name="connsiteX7" fmla="*/ 158123 w 844668"/>
              <a:gd name="connsiteY7" fmla="*/ 409769 h 487380"/>
              <a:gd name="connsiteX8" fmla="*/ 234323 w 844668"/>
              <a:gd name="connsiteY8" fmla="*/ 428819 h 487380"/>
              <a:gd name="connsiteX9" fmla="*/ 320048 w 844668"/>
              <a:gd name="connsiteY9" fmla="*/ 466919 h 487380"/>
              <a:gd name="connsiteX10" fmla="*/ 377198 w 844668"/>
              <a:gd name="connsiteY10" fmla="*/ 485969 h 487380"/>
              <a:gd name="connsiteX11" fmla="*/ 462923 w 844668"/>
              <a:gd name="connsiteY11" fmla="*/ 485969 h 487380"/>
              <a:gd name="connsiteX12" fmla="*/ 586748 w 844668"/>
              <a:gd name="connsiteY12" fmla="*/ 485969 h 487380"/>
              <a:gd name="connsiteX13" fmla="*/ 672473 w 844668"/>
              <a:gd name="connsiteY13" fmla="*/ 476444 h 487380"/>
              <a:gd name="connsiteX14" fmla="*/ 758198 w 844668"/>
              <a:gd name="connsiteY14" fmla="*/ 447869 h 487380"/>
              <a:gd name="connsiteX15" fmla="*/ 815348 w 844668"/>
              <a:gd name="connsiteY15" fmla="*/ 409769 h 487380"/>
              <a:gd name="connsiteX16" fmla="*/ 843923 w 844668"/>
              <a:gd name="connsiteY16" fmla="*/ 400244 h 487380"/>
              <a:gd name="connsiteX17" fmla="*/ 786773 w 844668"/>
              <a:gd name="connsiteY17" fmla="*/ 371669 h 487380"/>
              <a:gd name="connsiteX18" fmla="*/ 691523 w 844668"/>
              <a:gd name="connsiteY18" fmla="*/ 400244 h 487380"/>
              <a:gd name="connsiteX19" fmla="*/ 624848 w 844668"/>
              <a:gd name="connsiteY19" fmla="*/ 343094 h 487380"/>
              <a:gd name="connsiteX20" fmla="*/ 586748 w 844668"/>
              <a:gd name="connsiteY20" fmla="*/ 304994 h 487380"/>
              <a:gd name="connsiteX21" fmla="*/ 558173 w 844668"/>
              <a:gd name="connsiteY21" fmla="*/ 238319 h 487380"/>
              <a:gd name="connsiteX22" fmla="*/ 558173 w 844668"/>
              <a:gd name="connsiteY22" fmla="*/ 200219 h 487380"/>
              <a:gd name="connsiteX23" fmla="*/ 424823 w 844668"/>
              <a:gd name="connsiteY23" fmla="*/ 181169 h 487380"/>
              <a:gd name="connsiteX24" fmla="*/ 291473 w 844668"/>
              <a:gd name="connsiteY24" fmla="*/ 162119 h 487380"/>
              <a:gd name="connsiteX25" fmla="*/ 205748 w 844668"/>
              <a:gd name="connsiteY25" fmla="*/ 133544 h 487380"/>
              <a:gd name="connsiteX26" fmla="*/ 129548 w 844668"/>
              <a:gd name="connsiteY26" fmla="*/ 85919 h 487380"/>
              <a:gd name="connsiteX27" fmla="*/ 72398 w 844668"/>
              <a:gd name="connsiteY27" fmla="*/ 47819 h 487380"/>
              <a:gd name="connsiteX28" fmla="*/ 5723 w 844668"/>
              <a:gd name="connsiteY28" fmla="*/ 194 h 487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44668" h="487380">
                <a:moveTo>
                  <a:pt x="5723" y="194"/>
                </a:moveTo>
                <a:cubicBezTo>
                  <a:pt x="-5390" y="3369"/>
                  <a:pt x="2548" y="46232"/>
                  <a:pt x="5723" y="66869"/>
                </a:cubicBezTo>
                <a:cubicBezTo>
                  <a:pt x="8898" y="87507"/>
                  <a:pt x="24773" y="124019"/>
                  <a:pt x="24773" y="124019"/>
                </a:cubicBezTo>
                <a:cubicBezTo>
                  <a:pt x="32711" y="147832"/>
                  <a:pt x="46998" y="187519"/>
                  <a:pt x="53348" y="209744"/>
                </a:cubicBezTo>
                <a:cubicBezTo>
                  <a:pt x="59698" y="231969"/>
                  <a:pt x="56523" y="241494"/>
                  <a:pt x="62873" y="257369"/>
                </a:cubicBezTo>
                <a:cubicBezTo>
                  <a:pt x="69223" y="273244"/>
                  <a:pt x="83511" y="287532"/>
                  <a:pt x="91448" y="304994"/>
                </a:cubicBezTo>
                <a:cubicBezTo>
                  <a:pt x="99385" y="322456"/>
                  <a:pt x="99386" y="344682"/>
                  <a:pt x="110498" y="362144"/>
                </a:cubicBezTo>
                <a:cubicBezTo>
                  <a:pt x="121610" y="379606"/>
                  <a:pt x="137486" y="398657"/>
                  <a:pt x="158123" y="409769"/>
                </a:cubicBezTo>
                <a:cubicBezTo>
                  <a:pt x="178760" y="420881"/>
                  <a:pt x="207336" y="419294"/>
                  <a:pt x="234323" y="428819"/>
                </a:cubicBezTo>
                <a:cubicBezTo>
                  <a:pt x="261310" y="438344"/>
                  <a:pt x="296236" y="457394"/>
                  <a:pt x="320048" y="466919"/>
                </a:cubicBezTo>
                <a:cubicBezTo>
                  <a:pt x="343861" y="476444"/>
                  <a:pt x="353386" y="482794"/>
                  <a:pt x="377198" y="485969"/>
                </a:cubicBezTo>
                <a:cubicBezTo>
                  <a:pt x="401011" y="489144"/>
                  <a:pt x="462923" y="485969"/>
                  <a:pt x="462923" y="485969"/>
                </a:cubicBezTo>
                <a:cubicBezTo>
                  <a:pt x="497848" y="485969"/>
                  <a:pt x="551823" y="487557"/>
                  <a:pt x="586748" y="485969"/>
                </a:cubicBezTo>
                <a:cubicBezTo>
                  <a:pt x="621673" y="484381"/>
                  <a:pt x="643898" y="482794"/>
                  <a:pt x="672473" y="476444"/>
                </a:cubicBezTo>
                <a:cubicBezTo>
                  <a:pt x="701048" y="470094"/>
                  <a:pt x="734386" y="458982"/>
                  <a:pt x="758198" y="447869"/>
                </a:cubicBezTo>
                <a:cubicBezTo>
                  <a:pt x="782011" y="436757"/>
                  <a:pt x="815348" y="409769"/>
                  <a:pt x="815348" y="409769"/>
                </a:cubicBezTo>
                <a:cubicBezTo>
                  <a:pt x="829635" y="401832"/>
                  <a:pt x="848685" y="406594"/>
                  <a:pt x="843923" y="400244"/>
                </a:cubicBezTo>
                <a:cubicBezTo>
                  <a:pt x="839161" y="393894"/>
                  <a:pt x="812173" y="371669"/>
                  <a:pt x="786773" y="371669"/>
                </a:cubicBezTo>
                <a:cubicBezTo>
                  <a:pt x="761373" y="371669"/>
                  <a:pt x="718510" y="405006"/>
                  <a:pt x="691523" y="400244"/>
                </a:cubicBezTo>
                <a:cubicBezTo>
                  <a:pt x="664536" y="395482"/>
                  <a:pt x="624848" y="343094"/>
                  <a:pt x="624848" y="343094"/>
                </a:cubicBezTo>
                <a:cubicBezTo>
                  <a:pt x="607386" y="327219"/>
                  <a:pt x="597860" y="322456"/>
                  <a:pt x="586748" y="304994"/>
                </a:cubicBezTo>
                <a:cubicBezTo>
                  <a:pt x="575636" y="287532"/>
                  <a:pt x="558173" y="238319"/>
                  <a:pt x="558173" y="238319"/>
                </a:cubicBezTo>
                <a:cubicBezTo>
                  <a:pt x="553410" y="220856"/>
                  <a:pt x="580398" y="209744"/>
                  <a:pt x="558173" y="200219"/>
                </a:cubicBezTo>
                <a:cubicBezTo>
                  <a:pt x="535948" y="190694"/>
                  <a:pt x="424823" y="181169"/>
                  <a:pt x="424823" y="181169"/>
                </a:cubicBezTo>
                <a:cubicBezTo>
                  <a:pt x="380373" y="174819"/>
                  <a:pt x="327985" y="170056"/>
                  <a:pt x="291473" y="162119"/>
                </a:cubicBezTo>
                <a:cubicBezTo>
                  <a:pt x="254961" y="154182"/>
                  <a:pt x="232735" y="146244"/>
                  <a:pt x="205748" y="133544"/>
                </a:cubicBezTo>
                <a:cubicBezTo>
                  <a:pt x="178761" y="120844"/>
                  <a:pt x="151773" y="100207"/>
                  <a:pt x="129548" y="85919"/>
                </a:cubicBezTo>
                <a:cubicBezTo>
                  <a:pt x="107323" y="71631"/>
                  <a:pt x="93035" y="62106"/>
                  <a:pt x="72398" y="47819"/>
                </a:cubicBezTo>
                <a:cubicBezTo>
                  <a:pt x="51761" y="33532"/>
                  <a:pt x="16836" y="-2981"/>
                  <a:pt x="5723" y="194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Freeform: Shape 124">
            <a:extLst>
              <a:ext uri="{FF2B5EF4-FFF2-40B4-BE49-F238E27FC236}">
                <a16:creationId xmlns:a16="http://schemas.microsoft.com/office/drawing/2014/main" id="{752F0634-C34F-482E-AAEA-D27DC352CB9C}"/>
              </a:ext>
            </a:extLst>
          </p:cNvPr>
          <p:cNvSpPr/>
          <p:nvPr/>
        </p:nvSpPr>
        <p:spPr>
          <a:xfrm>
            <a:off x="9690096" y="9544976"/>
            <a:ext cx="866592" cy="672319"/>
          </a:xfrm>
          <a:custGeom>
            <a:avLst/>
            <a:gdLst>
              <a:gd name="connsiteX0" fmla="*/ 306559 w 866592"/>
              <a:gd name="connsiteY0" fmla="*/ 8 h 672319"/>
              <a:gd name="connsiteX1" fmla="*/ 224673 w 866592"/>
              <a:gd name="connsiteY1" fmla="*/ 47775 h 672319"/>
              <a:gd name="connsiteX2" fmla="*/ 166670 w 866592"/>
              <a:gd name="connsiteY2" fmla="*/ 75070 h 672319"/>
              <a:gd name="connsiteX3" fmla="*/ 77959 w 866592"/>
              <a:gd name="connsiteY3" fmla="*/ 139897 h 672319"/>
              <a:gd name="connsiteX4" fmla="*/ 47252 w 866592"/>
              <a:gd name="connsiteY4" fmla="*/ 211548 h 672319"/>
              <a:gd name="connsiteX5" fmla="*/ 6309 w 866592"/>
              <a:gd name="connsiteY5" fmla="*/ 327554 h 672319"/>
              <a:gd name="connsiteX6" fmla="*/ 2897 w 866592"/>
              <a:gd name="connsiteY6" fmla="*/ 392381 h 672319"/>
              <a:gd name="connsiteX7" fmla="*/ 33604 w 866592"/>
              <a:gd name="connsiteY7" fmla="*/ 453796 h 672319"/>
              <a:gd name="connsiteX8" fmla="*/ 60900 w 866592"/>
              <a:gd name="connsiteY8" fmla="*/ 508387 h 672319"/>
              <a:gd name="connsiteX9" fmla="*/ 105255 w 866592"/>
              <a:gd name="connsiteY9" fmla="*/ 539094 h 672319"/>
              <a:gd name="connsiteX10" fmla="*/ 170082 w 866592"/>
              <a:gd name="connsiteY10" fmla="*/ 576626 h 672319"/>
              <a:gd name="connsiteX11" fmla="*/ 255380 w 866592"/>
              <a:gd name="connsiteY11" fmla="*/ 620981 h 672319"/>
              <a:gd name="connsiteX12" fmla="*/ 330443 w 866592"/>
              <a:gd name="connsiteY12" fmla="*/ 634629 h 672319"/>
              <a:gd name="connsiteX13" fmla="*/ 487392 w 866592"/>
              <a:gd name="connsiteY13" fmla="*/ 661924 h 672319"/>
              <a:gd name="connsiteX14" fmla="*/ 617046 w 866592"/>
              <a:gd name="connsiteY14" fmla="*/ 672160 h 672319"/>
              <a:gd name="connsiteX15" fmla="*/ 719404 w 866592"/>
              <a:gd name="connsiteY15" fmla="*/ 655100 h 672319"/>
              <a:gd name="connsiteX16" fmla="*/ 862706 w 866592"/>
              <a:gd name="connsiteY16" fmla="*/ 569802 h 672319"/>
              <a:gd name="connsiteX17" fmla="*/ 821762 w 866592"/>
              <a:gd name="connsiteY17" fmla="*/ 525447 h 672319"/>
              <a:gd name="connsiteX18" fmla="*/ 777407 w 866592"/>
              <a:gd name="connsiteY18" fmla="*/ 498151 h 672319"/>
              <a:gd name="connsiteX19" fmla="*/ 719404 w 866592"/>
              <a:gd name="connsiteY19" fmla="*/ 464032 h 672319"/>
              <a:gd name="connsiteX20" fmla="*/ 675049 w 866592"/>
              <a:gd name="connsiteY20" fmla="*/ 429912 h 672319"/>
              <a:gd name="connsiteX21" fmla="*/ 620458 w 866592"/>
              <a:gd name="connsiteY21" fmla="*/ 382145 h 672319"/>
              <a:gd name="connsiteX22" fmla="*/ 552219 w 866592"/>
              <a:gd name="connsiteY22" fmla="*/ 317318 h 672319"/>
              <a:gd name="connsiteX23" fmla="*/ 501040 w 866592"/>
              <a:gd name="connsiteY23" fmla="*/ 259315 h 672319"/>
              <a:gd name="connsiteX24" fmla="*/ 439625 w 866592"/>
              <a:gd name="connsiteY24" fmla="*/ 262727 h 672319"/>
              <a:gd name="connsiteX25" fmla="*/ 388446 w 866592"/>
              <a:gd name="connsiteY25" fmla="*/ 313906 h 672319"/>
              <a:gd name="connsiteX26" fmla="*/ 320207 w 866592"/>
              <a:gd name="connsiteY26" fmla="*/ 334378 h 672319"/>
              <a:gd name="connsiteX27" fmla="*/ 286088 w 866592"/>
              <a:gd name="connsiteY27" fmla="*/ 262727 h 672319"/>
              <a:gd name="connsiteX28" fmla="*/ 269028 w 866592"/>
              <a:gd name="connsiteY28" fmla="*/ 191076 h 672319"/>
              <a:gd name="connsiteX29" fmla="*/ 275852 w 866592"/>
              <a:gd name="connsiteY29" fmla="*/ 105778 h 672319"/>
              <a:gd name="connsiteX30" fmla="*/ 282676 w 866592"/>
              <a:gd name="connsiteY30" fmla="*/ 44363 h 672319"/>
              <a:gd name="connsiteX31" fmla="*/ 306559 w 866592"/>
              <a:gd name="connsiteY31" fmla="*/ 8 h 672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66592" h="672319">
                <a:moveTo>
                  <a:pt x="306559" y="8"/>
                </a:moveTo>
                <a:cubicBezTo>
                  <a:pt x="296892" y="577"/>
                  <a:pt x="247988" y="35265"/>
                  <a:pt x="224673" y="47775"/>
                </a:cubicBezTo>
                <a:cubicBezTo>
                  <a:pt x="201358" y="60285"/>
                  <a:pt x="191122" y="59716"/>
                  <a:pt x="166670" y="75070"/>
                </a:cubicBezTo>
                <a:cubicBezTo>
                  <a:pt x="142218" y="90424"/>
                  <a:pt x="97862" y="117151"/>
                  <a:pt x="77959" y="139897"/>
                </a:cubicBezTo>
                <a:cubicBezTo>
                  <a:pt x="58056" y="162643"/>
                  <a:pt x="59194" y="180272"/>
                  <a:pt x="47252" y="211548"/>
                </a:cubicBezTo>
                <a:cubicBezTo>
                  <a:pt x="35310" y="242824"/>
                  <a:pt x="13701" y="297415"/>
                  <a:pt x="6309" y="327554"/>
                </a:cubicBezTo>
                <a:cubicBezTo>
                  <a:pt x="-1084" y="357693"/>
                  <a:pt x="-1652" y="371341"/>
                  <a:pt x="2897" y="392381"/>
                </a:cubicBezTo>
                <a:cubicBezTo>
                  <a:pt x="7446" y="413421"/>
                  <a:pt x="23937" y="434462"/>
                  <a:pt x="33604" y="453796"/>
                </a:cubicBezTo>
                <a:cubicBezTo>
                  <a:pt x="43271" y="473130"/>
                  <a:pt x="48958" y="494171"/>
                  <a:pt x="60900" y="508387"/>
                </a:cubicBezTo>
                <a:cubicBezTo>
                  <a:pt x="72842" y="522603"/>
                  <a:pt x="87058" y="527721"/>
                  <a:pt x="105255" y="539094"/>
                </a:cubicBezTo>
                <a:cubicBezTo>
                  <a:pt x="123452" y="550467"/>
                  <a:pt x="145061" y="562978"/>
                  <a:pt x="170082" y="576626"/>
                </a:cubicBezTo>
                <a:cubicBezTo>
                  <a:pt x="195103" y="590274"/>
                  <a:pt x="228653" y="611314"/>
                  <a:pt x="255380" y="620981"/>
                </a:cubicBezTo>
                <a:cubicBezTo>
                  <a:pt x="282107" y="630648"/>
                  <a:pt x="330443" y="634629"/>
                  <a:pt x="330443" y="634629"/>
                </a:cubicBezTo>
                <a:cubicBezTo>
                  <a:pt x="369112" y="641453"/>
                  <a:pt x="439625" y="655669"/>
                  <a:pt x="487392" y="661924"/>
                </a:cubicBezTo>
                <a:cubicBezTo>
                  <a:pt x="535159" y="668179"/>
                  <a:pt x="578377" y="673297"/>
                  <a:pt x="617046" y="672160"/>
                </a:cubicBezTo>
                <a:cubicBezTo>
                  <a:pt x="655715" y="671023"/>
                  <a:pt x="678461" y="672160"/>
                  <a:pt x="719404" y="655100"/>
                </a:cubicBezTo>
                <a:cubicBezTo>
                  <a:pt x="760347" y="638040"/>
                  <a:pt x="845646" y="591411"/>
                  <a:pt x="862706" y="569802"/>
                </a:cubicBezTo>
                <a:cubicBezTo>
                  <a:pt x="879766" y="548193"/>
                  <a:pt x="835978" y="537389"/>
                  <a:pt x="821762" y="525447"/>
                </a:cubicBezTo>
                <a:cubicBezTo>
                  <a:pt x="807546" y="513505"/>
                  <a:pt x="794467" y="508387"/>
                  <a:pt x="777407" y="498151"/>
                </a:cubicBezTo>
                <a:cubicBezTo>
                  <a:pt x="760347" y="487915"/>
                  <a:pt x="736464" y="475405"/>
                  <a:pt x="719404" y="464032"/>
                </a:cubicBezTo>
                <a:cubicBezTo>
                  <a:pt x="702344" y="452659"/>
                  <a:pt x="691540" y="443560"/>
                  <a:pt x="675049" y="429912"/>
                </a:cubicBezTo>
                <a:cubicBezTo>
                  <a:pt x="658558" y="416264"/>
                  <a:pt x="640930" y="400911"/>
                  <a:pt x="620458" y="382145"/>
                </a:cubicBezTo>
                <a:cubicBezTo>
                  <a:pt x="599986" y="363379"/>
                  <a:pt x="572122" y="337790"/>
                  <a:pt x="552219" y="317318"/>
                </a:cubicBezTo>
                <a:cubicBezTo>
                  <a:pt x="532316" y="296846"/>
                  <a:pt x="519806" y="268414"/>
                  <a:pt x="501040" y="259315"/>
                </a:cubicBezTo>
                <a:cubicBezTo>
                  <a:pt x="482274" y="250217"/>
                  <a:pt x="458391" y="253629"/>
                  <a:pt x="439625" y="262727"/>
                </a:cubicBezTo>
                <a:cubicBezTo>
                  <a:pt x="420859" y="271826"/>
                  <a:pt x="408349" y="301964"/>
                  <a:pt x="388446" y="313906"/>
                </a:cubicBezTo>
                <a:cubicBezTo>
                  <a:pt x="368543" y="325848"/>
                  <a:pt x="337267" y="342908"/>
                  <a:pt x="320207" y="334378"/>
                </a:cubicBezTo>
                <a:cubicBezTo>
                  <a:pt x="303147" y="325848"/>
                  <a:pt x="294618" y="286611"/>
                  <a:pt x="286088" y="262727"/>
                </a:cubicBezTo>
                <a:cubicBezTo>
                  <a:pt x="277558" y="238843"/>
                  <a:pt x="270734" y="217234"/>
                  <a:pt x="269028" y="191076"/>
                </a:cubicBezTo>
                <a:cubicBezTo>
                  <a:pt x="267322" y="164918"/>
                  <a:pt x="273577" y="130230"/>
                  <a:pt x="275852" y="105778"/>
                </a:cubicBezTo>
                <a:cubicBezTo>
                  <a:pt x="278127" y="81326"/>
                  <a:pt x="280401" y="60854"/>
                  <a:pt x="282676" y="44363"/>
                </a:cubicBezTo>
                <a:cubicBezTo>
                  <a:pt x="284951" y="27872"/>
                  <a:pt x="316226" y="-561"/>
                  <a:pt x="306559" y="8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Freeform: Shape 125">
            <a:extLst>
              <a:ext uri="{FF2B5EF4-FFF2-40B4-BE49-F238E27FC236}">
                <a16:creationId xmlns:a16="http://schemas.microsoft.com/office/drawing/2014/main" id="{9ADD2530-DDE8-4D69-B625-09B7023A433C}"/>
              </a:ext>
            </a:extLst>
          </p:cNvPr>
          <p:cNvSpPr/>
          <p:nvPr/>
        </p:nvSpPr>
        <p:spPr>
          <a:xfrm>
            <a:off x="10040736" y="8799311"/>
            <a:ext cx="839024" cy="592939"/>
          </a:xfrm>
          <a:custGeom>
            <a:avLst/>
            <a:gdLst>
              <a:gd name="connsiteX0" fmla="*/ 20535 w 839024"/>
              <a:gd name="connsiteY0" fmla="*/ 36647 h 592939"/>
              <a:gd name="connsiteX1" fmla="*/ 3475 w 839024"/>
              <a:gd name="connsiteY1" fmla="*/ 166301 h 592939"/>
              <a:gd name="connsiteX2" fmla="*/ 3475 w 839024"/>
              <a:gd name="connsiteY2" fmla="*/ 217480 h 592939"/>
              <a:gd name="connsiteX3" fmla="*/ 63 w 839024"/>
              <a:gd name="connsiteY3" fmla="*/ 258423 h 592939"/>
              <a:gd name="connsiteX4" fmla="*/ 6887 w 839024"/>
              <a:gd name="connsiteY4" fmla="*/ 261835 h 592939"/>
              <a:gd name="connsiteX5" fmla="*/ 20535 w 839024"/>
              <a:gd name="connsiteY5" fmla="*/ 323250 h 592939"/>
              <a:gd name="connsiteX6" fmla="*/ 30770 w 839024"/>
              <a:gd name="connsiteY6" fmla="*/ 340309 h 592939"/>
              <a:gd name="connsiteX7" fmla="*/ 47830 w 839024"/>
              <a:gd name="connsiteY7" fmla="*/ 364193 h 592939"/>
              <a:gd name="connsiteX8" fmla="*/ 61478 w 839024"/>
              <a:gd name="connsiteY8" fmla="*/ 364193 h 592939"/>
              <a:gd name="connsiteX9" fmla="*/ 88773 w 839024"/>
              <a:gd name="connsiteY9" fmla="*/ 343721 h 592939"/>
              <a:gd name="connsiteX10" fmla="*/ 116069 w 839024"/>
              <a:gd name="connsiteY10" fmla="*/ 323250 h 592939"/>
              <a:gd name="connsiteX11" fmla="*/ 150188 w 839024"/>
              <a:gd name="connsiteY11" fmla="*/ 309602 h 592939"/>
              <a:gd name="connsiteX12" fmla="*/ 180896 w 839024"/>
              <a:gd name="connsiteY12" fmla="*/ 292542 h 592939"/>
              <a:gd name="connsiteX13" fmla="*/ 211603 w 839024"/>
              <a:gd name="connsiteY13" fmla="*/ 289130 h 592939"/>
              <a:gd name="connsiteX14" fmla="*/ 242311 w 839024"/>
              <a:gd name="connsiteY14" fmla="*/ 309602 h 592939"/>
              <a:gd name="connsiteX15" fmla="*/ 296902 w 839024"/>
              <a:gd name="connsiteY15" fmla="*/ 357369 h 592939"/>
              <a:gd name="connsiteX16" fmla="*/ 344669 w 839024"/>
              <a:gd name="connsiteY16" fmla="*/ 394901 h 592939"/>
              <a:gd name="connsiteX17" fmla="*/ 402672 w 839024"/>
              <a:gd name="connsiteY17" fmla="*/ 452904 h 592939"/>
              <a:gd name="connsiteX18" fmla="*/ 450439 w 839024"/>
              <a:gd name="connsiteY18" fmla="*/ 493847 h 592939"/>
              <a:gd name="connsiteX19" fmla="*/ 505030 w 839024"/>
              <a:gd name="connsiteY19" fmla="*/ 524554 h 592939"/>
              <a:gd name="connsiteX20" fmla="*/ 549385 w 839024"/>
              <a:gd name="connsiteY20" fmla="*/ 558674 h 592939"/>
              <a:gd name="connsiteX21" fmla="*/ 590329 w 839024"/>
              <a:gd name="connsiteY21" fmla="*/ 582557 h 592939"/>
              <a:gd name="connsiteX22" fmla="*/ 610800 w 839024"/>
              <a:gd name="connsiteY22" fmla="*/ 592793 h 592939"/>
              <a:gd name="connsiteX23" fmla="*/ 672215 w 839024"/>
              <a:gd name="connsiteY23" fmla="*/ 575733 h 592939"/>
              <a:gd name="connsiteX24" fmla="*/ 719982 w 839024"/>
              <a:gd name="connsiteY24" fmla="*/ 541614 h 592939"/>
              <a:gd name="connsiteX25" fmla="*/ 771161 w 839024"/>
              <a:gd name="connsiteY25" fmla="*/ 476787 h 592939"/>
              <a:gd name="connsiteX26" fmla="*/ 805281 w 839024"/>
              <a:gd name="connsiteY26" fmla="*/ 418784 h 592939"/>
              <a:gd name="connsiteX27" fmla="*/ 832576 w 839024"/>
              <a:gd name="connsiteY27" fmla="*/ 371017 h 592939"/>
              <a:gd name="connsiteX28" fmla="*/ 835988 w 839024"/>
              <a:gd name="connsiteY28" fmla="*/ 313014 h 592939"/>
              <a:gd name="connsiteX29" fmla="*/ 795045 w 839024"/>
              <a:gd name="connsiteY29" fmla="*/ 207244 h 592939"/>
              <a:gd name="connsiteX30" fmla="*/ 781397 w 839024"/>
              <a:gd name="connsiteY30" fmla="*/ 193596 h 592939"/>
              <a:gd name="connsiteX31" fmla="*/ 726806 w 839024"/>
              <a:gd name="connsiteY31" fmla="*/ 125357 h 592939"/>
              <a:gd name="connsiteX32" fmla="*/ 689275 w 839024"/>
              <a:gd name="connsiteY32" fmla="*/ 87826 h 592939"/>
              <a:gd name="connsiteX33" fmla="*/ 545973 w 839024"/>
              <a:gd name="connsiteY33" fmla="*/ 26411 h 592939"/>
              <a:gd name="connsiteX34" fmla="*/ 464087 w 839024"/>
              <a:gd name="connsiteY34" fmla="*/ 16175 h 592939"/>
              <a:gd name="connsiteX35" fmla="*/ 392436 w 839024"/>
              <a:gd name="connsiteY35" fmla="*/ 2527 h 592939"/>
              <a:gd name="connsiteX36" fmla="*/ 313961 w 839024"/>
              <a:gd name="connsiteY36" fmla="*/ 2527 h 592939"/>
              <a:gd name="connsiteX37" fmla="*/ 194543 w 839024"/>
              <a:gd name="connsiteY37" fmla="*/ 2527 h 592939"/>
              <a:gd name="connsiteX38" fmla="*/ 20535 w 839024"/>
              <a:gd name="connsiteY38" fmla="*/ 36647 h 592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39024" h="592939">
                <a:moveTo>
                  <a:pt x="20535" y="36647"/>
                </a:moveTo>
                <a:cubicBezTo>
                  <a:pt x="-11310" y="63943"/>
                  <a:pt x="6318" y="136162"/>
                  <a:pt x="3475" y="166301"/>
                </a:cubicBezTo>
                <a:cubicBezTo>
                  <a:pt x="632" y="196440"/>
                  <a:pt x="4044" y="202126"/>
                  <a:pt x="3475" y="217480"/>
                </a:cubicBezTo>
                <a:cubicBezTo>
                  <a:pt x="2906" y="232834"/>
                  <a:pt x="-506" y="251031"/>
                  <a:pt x="63" y="258423"/>
                </a:cubicBezTo>
                <a:cubicBezTo>
                  <a:pt x="632" y="265815"/>
                  <a:pt x="3475" y="251031"/>
                  <a:pt x="6887" y="261835"/>
                </a:cubicBezTo>
                <a:cubicBezTo>
                  <a:pt x="10299" y="272639"/>
                  <a:pt x="16555" y="310171"/>
                  <a:pt x="20535" y="323250"/>
                </a:cubicBezTo>
                <a:cubicBezTo>
                  <a:pt x="24515" y="336329"/>
                  <a:pt x="26221" y="333485"/>
                  <a:pt x="30770" y="340309"/>
                </a:cubicBezTo>
                <a:cubicBezTo>
                  <a:pt x="35319" y="347133"/>
                  <a:pt x="42712" y="360212"/>
                  <a:pt x="47830" y="364193"/>
                </a:cubicBezTo>
                <a:cubicBezTo>
                  <a:pt x="52948" y="368174"/>
                  <a:pt x="54654" y="367605"/>
                  <a:pt x="61478" y="364193"/>
                </a:cubicBezTo>
                <a:cubicBezTo>
                  <a:pt x="68302" y="360781"/>
                  <a:pt x="88773" y="343721"/>
                  <a:pt x="88773" y="343721"/>
                </a:cubicBezTo>
                <a:cubicBezTo>
                  <a:pt x="97871" y="336897"/>
                  <a:pt x="105833" y="328937"/>
                  <a:pt x="116069" y="323250"/>
                </a:cubicBezTo>
                <a:cubicBezTo>
                  <a:pt x="126305" y="317564"/>
                  <a:pt x="139384" y="314720"/>
                  <a:pt x="150188" y="309602"/>
                </a:cubicBezTo>
                <a:cubicBezTo>
                  <a:pt x="160992" y="304484"/>
                  <a:pt x="170660" y="295954"/>
                  <a:pt x="180896" y="292542"/>
                </a:cubicBezTo>
                <a:cubicBezTo>
                  <a:pt x="191132" y="289130"/>
                  <a:pt x="201367" y="286287"/>
                  <a:pt x="211603" y="289130"/>
                </a:cubicBezTo>
                <a:cubicBezTo>
                  <a:pt x="221839" y="291973"/>
                  <a:pt x="228095" y="298229"/>
                  <a:pt x="242311" y="309602"/>
                </a:cubicBezTo>
                <a:cubicBezTo>
                  <a:pt x="256527" y="320975"/>
                  <a:pt x="279842" y="343153"/>
                  <a:pt x="296902" y="357369"/>
                </a:cubicBezTo>
                <a:cubicBezTo>
                  <a:pt x="313962" y="371585"/>
                  <a:pt x="327041" y="378979"/>
                  <a:pt x="344669" y="394901"/>
                </a:cubicBezTo>
                <a:cubicBezTo>
                  <a:pt x="362297" y="410823"/>
                  <a:pt x="385044" y="436413"/>
                  <a:pt x="402672" y="452904"/>
                </a:cubicBezTo>
                <a:cubicBezTo>
                  <a:pt x="420300" y="469395"/>
                  <a:pt x="433379" y="481905"/>
                  <a:pt x="450439" y="493847"/>
                </a:cubicBezTo>
                <a:cubicBezTo>
                  <a:pt x="467499" y="505789"/>
                  <a:pt x="488539" y="513750"/>
                  <a:pt x="505030" y="524554"/>
                </a:cubicBezTo>
                <a:cubicBezTo>
                  <a:pt x="521521" y="535359"/>
                  <a:pt x="535169" y="549007"/>
                  <a:pt x="549385" y="558674"/>
                </a:cubicBezTo>
                <a:cubicBezTo>
                  <a:pt x="563602" y="568341"/>
                  <a:pt x="580093" y="576871"/>
                  <a:pt x="590329" y="582557"/>
                </a:cubicBezTo>
                <a:cubicBezTo>
                  <a:pt x="600565" y="588244"/>
                  <a:pt x="597152" y="593930"/>
                  <a:pt x="610800" y="592793"/>
                </a:cubicBezTo>
                <a:cubicBezTo>
                  <a:pt x="624448" y="591656"/>
                  <a:pt x="654018" y="584263"/>
                  <a:pt x="672215" y="575733"/>
                </a:cubicBezTo>
                <a:cubicBezTo>
                  <a:pt x="690412" y="567203"/>
                  <a:pt x="703491" y="558105"/>
                  <a:pt x="719982" y="541614"/>
                </a:cubicBezTo>
                <a:cubicBezTo>
                  <a:pt x="736473" y="525123"/>
                  <a:pt x="756945" y="497259"/>
                  <a:pt x="771161" y="476787"/>
                </a:cubicBezTo>
                <a:cubicBezTo>
                  <a:pt x="785378" y="456315"/>
                  <a:pt x="795045" y="436412"/>
                  <a:pt x="805281" y="418784"/>
                </a:cubicBezTo>
                <a:cubicBezTo>
                  <a:pt x="815517" y="401156"/>
                  <a:pt x="827458" y="388645"/>
                  <a:pt x="832576" y="371017"/>
                </a:cubicBezTo>
                <a:cubicBezTo>
                  <a:pt x="837694" y="353389"/>
                  <a:pt x="842243" y="340310"/>
                  <a:pt x="835988" y="313014"/>
                </a:cubicBezTo>
                <a:cubicBezTo>
                  <a:pt x="829733" y="285718"/>
                  <a:pt x="804143" y="227147"/>
                  <a:pt x="795045" y="207244"/>
                </a:cubicBezTo>
                <a:cubicBezTo>
                  <a:pt x="785947" y="187341"/>
                  <a:pt x="792770" y="207244"/>
                  <a:pt x="781397" y="193596"/>
                </a:cubicBezTo>
                <a:cubicBezTo>
                  <a:pt x="770024" y="179948"/>
                  <a:pt x="742160" y="142985"/>
                  <a:pt x="726806" y="125357"/>
                </a:cubicBezTo>
                <a:cubicBezTo>
                  <a:pt x="711452" y="107729"/>
                  <a:pt x="719414" y="104317"/>
                  <a:pt x="689275" y="87826"/>
                </a:cubicBezTo>
                <a:cubicBezTo>
                  <a:pt x="659136" y="71335"/>
                  <a:pt x="583504" y="38353"/>
                  <a:pt x="545973" y="26411"/>
                </a:cubicBezTo>
                <a:cubicBezTo>
                  <a:pt x="508442" y="14469"/>
                  <a:pt x="489676" y="20156"/>
                  <a:pt x="464087" y="16175"/>
                </a:cubicBezTo>
                <a:cubicBezTo>
                  <a:pt x="438498" y="12194"/>
                  <a:pt x="417457" y="4802"/>
                  <a:pt x="392436" y="2527"/>
                </a:cubicBezTo>
                <a:cubicBezTo>
                  <a:pt x="367415" y="252"/>
                  <a:pt x="313961" y="2527"/>
                  <a:pt x="313961" y="2527"/>
                </a:cubicBezTo>
                <a:cubicBezTo>
                  <a:pt x="280979" y="2527"/>
                  <a:pt x="238330" y="-3160"/>
                  <a:pt x="194543" y="2527"/>
                </a:cubicBezTo>
                <a:cubicBezTo>
                  <a:pt x="150757" y="8214"/>
                  <a:pt x="52380" y="9351"/>
                  <a:pt x="20535" y="36647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7" name="Picture 12" descr="Explosion Animated Gif - ClipArt Best">
            <a:extLst>
              <a:ext uri="{FF2B5EF4-FFF2-40B4-BE49-F238E27FC236}">
                <a16:creationId xmlns:a16="http://schemas.microsoft.com/office/drawing/2014/main" id="{41FBCCBC-8284-4F58-9DED-AF95EBA970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5740" y="7317131"/>
            <a:ext cx="2071477" cy="1553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" name="TextBox 127">
            <a:extLst>
              <a:ext uri="{FF2B5EF4-FFF2-40B4-BE49-F238E27FC236}">
                <a16:creationId xmlns:a16="http://schemas.microsoft.com/office/drawing/2014/main" id="{004EC5FE-C577-4CE9-8E29-319F257684BD}"/>
              </a:ext>
            </a:extLst>
          </p:cNvPr>
          <p:cNvSpPr txBox="1"/>
          <p:nvPr/>
        </p:nvSpPr>
        <p:spPr>
          <a:xfrm>
            <a:off x="16924262" y="6129506"/>
            <a:ext cx="10835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Courgette" panose="02000603070400060004" pitchFamily="2" charset="0"/>
              </a:rPr>
              <a:t>4</a:t>
            </a:r>
          </a:p>
        </p:txBody>
      </p:sp>
      <p:sp>
        <p:nvSpPr>
          <p:cNvPr id="129" name="Freeform: Shape 128">
            <a:extLst>
              <a:ext uri="{FF2B5EF4-FFF2-40B4-BE49-F238E27FC236}">
                <a16:creationId xmlns:a16="http://schemas.microsoft.com/office/drawing/2014/main" id="{56172D2D-2C09-4552-8170-AF72ACB486C3}"/>
              </a:ext>
            </a:extLst>
          </p:cNvPr>
          <p:cNvSpPr/>
          <p:nvPr/>
        </p:nvSpPr>
        <p:spPr>
          <a:xfrm>
            <a:off x="12095491" y="9547284"/>
            <a:ext cx="844668" cy="487380"/>
          </a:xfrm>
          <a:custGeom>
            <a:avLst/>
            <a:gdLst>
              <a:gd name="connsiteX0" fmla="*/ 5723 w 844668"/>
              <a:gd name="connsiteY0" fmla="*/ 194 h 487380"/>
              <a:gd name="connsiteX1" fmla="*/ 5723 w 844668"/>
              <a:gd name="connsiteY1" fmla="*/ 66869 h 487380"/>
              <a:gd name="connsiteX2" fmla="*/ 24773 w 844668"/>
              <a:gd name="connsiteY2" fmla="*/ 124019 h 487380"/>
              <a:gd name="connsiteX3" fmla="*/ 53348 w 844668"/>
              <a:gd name="connsiteY3" fmla="*/ 209744 h 487380"/>
              <a:gd name="connsiteX4" fmla="*/ 62873 w 844668"/>
              <a:gd name="connsiteY4" fmla="*/ 257369 h 487380"/>
              <a:gd name="connsiteX5" fmla="*/ 91448 w 844668"/>
              <a:gd name="connsiteY5" fmla="*/ 304994 h 487380"/>
              <a:gd name="connsiteX6" fmla="*/ 110498 w 844668"/>
              <a:gd name="connsiteY6" fmla="*/ 362144 h 487380"/>
              <a:gd name="connsiteX7" fmla="*/ 158123 w 844668"/>
              <a:gd name="connsiteY7" fmla="*/ 409769 h 487380"/>
              <a:gd name="connsiteX8" fmla="*/ 234323 w 844668"/>
              <a:gd name="connsiteY8" fmla="*/ 428819 h 487380"/>
              <a:gd name="connsiteX9" fmla="*/ 320048 w 844668"/>
              <a:gd name="connsiteY9" fmla="*/ 466919 h 487380"/>
              <a:gd name="connsiteX10" fmla="*/ 377198 w 844668"/>
              <a:gd name="connsiteY10" fmla="*/ 485969 h 487380"/>
              <a:gd name="connsiteX11" fmla="*/ 462923 w 844668"/>
              <a:gd name="connsiteY11" fmla="*/ 485969 h 487380"/>
              <a:gd name="connsiteX12" fmla="*/ 586748 w 844668"/>
              <a:gd name="connsiteY12" fmla="*/ 485969 h 487380"/>
              <a:gd name="connsiteX13" fmla="*/ 672473 w 844668"/>
              <a:gd name="connsiteY13" fmla="*/ 476444 h 487380"/>
              <a:gd name="connsiteX14" fmla="*/ 758198 w 844668"/>
              <a:gd name="connsiteY14" fmla="*/ 447869 h 487380"/>
              <a:gd name="connsiteX15" fmla="*/ 815348 w 844668"/>
              <a:gd name="connsiteY15" fmla="*/ 409769 h 487380"/>
              <a:gd name="connsiteX16" fmla="*/ 843923 w 844668"/>
              <a:gd name="connsiteY16" fmla="*/ 400244 h 487380"/>
              <a:gd name="connsiteX17" fmla="*/ 786773 w 844668"/>
              <a:gd name="connsiteY17" fmla="*/ 371669 h 487380"/>
              <a:gd name="connsiteX18" fmla="*/ 691523 w 844668"/>
              <a:gd name="connsiteY18" fmla="*/ 400244 h 487380"/>
              <a:gd name="connsiteX19" fmla="*/ 624848 w 844668"/>
              <a:gd name="connsiteY19" fmla="*/ 343094 h 487380"/>
              <a:gd name="connsiteX20" fmla="*/ 586748 w 844668"/>
              <a:gd name="connsiteY20" fmla="*/ 304994 h 487380"/>
              <a:gd name="connsiteX21" fmla="*/ 558173 w 844668"/>
              <a:gd name="connsiteY21" fmla="*/ 238319 h 487380"/>
              <a:gd name="connsiteX22" fmla="*/ 558173 w 844668"/>
              <a:gd name="connsiteY22" fmla="*/ 200219 h 487380"/>
              <a:gd name="connsiteX23" fmla="*/ 424823 w 844668"/>
              <a:gd name="connsiteY23" fmla="*/ 181169 h 487380"/>
              <a:gd name="connsiteX24" fmla="*/ 291473 w 844668"/>
              <a:gd name="connsiteY24" fmla="*/ 162119 h 487380"/>
              <a:gd name="connsiteX25" fmla="*/ 205748 w 844668"/>
              <a:gd name="connsiteY25" fmla="*/ 133544 h 487380"/>
              <a:gd name="connsiteX26" fmla="*/ 129548 w 844668"/>
              <a:gd name="connsiteY26" fmla="*/ 85919 h 487380"/>
              <a:gd name="connsiteX27" fmla="*/ 72398 w 844668"/>
              <a:gd name="connsiteY27" fmla="*/ 47819 h 487380"/>
              <a:gd name="connsiteX28" fmla="*/ 5723 w 844668"/>
              <a:gd name="connsiteY28" fmla="*/ 194 h 487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44668" h="487380">
                <a:moveTo>
                  <a:pt x="5723" y="194"/>
                </a:moveTo>
                <a:cubicBezTo>
                  <a:pt x="-5390" y="3369"/>
                  <a:pt x="2548" y="46232"/>
                  <a:pt x="5723" y="66869"/>
                </a:cubicBezTo>
                <a:cubicBezTo>
                  <a:pt x="8898" y="87507"/>
                  <a:pt x="24773" y="124019"/>
                  <a:pt x="24773" y="124019"/>
                </a:cubicBezTo>
                <a:cubicBezTo>
                  <a:pt x="32711" y="147832"/>
                  <a:pt x="46998" y="187519"/>
                  <a:pt x="53348" y="209744"/>
                </a:cubicBezTo>
                <a:cubicBezTo>
                  <a:pt x="59698" y="231969"/>
                  <a:pt x="56523" y="241494"/>
                  <a:pt x="62873" y="257369"/>
                </a:cubicBezTo>
                <a:cubicBezTo>
                  <a:pt x="69223" y="273244"/>
                  <a:pt x="83511" y="287532"/>
                  <a:pt x="91448" y="304994"/>
                </a:cubicBezTo>
                <a:cubicBezTo>
                  <a:pt x="99385" y="322456"/>
                  <a:pt x="99386" y="344682"/>
                  <a:pt x="110498" y="362144"/>
                </a:cubicBezTo>
                <a:cubicBezTo>
                  <a:pt x="121610" y="379606"/>
                  <a:pt x="137486" y="398657"/>
                  <a:pt x="158123" y="409769"/>
                </a:cubicBezTo>
                <a:cubicBezTo>
                  <a:pt x="178760" y="420881"/>
                  <a:pt x="207336" y="419294"/>
                  <a:pt x="234323" y="428819"/>
                </a:cubicBezTo>
                <a:cubicBezTo>
                  <a:pt x="261310" y="438344"/>
                  <a:pt x="296236" y="457394"/>
                  <a:pt x="320048" y="466919"/>
                </a:cubicBezTo>
                <a:cubicBezTo>
                  <a:pt x="343861" y="476444"/>
                  <a:pt x="353386" y="482794"/>
                  <a:pt x="377198" y="485969"/>
                </a:cubicBezTo>
                <a:cubicBezTo>
                  <a:pt x="401011" y="489144"/>
                  <a:pt x="462923" y="485969"/>
                  <a:pt x="462923" y="485969"/>
                </a:cubicBezTo>
                <a:cubicBezTo>
                  <a:pt x="497848" y="485969"/>
                  <a:pt x="551823" y="487557"/>
                  <a:pt x="586748" y="485969"/>
                </a:cubicBezTo>
                <a:cubicBezTo>
                  <a:pt x="621673" y="484381"/>
                  <a:pt x="643898" y="482794"/>
                  <a:pt x="672473" y="476444"/>
                </a:cubicBezTo>
                <a:cubicBezTo>
                  <a:pt x="701048" y="470094"/>
                  <a:pt x="734386" y="458982"/>
                  <a:pt x="758198" y="447869"/>
                </a:cubicBezTo>
                <a:cubicBezTo>
                  <a:pt x="782011" y="436757"/>
                  <a:pt x="815348" y="409769"/>
                  <a:pt x="815348" y="409769"/>
                </a:cubicBezTo>
                <a:cubicBezTo>
                  <a:pt x="829635" y="401832"/>
                  <a:pt x="848685" y="406594"/>
                  <a:pt x="843923" y="400244"/>
                </a:cubicBezTo>
                <a:cubicBezTo>
                  <a:pt x="839161" y="393894"/>
                  <a:pt x="812173" y="371669"/>
                  <a:pt x="786773" y="371669"/>
                </a:cubicBezTo>
                <a:cubicBezTo>
                  <a:pt x="761373" y="371669"/>
                  <a:pt x="718510" y="405006"/>
                  <a:pt x="691523" y="400244"/>
                </a:cubicBezTo>
                <a:cubicBezTo>
                  <a:pt x="664536" y="395482"/>
                  <a:pt x="624848" y="343094"/>
                  <a:pt x="624848" y="343094"/>
                </a:cubicBezTo>
                <a:cubicBezTo>
                  <a:pt x="607386" y="327219"/>
                  <a:pt x="597860" y="322456"/>
                  <a:pt x="586748" y="304994"/>
                </a:cubicBezTo>
                <a:cubicBezTo>
                  <a:pt x="575636" y="287532"/>
                  <a:pt x="558173" y="238319"/>
                  <a:pt x="558173" y="238319"/>
                </a:cubicBezTo>
                <a:cubicBezTo>
                  <a:pt x="553410" y="220856"/>
                  <a:pt x="580398" y="209744"/>
                  <a:pt x="558173" y="200219"/>
                </a:cubicBezTo>
                <a:cubicBezTo>
                  <a:pt x="535948" y="190694"/>
                  <a:pt x="424823" y="181169"/>
                  <a:pt x="424823" y="181169"/>
                </a:cubicBezTo>
                <a:cubicBezTo>
                  <a:pt x="380373" y="174819"/>
                  <a:pt x="327985" y="170056"/>
                  <a:pt x="291473" y="162119"/>
                </a:cubicBezTo>
                <a:cubicBezTo>
                  <a:pt x="254961" y="154182"/>
                  <a:pt x="232735" y="146244"/>
                  <a:pt x="205748" y="133544"/>
                </a:cubicBezTo>
                <a:cubicBezTo>
                  <a:pt x="178761" y="120844"/>
                  <a:pt x="151773" y="100207"/>
                  <a:pt x="129548" y="85919"/>
                </a:cubicBezTo>
                <a:cubicBezTo>
                  <a:pt x="107323" y="71631"/>
                  <a:pt x="93035" y="62106"/>
                  <a:pt x="72398" y="47819"/>
                </a:cubicBezTo>
                <a:cubicBezTo>
                  <a:pt x="51761" y="33532"/>
                  <a:pt x="16836" y="-2981"/>
                  <a:pt x="5723" y="194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AAB3ACC1-CF72-40EB-A818-24D77252566C}"/>
              </a:ext>
            </a:extLst>
          </p:cNvPr>
          <p:cNvSpPr/>
          <p:nvPr/>
        </p:nvSpPr>
        <p:spPr>
          <a:xfrm>
            <a:off x="11127000" y="9603364"/>
            <a:ext cx="866592" cy="672319"/>
          </a:xfrm>
          <a:custGeom>
            <a:avLst/>
            <a:gdLst>
              <a:gd name="connsiteX0" fmla="*/ 306559 w 866592"/>
              <a:gd name="connsiteY0" fmla="*/ 8 h 672319"/>
              <a:gd name="connsiteX1" fmla="*/ 224673 w 866592"/>
              <a:gd name="connsiteY1" fmla="*/ 47775 h 672319"/>
              <a:gd name="connsiteX2" fmla="*/ 166670 w 866592"/>
              <a:gd name="connsiteY2" fmla="*/ 75070 h 672319"/>
              <a:gd name="connsiteX3" fmla="*/ 77959 w 866592"/>
              <a:gd name="connsiteY3" fmla="*/ 139897 h 672319"/>
              <a:gd name="connsiteX4" fmla="*/ 47252 w 866592"/>
              <a:gd name="connsiteY4" fmla="*/ 211548 h 672319"/>
              <a:gd name="connsiteX5" fmla="*/ 6309 w 866592"/>
              <a:gd name="connsiteY5" fmla="*/ 327554 h 672319"/>
              <a:gd name="connsiteX6" fmla="*/ 2897 w 866592"/>
              <a:gd name="connsiteY6" fmla="*/ 392381 h 672319"/>
              <a:gd name="connsiteX7" fmla="*/ 33604 w 866592"/>
              <a:gd name="connsiteY7" fmla="*/ 453796 h 672319"/>
              <a:gd name="connsiteX8" fmla="*/ 60900 w 866592"/>
              <a:gd name="connsiteY8" fmla="*/ 508387 h 672319"/>
              <a:gd name="connsiteX9" fmla="*/ 105255 w 866592"/>
              <a:gd name="connsiteY9" fmla="*/ 539094 h 672319"/>
              <a:gd name="connsiteX10" fmla="*/ 170082 w 866592"/>
              <a:gd name="connsiteY10" fmla="*/ 576626 h 672319"/>
              <a:gd name="connsiteX11" fmla="*/ 255380 w 866592"/>
              <a:gd name="connsiteY11" fmla="*/ 620981 h 672319"/>
              <a:gd name="connsiteX12" fmla="*/ 330443 w 866592"/>
              <a:gd name="connsiteY12" fmla="*/ 634629 h 672319"/>
              <a:gd name="connsiteX13" fmla="*/ 487392 w 866592"/>
              <a:gd name="connsiteY13" fmla="*/ 661924 h 672319"/>
              <a:gd name="connsiteX14" fmla="*/ 617046 w 866592"/>
              <a:gd name="connsiteY14" fmla="*/ 672160 h 672319"/>
              <a:gd name="connsiteX15" fmla="*/ 719404 w 866592"/>
              <a:gd name="connsiteY15" fmla="*/ 655100 h 672319"/>
              <a:gd name="connsiteX16" fmla="*/ 862706 w 866592"/>
              <a:gd name="connsiteY16" fmla="*/ 569802 h 672319"/>
              <a:gd name="connsiteX17" fmla="*/ 821762 w 866592"/>
              <a:gd name="connsiteY17" fmla="*/ 525447 h 672319"/>
              <a:gd name="connsiteX18" fmla="*/ 777407 w 866592"/>
              <a:gd name="connsiteY18" fmla="*/ 498151 h 672319"/>
              <a:gd name="connsiteX19" fmla="*/ 719404 w 866592"/>
              <a:gd name="connsiteY19" fmla="*/ 464032 h 672319"/>
              <a:gd name="connsiteX20" fmla="*/ 675049 w 866592"/>
              <a:gd name="connsiteY20" fmla="*/ 429912 h 672319"/>
              <a:gd name="connsiteX21" fmla="*/ 620458 w 866592"/>
              <a:gd name="connsiteY21" fmla="*/ 382145 h 672319"/>
              <a:gd name="connsiteX22" fmla="*/ 552219 w 866592"/>
              <a:gd name="connsiteY22" fmla="*/ 317318 h 672319"/>
              <a:gd name="connsiteX23" fmla="*/ 501040 w 866592"/>
              <a:gd name="connsiteY23" fmla="*/ 259315 h 672319"/>
              <a:gd name="connsiteX24" fmla="*/ 439625 w 866592"/>
              <a:gd name="connsiteY24" fmla="*/ 262727 h 672319"/>
              <a:gd name="connsiteX25" fmla="*/ 388446 w 866592"/>
              <a:gd name="connsiteY25" fmla="*/ 313906 h 672319"/>
              <a:gd name="connsiteX26" fmla="*/ 320207 w 866592"/>
              <a:gd name="connsiteY26" fmla="*/ 334378 h 672319"/>
              <a:gd name="connsiteX27" fmla="*/ 286088 w 866592"/>
              <a:gd name="connsiteY27" fmla="*/ 262727 h 672319"/>
              <a:gd name="connsiteX28" fmla="*/ 269028 w 866592"/>
              <a:gd name="connsiteY28" fmla="*/ 191076 h 672319"/>
              <a:gd name="connsiteX29" fmla="*/ 275852 w 866592"/>
              <a:gd name="connsiteY29" fmla="*/ 105778 h 672319"/>
              <a:gd name="connsiteX30" fmla="*/ 282676 w 866592"/>
              <a:gd name="connsiteY30" fmla="*/ 44363 h 672319"/>
              <a:gd name="connsiteX31" fmla="*/ 306559 w 866592"/>
              <a:gd name="connsiteY31" fmla="*/ 8 h 672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66592" h="672319">
                <a:moveTo>
                  <a:pt x="306559" y="8"/>
                </a:moveTo>
                <a:cubicBezTo>
                  <a:pt x="296892" y="577"/>
                  <a:pt x="247988" y="35265"/>
                  <a:pt x="224673" y="47775"/>
                </a:cubicBezTo>
                <a:cubicBezTo>
                  <a:pt x="201358" y="60285"/>
                  <a:pt x="191122" y="59716"/>
                  <a:pt x="166670" y="75070"/>
                </a:cubicBezTo>
                <a:cubicBezTo>
                  <a:pt x="142218" y="90424"/>
                  <a:pt x="97862" y="117151"/>
                  <a:pt x="77959" y="139897"/>
                </a:cubicBezTo>
                <a:cubicBezTo>
                  <a:pt x="58056" y="162643"/>
                  <a:pt x="59194" y="180272"/>
                  <a:pt x="47252" y="211548"/>
                </a:cubicBezTo>
                <a:cubicBezTo>
                  <a:pt x="35310" y="242824"/>
                  <a:pt x="13701" y="297415"/>
                  <a:pt x="6309" y="327554"/>
                </a:cubicBezTo>
                <a:cubicBezTo>
                  <a:pt x="-1084" y="357693"/>
                  <a:pt x="-1652" y="371341"/>
                  <a:pt x="2897" y="392381"/>
                </a:cubicBezTo>
                <a:cubicBezTo>
                  <a:pt x="7446" y="413421"/>
                  <a:pt x="23937" y="434462"/>
                  <a:pt x="33604" y="453796"/>
                </a:cubicBezTo>
                <a:cubicBezTo>
                  <a:pt x="43271" y="473130"/>
                  <a:pt x="48958" y="494171"/>
                  <a:pt x="60900" y="508387"/>
                </a:cubicBezTo>
                <a:cubicBezTo>
                  <a:pt x="72842" y="522603"/>
                  <a:pt x="87058" y="527721"/>
                  <a:pt x="105255" y="539094"/>
                </a:cubicBezTo>
                <a:cubicBezTo>
                  <a:pt x="123452" y="550467"/>
                  <a:pt x="145061" y="562978"/>
                  <a:pt x="170082" y="576626"/>
                </a:cubicBezTo>
                <a:cubicBezTo>
                  <a:pt x="195103" y="590274"/>
                  <a:pt x="228653" y="611314"/>
                  <a:pt x="255380" y="620981"/>
                </a:cubicBezTo>
                <a:cubicBezTo>
                  <a:pt x="282107" y="630648"/>
                  <a:pt x="330443" y="634629"/>
                  <a:pt x="330443" y="634629"/>
                </a:cubicBezTo>
                <a:cubicBezTo>
                  <a:pt x="369112" y="641453"/>
                  <a:pt x="439625" y="655669"/>
                  <a:pt x="487392" y="661924"/>
                </a:cubicBezTo>
                <a:cubicBezTo>
                  <a:pt x="535159" y="668179"/>
                  <a:pt x="578377" y="673297"/>
                  <a:pt x="617046" y="672160"/>
                </a:cubicBezTo>
                <a:cubicBezTo>
                  <a:pt x="655715" y="671023"/>
                  <a:pt x="678461" y="672160"/>
                  <a:pt x="719404" y="655100"/>
                </a:cubicBezTo>
                <a:cubicBezTo>
                  <a:pt x="760347" y="638040"/>
                  <a:pt x="845646" y="591411"/>
                  <a:pt x="862706" y="569802"/>
                </a:cubicBezTo>
                <a:cubicBezTo>
                  <a:pt x="879766" y="548193"/>
                  <a:pt x="835978" y="537389"/>
                  <a:pt x="821762" y="525447"/>
                </a:cubicBezTo>
                <a:cubicBezTo>
                  <a:pt x="807546" y="513505"/>
                  <a:pt x="794467" y="508387"/>
                  <a:pt x="777407" y="498151"/>
                </a:cubicBezTo>
                <a:cubicBezTo>
                  <a:pt x="760347" y="487915"/>
                  <a:pt x="736464" y="475405"/>
                  <a:pt x="719404" y="464032"/>
                </a:cubicBezTo>
                <a:cubicBezTo>
                  <a:pt x="702344" y="452659"/>
                  <a:pt x="691540" y="443560"/>
                  <a:pt x="675049" y="429912"/>
                </a:cubicBezTo>
                <a:cubicBezTo>
                  <a:pt x="658558" y="416264"/>
                  <a:pt x="640930" y="400911"/>
                  <a:pt x="620458" y="382145"/>
                </a:cubicBezTo>
                <a:cubicBezTo>
                  <a:pt x="599986" y="363379"/>
                  <a:pt x="572122" y="337790"/>
                  <a:pt x="552219" y="317318"/>
                </a:cubicBezTo>
                <a:cubicBezTo>
                  <a:pt x="532316" y="296846"/>
                  <a:pt x="519806" y="268414"/>
                  <a:pt x="501040" y="259315"/>
                </a:cubicBezTo>
                <a:cubicBezTo>
                  <a:pt x="482274" y="250217"/>
                  <a:pt x="458391" y="253629"/>
                  <a:pt x="439625" y="262727"/>
                </a:cubicBezTo>
                <a:cubicBezTo>
                  <a:pt x="420859" y="271826"/>
                  <a:pt x="408349" y="301964"/>
                  <a:pt x="388446" y="313906"/>
                </a:cubicBezTo>
                <a:cubicBezTo>
                  <a:pt x="368543" y="325848"/>
                  <a:pt x="337267" y="342908"/>
                  <a:pt x="320207" y="334378"/>
                </a:cubicBezTo>
                <a:cubicBezTo>
                  <a:pt x="303147" y="325848"/>
                  <a:pt x="294618" y="286611"/>
                  <a:pt x="286088" y="262727"/>
                </a:cubicBezTo>
                <a:cubicBezTo>
                  <a:pt x="277558" y="238843"/>
                  <a:pt x="270734" y="217234"/>
                  <a:pt x="269028" y="191076"/>
                </a:cubicBezTo>
                <a:cubicBezTo>
                  <a:pt x="267322" y="164918"/>
                  <a:pt x="273577" y="130230"/>
                  <a:pt x="275852" y="105778"/>
                </a:cubicBezTo>
                <a:cubicBezTo>
                  <a:pt x="278127" y="81326"/>
                  <a:pt x="280401" y="60854"/>
                  <a:pt x="282676" y="44363"/>
                </a:cubicBezTo>
                <a:cubicBezTo>
                  <a:pt x="284951" y="27872"/>
                  <a:pt x="316226" y="-561"/>
                  <a:pt x="306559" y="8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Freeform: Shape 130">
            <a:extLst>
              <a:ext uri="{FF2B5EF4-FFF2-40B4-BE49-F238E27FC236}">
                <a16:creationId xmlns:a16="http://schemas.microsoft.com/office/drawing/2014/main" id="{C83D9CC8-DAB2-44D6-9082-4D5E01BBDD6E}"/>
              </a:ext>
            </a:extLst>
          </p:cNvPr>
          <p:cNvSpPr/>
          <p:nvPr/>
        </p:nvSpPr>
        <p:spPr>
          <a:xfrm>
            <a:off x="11477640" y="8857699"/>
            <a:ext cx="839024" cy="592939"/>
          </a:xfrm>
          <a:custGeom>
            <a:avLst/>
            <a:gdLst>
              <a:gd name="connsiteX0" fmla="*/ 20535 w 839024"/>
              <a:gd name="connsiteY0" fmla="*/ 36647 h 592939"/>
              <a:gd name="connsiteX1" fmla="*/ 3475 w 839024"/>
              <a:gd name="connsiteY1" fmla="*/ 166301 h 592939"/>
              <a:gd name="connsiteX2" fmla="*/ 3475 w 839024"/>
              <a:gd name="connsiteY2" fmla="*/ 217480 h 592939"/>
              <a:gd name="connsiteX3" fmla="*/ 63 w 839024"/>
              <a:gd name="connsiteY3" fmla="*/ 258423 h 592939"/>
              <a:gd name="connsiteX4" fmla="*/ 6887 w 839024"/>
              <a:gd name="connsiteY4" fmla="*/ 261835 h 592939"/>
              <a:gd name="connsiteX5" fmla="*/ 20535 w 839024"/>
              <a:gd name="connsiteY5" fmla="*/ 323250 h 592939"/>
              <a:gd name="connsiteX6" fmla="*/ 30770 w 839024"/>
              <a:gd name="connsiteY6" fmla="*/ 340309 h 592939"/>
              <a:gd name="connsiteX7" fmla="*/ 47830 w 839024"/>
              <a:gd name="connsiteY7" fmla="*/ 364193 h 592939"/>
              <a:gd name="connsiteX8" fmla="*/ 61478 w 839024"/>
              <a:gd name="connsiteY8" fmla="*/ 364193 h 592939"/>
              <a:gd name="connsiteX9" fmla="*/ 88773 w 839024"/>
              <a:gd name="connsiteY9" fmla="*/ 343721 h 592939"/>
              <a:gd name="connsiteX10" fmla="*/ 116069 w 839024"/>
              <a:gd name="connsiteY10" fmla="*/ 323250 h 592939"/>
              <a:gd name="connsiteX11" fmla="*/ 150188 w 839024"/>
              <a:gd name="connsiteY11" fmla="*/ 309602 h 592939"/>
              <a:gd name="connsiteX12" fmla="*/ 180896 w 839024"/>
              <a:gd name="connsiteY12" fmla="*/ 292542 h 592939"/>
              <a:gd name="connsiteX13" fmla="*/ 211603 w 839024"/>
              <a:gd name="connsiteY13" fmla="*/ 289130 h 592939"/>
              <a:gd name="connsiteX14" fmla="*/ 242311 w 839024"/>
              <a:gd name="connsiteY14" fmla="*/ 309602 h 592939"/>
              <a:gd name="connsiteX15" fmla="*/ 296902 w 839024"/>
              <a:gd name="connsiteY15" fmla="*/ 357369 h 592939"/>
              <a:gd name="connsiteX16" fmla="*/ 344669 w 839024"/>
              <a:gd name="connsiteY16" fmla="*/ 394901 h 592939"/>
              <a:gd name="connsiteX17" fmla="*/ 402672 w 839024"/>
              <a:gd name="connsiteY17" fmla="*/ 452904 h 592939"/>
              <a:gd name="connsiteX18" fmla="*/ 450439 w 839024"/>
              <a:gd name="connsiteY18" fmla="*/ 493847 h 592939"/>
              <a:gd name="connsiteX19" fmla="*/ 505030 w 839024"/>
              <a:gd name="connsiteY19" fmla="*/ 524554 h 592939"/>
              <a:gd name="connsiteX20" fmla="*/ 549385 w 839024"/>
              <a:gd name="connsiteY20" fmla="*/ 558674 h 592939"/>
              <a:gd name="connsiteX21" fmla="*/ 590329 w 839024"/>
              <a:gd name="connsiteY21" fmla="*/ 582557 h 592939"/>
              <a:gd name="connsiteX22" fmla="*/ 610800 w 839024"/>
              <a:gd name="connsiteY22" fmla="*/ 592793 h 592939"/>
              <a:gd name="connsiteX23" fmla="*/ 672215 w 839024"/>
              <a:gd name="connsiteY23" fmla="*/ 575733 h 592939"/>
              <a:gd name="connsiteX24" fmla="*/ 719982 w 839024"/>
              <a:gd name="connsiteY24" fmla="*/ 541614 h 592939"/>
              <a:gd name="connsiteX25" fmla="*/ 771161 w 839024"/>
              <a:gd name="connsiteY25" fmla="*/ 476787 h 592939"/>
              <a:gd name="connsiteX26" fmla="*/ 805281 w 839024"/>
              <a:gd name="connsiteY26" fmla="*/ 418784 h 592939"/>
              <a:gd name="connsiteX27" fmla="*/ 832576 w 839024"/>
              <a:gd name="connsiteY27" fmla="*/ 371017 h 592939"/>
              <a:gd name="connsiteX28" fmla="*/ 835988 w 839024"/>
              <a:gd name="connsiteY28" fmla="*/ 313014 h 592939"/>
              <a:gd name="connsiteX29" fmla="*/ 795045 w 839024"/>
              <a:gd name="connsiteY29" fmla="*/ 207244 h 592939"/>
              <a:gd name="connsiteX30" fmla="*/ 781397 w 839024"/>
              <a:gd name="connsiteY30" fmla="*/ 193596 h 592939"/>
              <a:gd name="connsiteX31" fmla="*/ 726806 w 839024"/>
              <a:gd name="connsiteY31" fmla="*/ 125357 h 592939"/>
              <a:gd name="connsiteX32" fmla="*/ 689275 w 839024"/>
              <a:gd name="connsiteY32" fmla="*/ 87826 h 592939"/>
              <a:gd name="connsiteX33" fmla="*/ 545973 w 839024"/>
              <a:gd name="connsiteY33" fmla="*/ 26411 h 592939"/>
              <a:gd name="connsiteX34" fmla="*/ 464087 w 839024"/>
              <a:gd name="connsiteY34" fmla="*/ 16175 h 592939"/>
              <a:gd name="connsiteX35" fmla="*/ 392436 w 839024"/>
              <a:gd name="connsiteY35" fmla="*/ 2527 h 592939"/>
              <a:gd name="connsiteX36" fmla="*/ 313961 w 839024"/>
              <a:gd name="connsiteY36" fmla="*/ 2527 h 592939"/>
              <a:gd name="connsiteX37" fmla="*/ 194543 w 839024"/>
              <a:gd name="connsiteY37" fmla="*/ 2527 h 592939"/>
              <a:gd name="connsiteX38" fmla="*/ 20535 w 839024"/>
              <a:gd name="connsiteY38" fmla="*/ 36647 h 592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39024" h="592939">
                <a:moveTo>
                  <a:pt x="20535" y="36647"/>
                </a:moveTo>
                <a:cubicBezTo>
                  <a:pt x="-11310" y="63943"/>
                  <a:pt x="6318" y="136162"/>
                  <a:pt x="3475" y="166301"/>
                </a:cubicBezTo>
                <a:cubicBezTo>
                  <a:pt x="632" y="196440"/>
                  <a:pt x="4044" y="202126"/>
                  <a:pt x="3475" y="217480"/>
                </a:cubicBezTo>
                <a:cubicBezTo>
                  <a:pt x="2906" y="232834"/>
                  <a:pt x="-506" y="251031"/>
                  <a:pt x="63" y="258423"/>
                </a:cubicBezTo>
                <a:cubicBezTo>
                  <a:pt x="632" y="265815"/>
                  <a:pt x="3475" y="251031"/>
                  <a:pt x="6887" y="261835"/>
                </a:cubicBezTo>
                <a:cubicBezTo>
                  <a:pt x="10299" y="272639"/>
                  <a:pt x="16555" y="310171"/>
                  <a:pt x="20535" y="323250"/>
                </a:cubicBezTo>
                <a:cubicBezTo>
                  <a:pt x="24515" y="336329"/>
                  <a:pt x="26221" y="333485"/>
                  <a:pt x="30770" y="340309"/>
                </a:cubicBezTo>
                <a:cubicBezTo>
                  <a:pt x="35319" y="347133"/>
                  <a:pt x="42712" y="360212"/>
                  <a:pt x="47830" y="364193"/>
                </a:cubicBezTo>
                <a:cubicBezTo>
                  <a:pt x="52948" y="368174"/>
                  <a:pt x="54654" y="367605"/>
                  <a:pt x="61478" y="364193"/>
                </a:cubicBezTo>
                <a:cubicBezTo>
                  <a:pt x="68302" y="360781"/>
                  <a:pt x="88773" y="343721"/>
                  <a:pt x="88773" y="343721"/>
                </a:cubicBezTo>
                <a:cubicBezTo>
                  <a:pt x="97871" y="336897"/>
                  <a:pt x="105833" y="328937"/>
                  <a:pt x="116069" y="323250"/>
                </a:cubicBezTo>
                <a:cubicBezTo>
                  <a:pt x="126305" y="317564"/>
                  <a:pt x="139384" y="314720"/>
                  <a:pt x="150188" y="309602"/>
                </a:cubicBezTo>
                <a:cubicBezTo>
                  <a:pt x="160992" y="304484"/>
                  <a:pt x="170660" y="295954"/>
                  <a:pt x="180896" y="292542"/>
                </a:cubicBezTo>
                <a:cubicBezTo>
                  <a:pt x="191132" y="289130"/>
                  <a:pt x="201367" y="286287"/>
                  <a:pt x="211603" y="289130"/>
                </a:cubicBezTo>
                <a:cubicBezTo>
                  <a:pt x="221839" y="291973"/>
                  <a:pt x="228095" y="298229"/>
                  <a:pt x="242311" y="309602"/>
                </a:cubicBezTo>
                <a:cubicBezTo>
                  <a:pt x="256527" y="320975"/>
                  <a:pt x="279842" y="343153"/>
                  <a:pt x="296902" y="357369"/>
                </a:cubicBezTo>
                <a:cubicBezTo>
                  <a:pt x="313962" y="371585"/>
                  <a:pt x="327041" y="378979"/>
                  <a:pt x="344669" y="394901"/>
                </a:cubicBezTo>
                <a:cubicBezTo>
                  <a:pt x="362297" y="410823"/>
                  <a:pt x="385044" y="436413"/>
                  <a:pt x="402672" y="452904"/>
                </a:cubicBezTo>
                <a:cubicBezTo>
                  <a:pt x="420300" y="469395"/>
                  <a:pt x="433379" y="481905"/>
                  <a:pt x="450439" y="493847"/>
                </a:cubicBezTo>
                <a:cubicBezTo>
                  <a:pt x="467499" y="505789"/>
                  <a:pt x="488539" y="513750"/>
                  <a:pt x="505030" y="524554"/>
                </a:cubicBezTo>
                <a:cubicBezTo>
                  <a:pt x="521521" y="535359"/>
                  <a:pt x="535169" y="549007"/>
                  <a:pt x="549385" y="558674"/>
                </a:cubicBezTo>
                <a:cubicBezTo>
                  <a:pt x="563602" y="568341"/>
                  <a:pt x="580093" y="576871"/>
                  <a:pt x="590329" y="582557"/>
                </a:cubicBezTo>
                <a:cubicBezTo>
                  <a:pt x="600565" y="588244"/>
                  <a:pt x="597152" y="593930"/>
                  <a:pt x="610800" y="592793"/>
                </a:cubicBezTo>
                <a:cubicBezTo>
                  <a:pt x="624448" y="591656"/>
                  <a:pt x="654018" y="584263"/>
                  <a:pt x="672215" y="575733"/>
                </a:cubicBezTo>
                <a:cubicBezTo>
                  <a:pt x="690412" y="567203"/>
                  <a:pt x="703491" y="558105"/>
                  <a:pt x="719982" y="541614"/>
                </a:cubicBezTo>
                <a:cubicBezTo>
                  <a:pt x="736473" y="525123"/>
                  <a:pt x="756945" y="497259"/>
                  <a:pt x="771161" y="476787"/>
                </a:cubicBezTo>
                <a:cubicBezTo>
                  <a:pt x="785378" y="456315"/>
                  <a:pt x="795045" y="436412"/>
                  <a:pt x="805281" y="418784"/>
                </a:cubicBezTo>
                <a:cubicBezTo>
                  <a:pt x="815517" y="401156"/>
                  <a:pt x="827458" y="388645"/>
                  <a:pt x="832576" y="371017"/>
                </a:cubicBezTo>
                <a:cubicBezTo>
                  <a:pt x="837694" y="353389"/>
                  <a:pt x="842243" y="340310"/>
                  <a:pt x="835988" y="313014"/>
                </a:cubicBezTo>
                <a:cubicBezTo>
                  <a:pt x="829733" y="285718"/>
                  <a:pt x="804143" y="227147"/>
                  <a:pt x="795045" y="207244"/>
                </a:cubicBezTo>
                <a:cubicBezTo>
                  <a:pt x="785947" y="187341"/>
                  <a:pt x="792770" y="207244"/>
                  <a:pt x="781397" y="193596"/>
                </a:cubicBezTo>
                <a:cubicBezTo>
                  <a:pt x="770024" y="179948"/>
                  <a:pt x="742160" y="142985"/>
                  <a:pt x="726806" y="125357"/>
                </a:cubicBezTo>
                <a:cubicBezTo>
                  <a:pt x="711452" y="107729"/>
                  <a:pt x="719414" y="104317"/>
                  <a:pt x="689275" y="87826"/>
                </a:cubicBezTo>
                <a:cubicBezTo>
                  <a:pt x="659136" y="71335"/>
                  <a:pt x="583504" y="38353"/>
                  <a:pt x="545973" y="26411"/>
                </a:cubicBezTo>
                <a:cubicBezTo>
                  <a:pt x="508442" y="14469"/>
                  <a:pt x="489676" y="20156"/>
                  <a:pt x="464087" y="16175"/>
                </a:cubicBezTo>
                <a:cubicBezTo>
                  <a:pt x="438498" y="12194"/>
                  <a:pt x="417457" y="4802"/>
                  <a:pt x="392436" y="2527"/>
                </a:cubicBezTo>
                <a:cubicBezTo>
                  <a:pt x="367415" y="252"/>
                  <a:pt x="313961" y="2527"/>
                  <a:pt x="313961" y="2527"/>
                </a:cubicBezTo>
                <a:cubicBezTo>
                  <a:pt x="280979" y="2527"/>
                  <a:pt x="238330" y="-3160"/>
                  <a:pt x="194543" y="2527"/>
                </a:cubicBezTo>
                <a:cubicBezTo>
                  <a:pt x="150757" y="8214"/>
                  <a:pt x="52380" y="9351"/>
                  <a:pt x="20535" y="36647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2" name="Picture 12" descr="Explosion Animated Gif - ClipArt Best">
            <a:extLst>
              <a:ext uri="{FF2B5EF4-FFF2-40B4-BE49-F238E27FC236}">
                <a16:creationId xmlns:a16="http://schemas.microsoft.com/office/drawing/2014/main" id="{2EDD9F64-DA27-45C7-863A-98A64B2CB5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0799" y="7406083"/>
            <a:ext cx="2071477" cy="1553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" name="TextBox 132">
            <a:extLst>
              <a:ext uri="{FF2B5EF4-FFF2-40B4-BE49-F238E27FC236}">
                <a16:creationId xmlns:a16="http://schemas.microsoft.com/office/drawing/2014/main" id="{6AD06173-6DDE-4D5F-A67E-B080AD525C29}"/>
              </a:ext>
            </a:extLst>
          </p:cNvPr>
          <p:cNvSpPr txBox="1"/>
          <p:nvPr/>
        </p:nvSpPr>
        <p:spPr>
          <a:xfrm>
            <a:off x="17137838" y="6119181"/>
            <a:ext cx="7042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Courgette" panose="02000603070400060004" pitchFamily="2" charset="0"/>
              </a:rPr>
              <a:t>8</a:t>
            </a:r>
          </a:p>
        </p:txBody>
      </p:sp>
      <p:sp>
        <p:nvSpPr>
          <p:cNvPr id="134" name="Freeform: Shape 133">
            <a:extLst>
              <a:ext uri="{FF2B5EF4-FFF2-40B4-BE49-F238E27FC236}">
                <a16:creationId xmlns:a16="http://schemas.microsoft.com/office/drawing/2014/main" id="{92DCC885-2782-4D26-8765-B2BFBDFED961}"/>
              </a:ext>
            </a:extLst>
          </p:cNvPr>
          <p:cNvSpPr/>
          <p:nvPr/>
        </p:nvSpPr>
        <p:spPr>
          <a:xfrm>
            <a:off x="13466881" y="9496165"/>
            <a:ext cx="844668" cy="487380"/>
          </a:xfrm>
          <a:custGeom>
            <a:avLst/>
            <a:gdLst>
              <a:gd name="connsiteX0" fmla="*/ 5723 w 844668"/>
              <a:gd name="connsiteY0" fmla="*/ 194 h 487380"/>
              <a:gd name="connsiteX1" fmla="*/ 5723 w 844668"/>
              <a:gd name="connsiteY1" fmla="*/ 66869 h 487380"/>
              <a:gd name="connsiteX2" fmla="*/ 24773 w 844668"/>
              <a:gd name="connsiteY2" fmla="*/ 124019 h 487380"/>
              <a:gd name="connsiteX3" fmla="*/ 53348 w 844668"/>
              <a:gd name="connsiteY3" fmla="*/ 209744 h 487380"/>
              <a:gd name="connsiteX4" fmla="*/ 62873 w 844668"/>
              <a:gd name="connsiteY4" fmla="*/ 257369 h 487380"/>
              <a:gd name="connsiteX5" fmla="*/ 91448 w 844668"/>
              <a:gd name="connsiteY5" fmla="*/ 304994 h 487380"/>
              <a:gd name="connsiteX6" fmla="*/ 110498 w 844668"/>
              <a:gd name="connsiteY6" fmla="*/ 362144 h 487380"/>
              <a:gd name="connsiteX7" fmla="*/ 158123 w 844668"/>
              <a:gd name="connsiteY7" fmla="*/ 409769 h 487380"/>
              <a:gd name="connsiteX8" fmla="*/ 234323 w 844668"/>
              <a:gd name="connsiteY8" fmla="*/ 428819 h 487380"/>
              <a:gd name="connsiteX9" fmla="*/ 320048 w 844668"/>
              <a:gd name="connsiteY9" fmla="*/ 466919 h 487380"/>
              <a:gd name="connsiteX10" fmla="*/ 377198 w 844668"/>
              <a:gd name="connsiteY10" fmla="*/ 485969 h 487380"/>
              <a:gd name="connsiteX11" fmla="*/ 462923 w 844668"/>
              <a:gd name="connsiteY11" fmla="*/ 485969 h 487380"/>
              <a:gd name="connsiteX12" fmla="*/ 586748 w 844668"/>
              <a:gd name="connsiteY12" fmla="*/ 485969 h 487380"/>
              <a:gd name="connsiteX13" fmla="*/ 672473 w 844668"/>
              <a:gd name="connsiteY13" fmla="*/ 476444 h 487380"/>
              <a:gd name="connsiteX14" fmla="*/ 758198 w 844668"/>
              <a:gd name="connsiteY14" fmla="*/ 447869 h 487380"/>
              <a:gd name="connsiteX15" fmla="*/ 815348 w 844668"/>
              <a:gd name="connsiteY15" fmla="*/ 409769 h 487380"/>
              <a:gd name="connsiteX16" fmla="*/ 843923 w 844668"/>
              <a:gd name="connsiteY16" fmla="*/ 400244 h 487380"/>
              <a:gd name="connsiteX17" fmla="*/ 786773 w 844668"/>
              <a:gd name="connsiteY17" fmla="*/ 371669 h 487380"/>
              <a:gd name="connsiteX18" fmla="*/ 691523 w 844668"/>
              <a:gd name="connsiteY18" fmla="*/ 400244 h 487380"/>
              <a:gd name="connsiteX19" fmla="*/ 624848 w 844668"/>
              <a:gd name="connsiteY19" fmla="*/ 343094 h 487380"/>
              <a:gd name="connsiteX20" fmla="*/ 586748 w 844668"/>
              <a:gd name="connsiteY20" fmla="*/ 304994 h 487380"/>
              <a:gd name="connsiteX21" fmla="*/ 558173 w 844668"/>
              <a:gd name="connsiteY21" fmla="*/ 238319 h 487380"/>
              <a:gd name="connsiteX22" fmla="*/ 558173 w 844668"/>
              <a:gd name="connsiteY22" fmla="*/ 200219 h 487380"/>
              <a:gd name="connsiteX23" fmla="*/ 424823 w 844668"/>
              <a:gd name="connsiteY23" fmla="*/ 181169 h 487380"/>
              <a:gd name="connsiteX24" fmla="*/ 291473 w 844668"/>
              <a:gd name="connsiteY24" fmla="*/ 162119 h 487380"/>
              <a:gd name="connsiteX25" fmla="*/ 205748 w 844668"/>
              <a:gd name="connsiteY25" fmla="*/ 133544 h 487380"/>
              <a:gd name="connsiteX26" fmla="*/ 129548 w 844668"/>
              <a:gd name="connsiteY26" fmla="*/ 85919 h 487380"/>
              <a:gd name="connsiteX27" fmla="*/ 72398 w 844668"/>
              <a:gd name="connsiteY27" fmla="*/ 47819 h 487380"/>
              <a:gd name="connsiteX28" fmla="*/ 5723 w 844668"/>
              <a:gd name="connsiteY28" fmla="*/ 194 h 487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44668" h="487380">
                <a:moveTo>
                  <a:pt x="5723" y="194"/>
                </a:moveTo>
                <a:cubicBezTo>
                  <a:pt x="-5390" y="3369"/>
                  <a:pt x="2548" y="46232"/>
                  <a:pt x="5723" y="66869"/>
                </a:cubicBezTo>
                <a:cubicBezTo>
                  <a:pt x="8898" y="87507"/>
                  <a:pt x="24773" y="124019"/>
                  <a:pt x="24773" y="124019"/>
                </a:cubicBezTo>
                <a:cubicBezTo>
                  <a:pt x="32711" y="147832"/>
                  <a:pt x="46998" y="187519"/>
                  <a:pt x="53348" y="209744"/>
                </a:cubicBezTo>
                <a:cubicBezTo>
                  <a:pt x="59698" y="231969"/>
                  <a:pt x="56523" y="241494"/>
                  <a:pt x="62873" y="257369"/>
                </a:cubicBezTo>
                <a:cubicBezTo>
                  <a:pt x="69223" y="273244"/>
                  <a:pt x="83511" y="287532"/>
                  <a:pt x="91448" y="304994"/>
                </a:cubicBezTo>
                <a:cubicBezTo>
                  <a:pt x="99385" y="322456"/>
                  <a:pt x="99386" y="344682"/>
                  <a:pt x="110498" y="362144"/>
                </a:cubicBezTo>
                <a:cubicBezTo>
                  <a:pt x="121610" y="379606"/>
                  <a:pt x="137486" y="398657"/>
                  <a:pt x="158123" y="409769"/>
                </a:cubicBezTo>
                <a:cubicBezTo>
                  <a:pt x="178760" y="420881"/>
                  <a:pt x="207336" y="419294"/>
                  <a:pt x="234323" y="428819"/>
                </a:cubicBezTo>
                <a:cubicBezTo>
                  <a:pt x="261310" y="438344"/>
                  <a:pt x="296236" y="457394"/>
                  <a:pt x="320048" y="466919"/>
                </a:cubicBezTo>
                <a:cubicBezTo>
                  <a:pt x="343861" y="476444"/>
                  <a:pt x="353386" y="482794"/>
                  <a:pt x="377198" y="485969"/>
                </a:cubicBezTo>
                <a:cubicBezTo>
                  <a:pt x="401011" y="489144"/>
                  <a:pt x="462923" y="485969"/>
                  <a:pt x="462923" y="485969"/>
                </a:cubicBezTo>
                <a:cubicBezTo>
                  <a:pt x="497848" y="485969"/>
                  <a:pt x="551823" y="487557"/>
                  <a:pt x="586748" y="485969"/>
                </a:cubicBezTo>
                <a:cubicBezTo>
                  <a:pt x="621673" y="484381"/>
                  <a:pt x="643898" y="482794"/>
                  <a:pt x="672473" y="476444"/>
                </a:cubicBezTo>
                <a:cubicBezTo>
                  <a:pt x="701048" y="470094"/>
                  <a:pt x="734386" y="458982"/>
                  <a:pt x="758198" y="447869"/>
                </a:cubicBezTo>
                <a:cubicBezTo>
                  <a:pt x="782011" y="436757"/>
                  <a:pt x="815348" y="409769"/>
                  <a:pt x="815348" y="409769"/>
                </a:cubicBezTo>
                <a:cubicBezTo>
                  <a:pt x="829635" y="401832"/>
                  <a:pt x="848685" y="406594"/>
                  <a:pt x="843923" y="400244"/>
                </a:cubicBezTo>
                <a:cubicBezTo>
                  <a:pt x="839161" y="393894"/>
                  <a:pt x="812173" y="371669"/>
                  <a:pt x="786773" y="371669"/>
                </a:cubicBezTo>
                <a:cubicBezTo>
                  <a:pt x="761373" y="371669"/>
                  <a:pt x="718510" y="405006"/>
                  <a:pt x="691523" y="400244"/>
                </a:cubicBezTo>
                <a:cubicBezTo>
                  <a:pt x="664536" y="395482"/>
                  <a:pt x="624848" y="343094"/>
                  <a:pt x="624848" y="343094"/>
                </a:cubicBezTo>
                <a:cubicBezTo>
                  <a:pt x="607386" y="327219"/>
                  <a:pt x="597860" y="322456"/>
                  <a:pt x="586748" y="304994"/>
                </a:cubicBezTo>
                <a:cubicBezTo>
                  <a:pt x="575636" y="287532"/>
                  <a:pt x="558173" y="238319"/>
                  <a:pt x="558173" y="238319"/>
                </a:cubicBezTo>
                <a:cubicBezTo>
                  <a:pt x="553410" y="220856"/>
                  <a:pt x="580398" y="209744"/>
                  <a:pt x="558173" y="200219"/>
                </a:cubicBezTo>
                <a:cubicBezTo>
                  <a:pt x="535948" y="190694"/>
                  <a:pt x="424823" y="181169"/>
                  <a:pt x="424823" y="181169"/>
                </a:cubicBezTo>
                <a:cubicBezTo>
                  <a:pt x="380373" y="174819"/>
                  <a:pt x="327985" y="170056"/>
                  <a:pt x="291473" y="162119"/>
                </a:cubicBezTo>
                <a:cubicBezTo>
                  <a:pt x="254961" y="154182"/>
                  <a:pt x="232735" y="146244"/>
                  <a:pt x="205748" y="133544"/>
                </a:cubicBezTo>
                <a:cubicBezTo>
                  <a:pt x="178761" y="120844"/>
                  <a:pt x="151773" y="100207"/>
                  <a:pt x="129548" y="85919"/>
                </a:cubicBezTo>
                <a:cubicBezTo>
                  <a:pt x="107323" y="71631"/>
                  <a:pt x="93035" y="62106"/>
                  <a:pt x="72398" y="47819"/>
                </a:cubicBezTo>
                <a:cubicBezTo>
                  <a:pt x="51761" y="33532"/>
                  <a:pt x="16836" y="-2981"/>
                  <a:pt x="5723" y="194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Freeform: Shape 134">
            <a:extLst>
              <a:ext uri="{FF2B5EF4-FFF2-40B4-BE49-F238E27FC236}">
                <a16:creationId xmlns:a16="http://schemas.microsoft.com/office/drawing/2014/main" id="{FD7874B9-3632-4F60-807C-4E185A996EBD}"/>
              </a:ext>
            </a:extLst>
          </p:cNvPr>
          <p:cNvSpPr/>
          <p:nvPr/>
        </p:nvSpPr>
        <p:spPr>
          <a:xfrm>
            <a:off x="12498390" y="9552245"/>
            <a:ext cx="866592" cy="672319"/>
          </a:xfrm>
          <a:custGeom>
            <a:avLst/>
            <a:gdLst>
              <a:gd name="connsiteX0" fmla="*/ 306559 w 866592"/>
              <a:gd name="connsiteY0" fmla="*/ 8 h 672319"/>
              <a:gd name="connsiteX1" fmla="*/ 224673 w 866592"/>
              <a:gd name="connsiteY1" fmla="*/ 47775 h 672319"/>
              <a:gd name="connsiteX2" fmla="*/ 166670 w 866592"/>
              <a:gd name="connsiteY2" fmla="*/ 75070 h 672319"/>
              <a:gd name="connsiteX3" fmla="*/ 77959 w 866592"/>
              <a:gd name="connsiteY3" fmla="*/ 139897 h 672319"/>
              <a:gd name="connsiteX4" fmla="*/ 47252 w 866592"/>
              <a:gd name="connsiteY4" fmla="*/ 211548 h 672319"/>
              <a:gd name="connsiteX5" fmla="*/ 6309 w 866592"/>
              <a:gd name="connsiteY5" fmla="*/ 327554 h 672319"/>
              <a:gd name="connsiteX6" fmla="*/ 2897 w 866592"/>
              <a:gd name="connsiteY6" fmla="*/ 392381 h 672319"/>
              <a:gd name="connsiteX7" fmla="*/ 33604 w 866592"/>
              <a:gd name="connsiteY7" fmla="*/ 453796 h 672319"/>
              <a:gd name="connsiteX8" fmla="*/ 60900 w 866592"/>
              <a:gd name="connsiteY8" fmla="*/ 508387 h 672319"/>
              <a:gd name="connsiteX9" fmla="*/ 105255 w 866592"/>
              <a:gd name="connsiteY9" fmla="*/ 539094 h 672319"/>
              <a:gd name="connsiteX10" fmla="*/ 170082 w 866592"/>
              <a:gd name="connsiteY10" fmla="*/ 576626 h 672319"/>
              <a:gd name="connsiteX11" fmla="*/ 255380 w 866592"/>
              <a:gd name="connsiteY11" fmla="*/ 620981 h 672319"/>
              <a:gd name="connsiteX12" fmla="*/ 330443 w 866592"/>
              <a:gd name="connsiteY12" fmla="*/ 634629 h 672319"/>
              <a:gd name="connsiteX13" fmla="*/ 487392 w 866592"/>
              <a:gd name="connsiteY13" fmla="*/ 661924 h 672319"/>
              <a:gd name="connsiteX14" fmla="*/ 617046 w 866592"/>
              <a:gd name="connsiteY14" fmla="*/ 672160 h 672319"/>
              <a:gd name="connsiteX15" fmla="*/ 719404 w 866592"/>
              <a:gd name="connsiteY15" fmla="*/ 655100 h 672319"/>
              <a:gd name="connsiteX16" fmla="*/ 862706 w 866592"/>
              <a:gd name="connsiteY16" fmla="*/ 569802 h 672319"/>
              <a:gd name="connsiteX17" fmla="*/ 821762 w 866592"/>
              <a:gd name="connsiteY17" fmla="*/ 525447 h 672319"/>
              <a:gd name="connsiteX18" fmla="*/ 777407 w 866592"/>
              <a:gd name="connsiteY18" fmla="*/ 498151 h 672319"/>
              <a:gd name="connsiteX19" fmla="*/ 719404 w 866592"/>
              <a:gd name="connsiteY19" fmla="*/ 464032 h 672319"/>
              <a:gd name="connsiteX20" fmla="*/ 675049 w 866592"/>
              <a:gd name="connsiteY20" fmla="*/ 429912 h 672319"/>
              <a:gd name="connsiteX21" fmla="*/ 620458 w 866592"/>
              <a:gd name="connsiteY21" fmla="*/ 382145 h 672319"/>
              <a:gd name="connsiteX22" fmla="*/ 552219 w 866592"/>
              <a:gd name="connsiteY22" fmla="*/ 317318 h 672319"/>
              <a:gd name="connsiteX23" fmla="*/ 501040 w 866592"/>
              <a:gd name="connsiteY23" fmla="*/ 259315 h 672319"/>
              <a:gd name="connsiteX24" fmla="*/ 439625 w 866592"/>
              <a:gd name="connsiteY24" fmla="*/ 262727 h 672319"/>
              <a:gd name="connsiteX25" fmla="*/ 388446 w 866592"/>
              <a:gd name="connsiteY25" fmla="*/ 313906 h 672319"/>
              <a:gd name="connsiteX26" fmla="*/ 320207 w 866592"/>
              <a:gd name="connsiteY26" fmla="*/ 334378 h 672319"/>
              <a:gd name="connsiteX27" fmla="*/ 286088 w 866592"/>
              <a:gd name="connsiteY27" fmla="*/ 262727 h 672319"/>
              <a:gd name="connsiteX28" fmla="*/ 269028 w 866592"/>
              <a:gd name="connsiteY28" fmla="*/ 191076 h 672319"/>
              <a:gd name="connsiteX29" fmla="*/ 275852 w 866592"/>
              <a:gd name="connsiteY29" fmla="*/ 105778 h 672319"/>
              <a:gd name="connsiteX30" fmla="*/ 282676 w 866592"/>
              <a:gd name="connsiteY30" fmla="*/ 44363 h 672319"/>
              <a:gd name="connsiteX31" fmla="*/ 306559 w 866592"/>
              <a:gd name="connsiteY31" fmla="*/ 8 h 672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66592" h="672319">
                <a:moveTo>
                  <a:pt x="306559" y="8"/>
                </a:moveTo>
                <a:cubicBezTo>
                  <a:pt x="296892" y="577"/>
                  <a:pt x="247988" y="35265"/>
                  <a:pt x="224673" y="47775"/>
                </a:cubicBezTo>
                <a:cubicBezTo>
                  <a:pt x="201358" y="60285"/>
                  <a:pt x="191122" y="59716"/>
                  <a:pt x="166670" y="75070"/>
                </a:cubicBezTo>
                <a:cubicBezTo>
                  <a:pt x="142218" y="90424"/>
                  <a:pt x="97862" y="117151"/>
                  <a:pt x="77959" y="139897"/>
                </a:cubicBezTo>
                <a:cubicBezTo>
                  <a:pt x="58056" y="162643"/>
                  <a:pt x="59194" y="180272"/>
                  <a:pt x="47252" y="211548"/>
                </a:cubicBezTo>
                <a:cubicBezTo>
                  <a:pt x="35310" y="242824"/>
                  <a:pt x="13701" y="297415"/>
                  <a:pt x="6309" y="327554"/>
                </a:cubicBezTo>
                <a:cubicBezTo>
                  <a:pt x="-1084" y="357693"/>
                  <a:pt x="-1652" y="371341"/>
                  <a:pt x="2897" y="392381"/>
                </a:cubicBezTo>
                <a:cubicBezTo>
                  <a:pt x="7446" y="413421"/>
                  <a:pt x="23937" y="434462"/>
                  <a:pt x="33604" y="453796"/>
                </a:cubicBezTo>
                <a:cubicBezTo>
                  <a:pt x="43271" y="473130"/>
                  <a:pt x="48958" y="494171"/>
                  <a:pt x="60900" y="508387"/>
                </a:cubicBezTo>
                <a:cubicBezTo>
                  <a:pt x="72842" y="522603"/>
                  <a:pt x="87058" y="527721"/>
                  <a:pt x="105255" y="539094"/>
                </a:cubicBezTo>
                <a:cubicBezTo>
                  <a:pt x="123452" y="550467"/>
                  <a:pt x="145061" y="562978"/>
                  <a:pt x="170082" y="576626"/>
                </a:cubicBezTo>
                <a:cubicBezTo>
                  <a:pt x="195103" y="590274"/>
                  <a:pt x="228653" y="611314"/>
                  <a:pt x="255380" y="620981"/>
                </a:cubicBezTo>
                <a:cubicBezTo>
                  <a:pt x="282107" y="630648"/>
                  <a:pt x="330443" y="634629"/>
                  <a:pt x="330443" y="634629"/>
                </a:cubicBezTo>
                <a:cubicBezTo>
                  <a:pt x="369112" y="641453"/>
                  <a:pt x="439625" y="655669"/>
                  <a:pt x="487392" y="661924"/>
                </a:cubicBezTo>
                <a:cubicBezTo>
                  <a:pt x="535159" y="668179"/>
                  <a:pt x="578377" y="673297"/>
                  <a:pt x="617046" y="672160"/>
                </a:cubicBezTo>
                <a:cubicBezTo>
                  <a:pt x="655715" y="671023"/>
                  <a:pt x="678461" y="672160"/>
                  <a:pt x="719404" y="655100"/>
                </a:cubicBezTo>
                <a:cubicBezTo>
                  <a:pt x="760347" y="638040"/>
                  <a:pt x="845646" y="591411"/>
                  <a:pt x="862706" y="569802"/>
                </a:cubicBezTo>
                <a:cubicBezTo>
                  <a:pt x="879766" y="548193"/>
                  <a:pt x="835978" y="537389"/>
                  <a:pt x="821762" y="525447"/>
                </a:cubicBezTo>
                <a:cubicBezTo>
                  <a:pt x="807546" y="513505"/>
                  <a:pt x="794467" y="508387"/>
                  <a:pt x="777407" y="498151"/>
                </a:cubicBezTo>
                <a:cubicBezTo>
                  <a:pt x="760347" y="487915"/>
                  <a:pt x="736464" y="475405"/>
                  <a:pt x="719404" y="464032"/>
                </a:cubicBezTo>
                <a:cubicBezTo>
                  <a:pt x="702344" y="452659"/>
                  <a:pt x="691540" y="443560"/>
                  <a:pt x="675049" y="429912"/>
                </a:cubicBezTo>
                <a:cubicBezTo>
                  <a:pt x="658558" y="416264"/>
                  <a:pt x="640930" y="400911"/>
                  <a:pt x="620458" y="382145"/>
                </a:cubicBezTo>
                <a:cubicBezTo>
                  <a:pt x="599986" y="363379"/>
                  <a:pt x="572122" y="337790"/>
                  <a:pt x="552219" y="317318"/>
                </a:cubicBezTo>
                <a:cubicBezTo>
                  <a:pt x="532316" y="296846"/>
                  <a:pt x="519806" y="268414"/>
                  <a:pt x="501040" y="259315"/>
                </a:cubicBezTo>
                <a:cubicBezTo>
                  <a:pt x="482274" y="250217"/>
                  <a:pt x="458391" y="253629"/>
                  <a:pt x="439625" y="262727"/>
                </a:cubicBezTo>
                <a:cubicBezTo>
                  <a:pt x="420859" y="271826"/>
                  <a:pt x="408349" y="301964"/>
                  <a:pt x="388446" y="313906"/>
                </a:cubicBezTo>
                <a:cubicBezTo>
                  <a:pt x="368543" y="325848"/>
                  <a:pt x="337267" y="342908"/>
                  <a:pt x="320207" y="334378"/>
                </a:cubicBezTo>
                <a:cubicBezTo>
                  <a:pt x="303147" y="325848"/>
                  <a:pt x="294618" y="286611"/>
                  <a:pt x="286088" y="262727"/>
                </a:cubicBezTo>
                <a:cubicBezTo>
                  <a:pt x="277558" y="238843"/>
                  <a:pt x="270734" y="217234"/>
                  <a:pt x="269028" y="191076"/>
                </a:cubicBezTo>
                <a:cubicBezTo>
                  <a:pt x="267322" y="164918"/>
                  <a:pt x="273577" y="130230"/>
                  <a:pt x="275852" y="105778"/>
                </a:cubicBezTo>
                <a:cubicBezTo>
                  <a:pt x="278127" y="81326"/>
                  <a:pt x="280401" y="60854"/>
                  <a:pt x="282676" y="44363"/>
                </a:cubicBezTo>
                <a:cubicBezTo>
                  <a:pt x="284951" y="27872"/>
                  <a:pt x="316226" y="-561"/>
                  <a:pt x="306559" y="8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Freeform: Shape 135">
            <a:extLst>
              <a:ext uri="{FF2B5EF4-FFF2-40B4-BE49-F238E27FC236}">
                <a16:creationId xmlns:a16="http://schemas.microsoft.com/office/drawing/2014/main" id="{AF46C31E-CB9F-4D04-8BE0-575D2D871137}"/>
              </a:ext>
            </a:extLst>
          </p:cNvPr>
          <p:cNvSpPr/>
          <p:nvPr/>
        </p:nvSpPr>
        <p:spPr>
          <a:xfrm>
            <a:off x="12849030" y="8806580"/>
            <a:ext cx="839024" cy="592939"/>
          </a:xfrm>
          <a:custGeom>
            <a:avLst/>
            <a:gdLst>
              <a:gd name="connsiteX0" fmla="*/ 20535 w 839024"/>
              <a:gd name="connsiteY0" fmla="*/ 36647 h 592939"/>
              <a:gd name="connsiteX1" fmla="*/ 3475 w 839024"/>
              <a:gd name="connsiteY1" fmla="*/ 166301 h 592939"/>
              <a:gd name="connsiteX2" fmla="*/ 3475 w 839024"/>
              <a:gd name="connsiteY2" fmla="*/ 217480 h 592939"/>
              <a:gd name="connsiteX3" fmla="*/ 63 w 839024"/>
              <a:gd name="connsiteY3" fmla="*/ 258423 h 592939"/>
              <a:gd name="connsiteX4" fmla="*/ 6887 w 839024"/>
              <a:gd name="connsiteY4" fmla="*/ 261835 h 592939"/>
              <a:gd name="connsiteX5" fmla="*/ 20535 w 839024"/>
              <a:gd name="connsiteY5" fmla="*/ 323250 h 592939"/>
              <a:gd name="connsiteX6" fmla="*/ 30770 w 839024"/>
              <a:gd name="connsiteY6" fmla="*/ 340309 h 592939"/>
              <a:gd name="connsiteX7" fmla="*/ 47830 w 839024"/>
              <a:gd name="connsiteY7" fmla="*/ 364193 h 592939"/>
              <a:gd name="connsiteX8" fmla="*/ 61478 w 839024"/>
              <a:gd name="connsiteY8" fmla="*/ 364193 h 592939"/>
              <a:gd name="connsiteX9" fmla="*/ 88773 w 839024"/>
              <a:gd name="connsiteY9" fmla="*/ 343721 h 592939"/>
              <a:gd name="connsiteX10" fmla="*/ 116069 w 839024"/>
              <a:gd name="connsiteY10" fmla="*/ 323250 h 592939"/>
              <a:gd name="connsiteX11" fmla="*/ 150188 w 839024"/>
              <a:gd name="connsiteY11" fmla="*/ 309602 h 592939"/>
              <a:gd name="connsiteX12" fmla="*/ 180896 w 839024"/>
              <a:gd name="connsiteY12" fmla="*/ 292542 h 592939"/>
              <a:gd name="connsiteX13" fmla="*/ 211603 w 839024"/>
              <a:gd name="connsiteY13" fmla="*/ 289130 h 592939"/>
              <a:gd name="connsiteX14" fmla="*/ 242311 w 839024"/>
              <a:gd name="connsiteY14" fmla="*/ 309602 h 592939"/>
              <a:gd name="connsiteX15" fmla="*/ 296902 w 839024"/>
              <a:gd name="connsiteY15" fmla="*/ 357369 h 592939"/>
              <a:gd name="connsiteX16" fmla="*/ 344669 w 839024"/>
              <a:gd name="connsiteY16" fmla="*/ 394901 h 592939"/>
              <a:gd name="connsiteX17" fmla="*/ 402672 w 839024"/>
              <a:gd name="connsiteY17" fmla="*/ 452904 h 592939"/>
              <a:gd name="connsiteX18" fmla="*/ 450439 w 839024"/>
              <a:gd name="connsiteY18" fmla="*/ 493847 h 592939"/>
              <a:gd name="connsiteX19" fmla="*/ 505030 w 839024"/>
              <a:gd name="connsiteY19" fmla="*/ 524554 h 592939"/>
              <a:gd name="connsiteX20" fmla="*/ 549385 w 839024"/>
              <a:gd name="connsiteY20" fmla="*/ 558674 h 592939"/>
              <a:gd name="connsiteX21" fmla="*/ 590329 w 839024"/>
              <a:gd name="connsiteY21" fmla="*/ 582557 h 592939"/>
              <a:gd name="connsiteX22" fmla="*/ 610800 w 839024"/>
              <a:gd name="connsiteY22" fmla="*/ 592793 h 592939"/>
              <a:gd name="connsiteX23" fmla="*/ 672215 w 839024"/>
              <a:gd name="connsiteY23" fmla="*/ 575733 h 592939"/>
              <a:gd name="connsiteX24" fmla="*/ 719982 w 839024"/>
              <a:gd name="connsiteY24" fmla="*/ 541614 h 592939"/>
              <a:gd name="connsiteX25" fmla="*/ 771161 w 839024"/>
              <a:gd name="connsiteY25" fmla="*/ 476787 h 592939"/>
              <a:gd name="connsiteX26" fmla="*/ 805281 w 839024"/>
              <a:gd name="connsiteY26" fmla="*/ 418784 h 592939"/>
              <a:gd name="connsiteX27" fmla="*/ 832576 w 839024"/>
              <a:gd name="connsiteY27" fmla="*/ 371017 h 592939"/>
              <a:gd name="connsiteX28" fmla="*/ 835988 w 839024"/>
              <a:gd name="connsiteY28" fmla="*/ 313014 h 592939"/>
              <a:gd name="connsiteX29" fmla="*/ 795045 w 839024"/>
              <a:gd name="connsiteY29" fmla="*/ 207244 h 592939"/>
              <a:gd name="connsiteX30" fmla="*/ 781397 w 839024"/>
              <a:gd name="connsiteY30" fmla="*/ 193596 h 592939"/>
              <a:gd name="connsiteX31" fmla="*/ 726806 w 839024"/>
              <a:gd name="connsiteY31" fmla="*/ 125357 h 592939"/>
              <a:gd name="connsiteX32" fmla="*/ 689275 w 839024"/>
              <a:gd name="connsiteY32" fmla="*/ 87826 h 592939"/>
              <a:gd name="connsiteX33" fmla="*/ 545973 w 839024"/>
              <a:gd name="connsiteY33" fmla="*/ 26411 h 592939"/>
              <a:gd name="connsiteX34" fmla="*/ 464087 w 839024"/>
              <a:gd name="connsiteY34" fmla="*/ 16175 h 592939"/>
              <a:gd name="connsiteX35" fmla="*/ 392436 w 839024"/>
              <a:gd name="connsiteY35" fmla="*/ 2527 h 592939"/>
              <a:gd name="connsiteX36" fmla="*/ 313961 w 839024"/>
              <a:gd name="connsiteY36" fmla="*/ 2527 h 592939"/>
              <a:gd name="connsiteX37" fmla="*/ 194543 w 839024"/>
              <a:gd name="connsiteY37" fmla="*/ 2527 h 592939"/>
              <a:gd name="connsiteX38" fmla="*/ 20535 w 839024"/>
              <a:gd name="connsiteY38" fmla="*/ 36647 h 592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39024" h="592939">
                <a:moveTo>
                  <a:pt x="20535" y="36647"/>
                </a:moveTo>
                <a:cubicBezTo>
                  <a:pt x="-11310" y="63943"/>
                  <a:pt x="6318" y="136162"/>
                  <a:pt x="3475" y="166301"/>
                </a:cubicBezTo>
                <a:cubicBezTo>
                  <a:pt x="632" y="196440"/>
                  <a:pt x="4044" y="202126"/>
                  <a:pt x="3475" y="217480"/>
                </a:cubicBezTo>
                <a:cubicBezTo>
                  <a:pt x="2906" y="232834"/>
                  <a:pt x="-506" y="251031"/>
                  <a:pt x="63" y="258423"/>
                </a:cubicBezTo>
                <a:cubicBezTo>
                  <a:pt x="632" y="265815"/>
                  <a:pt x="3475" y="251031"/>
                  <a:pt x="6887" y="261835"/>
                </a:cubicBezTo>
                <a:cubicBezTo>
                  <a:pt x="10299" y="272639"/>
                  <a:pt x="16555" y="310171"/>
                  <a:pt x="20535" y="323250"/>
                </a:cubicBezTo>
                <a:cubicBezTo>
                  <a:pt x="24515" y="336329"/>
                  <a:pt x="26221" y="333485"/>
                  <a:pt x="30770" y="340309"/>
                </a:cubicBezTo>
                <a:cubicBezTo>
                  <a:pt x="35319" y="347133"/>
                  <a:pt x="42712" y="360212"/>
                  <a:pt x="47830" y="364193"/>
                </a:cubicBezTo>
                <a:cubicBezTo>
                  <a:pt x="52948" y="368174"/>
                  <a:pt x="54654" y="367605"/>
                  <a:pt x="61478" y="364193"/>
                </a:cubicBezTo>
                <a:cubicBezTo>
                  <a:pt x="68302" y="360781"/>
                  <a:pt x="88773" y="343721"/>
                  <a:pt x="88773" y="343721"/>
                </a:cubicBezTo>
                <a:cubicBezTo>
                  <a:pt x="97871" y="336897"/>
                  <a:pt x="105833" y="328937"/>
                  <a:pt x="116069" y="323250"/>
                </a:cubicBezTo>
                <a:cubicBezTo>
                  <a:pt x="126305" y="317564"/>
                  <a:pt x="139384" y="314720"/>
                  <a:pt x="150188" y="309602"/>
                </a:cubicBezTo>
                <a:cubicBezTo>
                  <a:pt x="160992" y="304484"/>
                  <a:pt x="170660" y="295954"/>
                  <a:pt x="180896" y="292542"/>
                </a:cubicBezTo>
                <a:cubicBezTo>
                  <a:pt x="191132" y="289130"/>
                  <a:pt x="201367" y="286287"/>
                  <a:pt x="211603" y="289130"/>
                </a:cubicBezTo>
                <a:cubicBezTo>
                  <a:pt x="221839" y="291973"/>
                  <a:pt x="228095" y="298229"/>
                  <a:pt x="242311" y="309602"/>
                </a:cubicBezTo>
                <a:cubicBezTo>
                  <a:pt x="256527" y="320975"/>
                  <a:pt x="279842" y="343153"/>
                  <a:pt x="296902" y="357369"/>
                </a:cubicBezTo>
                <a:cubicBezTo>
                  <a:pt x="313962" y="371585"/>
                  <a:pt x="327041" y="378979"/>
                  <a:pt x="344669" y="394901"/>
                </a:cubicBezTo>
                <a:cubicBezTo>
                  <a:pt x="362297" y="410823"/>
                  <a:pt x="385044" y="436413"/>
                  <a:pt x="402672" y="452904"/>
                </a:cubicBezTo>
                <a:cubicBezTo>
                  <a:pt x="420300" y="469395"/>
                  <a:pt x="433379" y="481905"/>
                  <a:pt x="450439" y="493847"/>
                </a:cubicBezTo>
                <a:cubicBezTo>
                  <a:pt x="467499" y="505789"/>
                  <a:pt x="488539" y="513750"/>
                  <a:pt x="505030" y="524554"/>
                </a:cubicBezTo>
                <a:cubicBezTo>
                  <a:pt x="521521" y="535359"/>
                  <a:pt x="535169" y="549007"/>
                  <a:pt x="549385" y="558674"/>
                </a:cubicBezTo>
                <a:cubicBezTo>
                  <a:pt x="563602" y="568341"/>
                  <a:pt x="580093" y="576871"/>
                  <a:pt x="590329" y="582557"/>
                </a:cubicBezTo>
                <a:cubicBezTo>
                  <a:pt x="600565" y="588244"/>
                  <a:pt x="597152" y="593930"/>
                  <a:pt x="610800" y="592793"/>
                </a:cubicBezTo>
                <a:cubicBezTo>
                  <a:pt x="624448" y="591656"/>
                  <a:pt x="654018" y="584263"/>
                  <a:pt x="672215" y="575733"/>
                </a:cubicBezTo>
                <a:cubicBezTo>
                  <a:pt x="690412" y="567203"/>
                  <a:pt x="703491" y="558105"/>
                  <a:pt x="719982" y="541614"/>
                </a:cubicBezTo>
                <a:cubicBezTo>
                  <a:pt x="736473" y="525123"/>
                  <a:pt x="756945" y="497259"/>
                  <a:pt x="771161" y="476787"/>
                </a:cubicBezTo>
                <a:cubicBezTo>
                  <a:pt x="785378" y="456315"/>
                  <a:pt x="795045" y="436412"/>
                  <a:pt x="805281" y="418784"/>
                </a:cubicBezTo>
                <a:cubicBezTo>
                  <a:pt x="815517" y="401156"/>
                  <a:pt x="827458" y="388645"/>
                  <a:pt x="832576" y="371017"/>
                </a:cubicBezTo>
                <a:cubicBezTo>
                  <a:pt x="837694" y="353389"/>
                  <a:pt x="842243" y="340310"/>
                  <a:pt x="835988" y="313014"/>
                </a:cubicBezTo>
                <a:cubicBezTo>
                  <a:pt x="829733" y="285718"/>
                  <a:pt x="804143" y="227147"/>
                  <a:pt x="795045" y="207244"/>
                </a:cubicBezTo>
                <a:cubicBezTo>
                  <a:pt x="785947" y="187341"/>
                  <a:pt x="792770" y="207244"/>
                  <a:pt x="781397" y="193596"/>
                </a:cubicBezTo>
                <a:cubicBezTo>
                  <a:pt x="770024" y="179948"/>
                  <a:pt x="742160" y="142985"/>
                  <a:pt x="726806" y="125357"/>
                </a:cubicBezTo>
                <a:cubicBezTo>
                  <a:pt x="711452" y="107729"/>
                  <a:pt x="719414" y="104317"/>
                  <a:pt x="689275" y="87826"/>
                </a:cubicBezTo>
                <a:cubicBezTo>
                  <a:pt x="659136" y="71335"/>
                  <a:pt x="583504" y="38353"/>
                  <a:pt x="545973" y="26411"/>
                </a:cubicBezTo>
                <a:cubicBezTo>
                  <a:pt x="508442" y="14469"/>
                  <a:pt x="489676" y="20156"/>
                  <a:pt x="464087" y="16175"/>
                </a:cubicBezTo>
                <a:cubicBezTo>
                  <a:pt x="438498" y="12194"/>
                  <a:pt x="417457" y="4802"/>
                  <a:pt x="392436" y="2527"/>
                </a:cubicBezTo>
                <a:cubicBezTo>
                  <a:pt x="367415" y="252"/>
                  <a:pt x="313961" y="2527"/>
                  <a:pt x="313961" y="2527"/>
                </a:cubicBezTo>
                <a:cubicBezTo>
                  <a:pt x="280979" y="2527"/>
                  <a:pt x="238330" y="-3160"/>
                  <a:pt x="194543" y="2527"/>
                </a:cubicBezTo>
                <a:cubicBezTo>
                  <a:pt x="150757" y="8214"/>
                  <a:pt x="52380" y="9351"/>
                  <a:pt x="20535" y="36647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7" name="Picture 12" descr="Explosion Animated Gif - ClipArt Best">
            <a:extLst>
              <a:ext uri="{FF2B5EF4-FFF2-40B4-BE49-F238E27FC236}">
                <a16:creationId xmlns:a16="http://schemas.microsoft.com/office/drawing/2014/main" id="{A3682CDC-63CC-4A5E-9006-01FE0BA4BF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0942" y="7524914"/>
            <a:ext cx="2071477" cy="1553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8" name="TextBox 137">
            <a:extLst>
              <a:ext uri="{FF2B5EF4-FFF2-40B4-BE49-F238E27FC236}">
                <a16:creationId xmlns:a16="http://schemas.microsoft.com/office/drawing/2014/main" id="{A2E83364-061C-45B1-B0BC-A0FA9F14018B}"/>
              </a:ext>
            </a:extLst>
          </p:cNvPr>
          <p:cNvSpPr txBox="1"/>
          <p:nvPr/>
        </p:nvSpPr>
        <p:spPr>
          <a:xfrm>
            <a:off x="17039881" y="6197635"/>
            <a:ext cx="945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Courgette" panose="02000603070400060004" pitchFamily="2" charset="0"/>
              </a:rPr>
              <a:t>3</a:t>
            </a:r>
          </a:p>
        </p:txBody>
      </p:sp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1B20C5A9-589C-4960-976F-B252BDC11E2E}"/>
              </a:ext>
            </a:extLst>
          </p:cNvPr>
          <p:cNvSpPr/>
          <p:nvPr/>
        </p:nvSpPr>
        <p:spPr>
          <a:xfrm>
            <a:off x="15164733" y="9623697"/>
            <a:ext cx="844668" cy="487380"/>
          </a:xfrm>
          <a:custGeom>
            <a:avLst/>
            <a:gdLst>
              <a:gd name="connsiteX0" fmla="*/ 5723 w 844668"/>
              <a:gd name="connsiteY0" fmla="*/ 194 h 487380"/>
              <a:gd name="connsiteX1" fmla="*/ 5723 w 844668"/>
              <a:gd name="connsiteY1" fmla="*/ 66869 h 487380"/>
              <a:gd name="connsiteX2" fmla="*/ 24773 w 844668"/>
              <a:gd name="connsiteY2" fmla="*/ 124019 h 487380"/>
              <a:gd name="connsiteX3" fmla="*/ 53348 w 844668"/>
              <a:gd name="connsiteY3" fmla="*/ 209744 h 487380"/>
              <a:gd name="connsiteX4" fmla="*/ 62873 w 844668"/>
              <a:gd name="connsiteY4" fmla="*/ 257369 h 487380"/>
              <a:gd name="connsiteX5" fmla="*/ 91448 w 844668"/>
              <a:gd name="connsiteY5" fmla="*/ 304994 h 487380"/>
              <a:gd name="connsiteX6" fmla="*/ 110498 w 844668"/>
              <a:gd name="connsiteY6" fmla="*/ 362144 h 487380"/>
              <a:gd name="connsiteX7" fmla="*/ 158123 w 844668"/>
              <a:gd name="connsiteY7" fmla="*/ 409769 h 487380"/>
              <a:gd name="connsiteX8" fmla="*/ 234323 w 844668"/>
              <a:gd name="connsiteY8" fmla="*/ 428819 h 487380"/>
              <a:gd name="connsiteX9" fmla="*/ 320048 w 844668"/>
              <a:gd name="connsiteY9" fmla="*/ 466919 h 487380"/>
              <a:gd name="connsiteX10" fmla="*/ 377198 w 844668"/>
              <a:gd name="connsiteY10" fmla="*/ 485969 h 487380"/>
              <a:gd name="connsiteX11" fmla="*/ 462923 w 844668"/>
              <a:gd name="connsiteY11" fmla="*/ 485969 h 487380"/>
              <a:gd name="connsiteX12" fmla="*/ 586748 w 844668"/>
              <a:gd name="connsiteY12" fmla="*/ 485969 h 487380"/>
              <a:gd name="connsiteX13" fmla="*/ 672473 w 844668"/>
              <a:gd name="connsiteY13" fmla="*/ 476444 h 487380"/>
              <a:gd name="connsiteX14" fmla="*/ 758198 w 844668"/>
              <a:gd name="connsiteY14" fmla="*/ 447869 h 487380"/>
              <a:gd name="connsiteX15" fmla="*/ 815348 w 844668"/>
              <a:gd name="connsiteY15" fmla="*/ 409769 h 487380"/>
              <a:gd name="connsiteX16" fmla="*/ 843923 w 844668"/>
              <a:gd name="connsiteY16" fmla="*/ 400244 h 487380"/>
              <a:gd name="connsiteX17" fmla="*/ 786773 w 844668"/>
              <a:gd name="connsiteY17" fmla="*/ 371669 h 487380"/>
              <a:gd name="connsiteX18" fmla="*/ 691523 w 844668"/>
              <a:gd name="connsiteY18" fmla="*/ 400244 h 487380"/>
              <a:gd name="connsiteX19" fmla="*/ 624848 w 844668"/>
              <a:gd name="connsiteY19" fmla="*/ 343094 h 487380"/>
              <a:gd name="connsiteX20" fmla="*/ 586748 w 844668"/>
              <a:gd name="connsiteY20" fmla="*/ 304994 h 487380"/>
              <a:gd name="connsiteX21" fmla="*/ 558173 w 844668"/>
              <a:gd name="connsiteY21" fmla="*/ 238319 h 487380"/>
              <a:gd name="connsiteX22" fmla="*/ 558173 w 844668"/>
              <a:gd name="connsiteY22" fmla="*/ 200219 h 487380"/>
              <a:gd name="connsiteX23" fmla="*/ 424823 w 844668"/>
              <a:gd name="connsiteY23" fmla="*/ 181169 h 487380"/>
              <a:gd name="connsiteX24" fmla="*/ 291473 w 844668"/>
              <a:gd name="connsiteY24" fmla="*/ 162119 h 487380"/>
              <a:gd name="connsiteX25" fmla="*/ 205748 w 844668"/>
              <a:gd name="connsiteY25" fmla="*/ 133544 h 487380"/>
              <a:gd name="connsiteX26" fmla="*/ 129548 w 844668"/>
              <a:gd name="connsiteY26" fmla="*/ 85919 h 487380"/>
              <a:gd name="connsiteX27" fmla="*/ 72398 w 844668"/>
              <a:gd name="connsiteY27" fmla="*/ 47819 h 487380"/>
              <a:gd name="connsiteX28" fmla="*/ 5723 w 844668"/>
              <a:gd name="connsiteY28" fmla="*/ 194 h 487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44668" h="487380">
                <a:moveTo>
                  <a:pt x="5723" y="194"/>
                </a:moveTo>
                <a:cubicBezTo>
                  <a:pt x="-5390" y="3369"/>
                  <a:pt x="2548" y="46232"/>
                  <a:pt x="5723" y="66869"/>
                </a:cubicBezTo>
                <a:cubicBezTo>
                  <a:pt x="8898" y="87507"/>
                  <a:pt x="24773" y="124019"/>
                  <a:pt x="24773" y="124019"/>
                </a:cubicBezTo>
                <a:cubicBezTo>
                  <a:pt x="32711" y="147832"/>
                  <a:pt x="46998" y="187519"/>
                  <a:pt x="53348" y="209744"/>
                </a:cubicBezTo>
                <a:cubicBezTo>
                  <a:pt x="59698" y="231969"/>
                  <a:pt x="56523" y="241494"/>
                  <a:pt x="62873" y="257369"/>
                </a:cubicBezTo>
                <a:cubicBezTo>
                  <a:pt x="69223" y="273244"/>
                  <a:pt x="83511" y="287532"/>
                  <a:pt x="91448" y="304994"/>
                </a:cubicBezTo>
                <a:cubicBezTo>
                  <a:pt x="99385" y="322456"/>
                  <a:pt x="99386" y="344682"/>
                  <a:pt x="110498" y="362144"/>
                </a:cubicBezTo>
                <a:cubicBezTo>
                  <a:pt x="121610" y="379606"/>
                  <a:pt x="137486" y="398657"/>
                  <a:pt x="158123" y="409769"/>
                </a:cubicBezTo>
                <a:cubicBezTo>
                  <a:pt x="178760" y="420881"/>
                  <a:pt x="207336" y="419294"/>
                  <a:pt x="234323" y="428819"/>
                </a:cubicBezTo>
                <a:cubicBezTo>
                  <a:pt x="261310" y="438344"/>
                  <a:pt x="296236" y="457394"/>
                  <a:pt x="320048" y="466919"/>
                </a:cubicBezTo>
                <a:cubicBezTo>
                  <a:pt x="343861" y="476444"/>
                  <a:pt x="353386" y="482794"/>
                  <a:pt x="377198" y="485969"/>
                </a:cubicBezTo>
                <a:cubicBezTo>
                  <a:pt x="401011" y="489144"/>
                  <a:pt x="462923" y="485969"/>
                  <a:pt x="462923" y="485969"/>
                </a:cubicBezTo>
                <a:cubicBezTo>
                  <a:pt x="497848" y="485969"/>
                  <a:pt x="551823" y="487557"/>
                  <a:pt x="586748" y="485969"/>
                </a:cubicBezTo>
                <a:cubicBezTo>
                  <a:pt x="621673" y="484381"/>
                  <a:pt x="643898" y="482794"/>
                  <a:pt x="672473" y="476444"/>
                </a:cubicBezTo>
                <a:cubicBezTo>
                  <a:pt x="701048" y="470094"/>
                  <a:pt x="734386" y="458982"/>
                  <a:pt x="758198" y="447869"/>
                </a:cubicBezTo>
                <a:cubicBezTo>
                  <a:pt x="782011" y="436757"/>
                  <a:pt x="815348" y="409769"/>
                  <a:pt x="815348" y="409769"/>
                </a:cubicBezTo>
                <a:cubicBezTo>
                  <a:pt x="829635" y="401832"/>
                  <a:pt x="848685" y="406594"/>
                  <a:pt x="843923" y="400244"/>
                </a:cubicBezTo>
                <a:cubicBezTo>
                  <a:pt x="839161" y="393894"/>
                  <a:pt x="812173" y="371669"/>
                  <a:pt x="786773" y="371669"/>
                </a:cubicBezTo>
                <a:cubicBezTo>
                  <a:pt x="761373" y="371669"/>
                  <a:pt x="718510" y="405006"/>
                  <a:pt x="691523" y="400244"/>
                </a:cubicBezTo>
                <a:cubicBezTo>
                  <a:pt x="664536" y="395482"/>
                  <a:pt x="624848" y="343094"/>
                  <a:pt x="624848" y="343094"/>
                </a:cubicBezTo>
                <a:cubicBezTo>
                  <a:pt x="607386" y="327219"/>
                  <a:pt x="597860" y="322456"/>
                  <a:pt x="586748" y="304994"/>
                </a:cubicBezTo>
                <a:cubicBezTo>
                  <a:pt x="575636" y="287532"/>
                  <a:pt x="558173" y="238319"/>
                  <a:pt x="558173" y="238319"/>
                </a:cubicBezTo>
                <a:cubicBezTo>
                  <a:pt x="553410" y="220856"/>
                  <a:pt x="580398" y="209744"/>
                  <a:pt x="558173" y="200219"/>
                </a:cubicBezTo>
                <a:cubicBezTo>
                  <a:pt x="535948" y="190694"/>
                  <a:pt x="424823" y="181169"/>
                  <a:pt x="424823" y="181169"/>
                </a:cubicBezTo>
                <a:cubicBezTo>
                  <a:pt x="380373" y="174819"/>
                  <a:pt x="327985" y="170056"/>
                  <a:pt x="291473" y="162119"/>
                </a:cubicBezTo>
                <a:cubicBezTo>
                  <a:pt x="254961" y="154182"/>
                  <a:pt x="232735" y="146244"/>
                  <a:pt x="205748" y="133544"/>
                </a:cubicBezTo>
                <a:cubicBezTo>
                  <a:pt x="178761" y="120844"/>
                  <a:pt x="151773" y="100207"/>
                  <a:pt x="129548" y="85919"/>
                </a:cubicBezTo>
                <a:cubicBezTo>
                  <a:pt x="107323" y="71631"/>
                  <a:pt x="93035" y="62106"/>
                  <a:pt x="72398" y="47819"/>
                </a:cubicBezTo>
                <a:cubicBezTo>
                  <a:pt x="51761" y="33532"/>
                  <a:pt x="16836" y="-2981"/>
                  <a:pt x="5723" y="194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Freeform: Shape 139">
            <a:extLst>
              <a:ext uri="{FF2B5EF4-FFF2-40B4-BE49-F238E27FC236}">
                <a16:creationId xmlns:a16="http://schemas.microsoft.com/office/drawing/2014/main" id="{04AB408A-0B6A-4E03-BF64-1FCA6AE2BD9A}"/>
              </a:ext>
            </a:extLst>
          </p:cNvPr>
          <p:cNvSpPr/>
          <p:nvPr/>
        </p:nvSpPr>
        <p:spPr>
          <a:xfrm>
            <a:off x="14196242" y="9679777"/>
            <a:ext cx="866592" cy="672319"/>
          </a:xfrm>
          <a:custGeom>
            <a:avLst/>
            <a:gdLst>
              <a:gd name="connsiteX0" fmla="*/ 306559 w 866592"/>
              <a:gd name="connsiteY0" fmla="*/ 8 h 672319"/>
              <a:gd name="connsiteX1" fmla="*/ 224673 w 866592"/>
              <a:gd name="connsiteY1" fmla="*/ 47775 h 672319"/>
              <a:gd name="connsiteX2" fmla="*/ 166670 w 866592"/>
              <a:gd name="connsiteY2" fmla="*/ 75070 h 672319"/>
              <a:gd name="connsiteX3" fmla="*/ 77959 w 866592"/>
              <a:gd name="connsiteY3" fmla="*/ 139897 h 672319"/>
              <a:gd name="connsiteX4" fmla="*/ 47252 w 866592"/>
              <a:gd name="connsiteY4" fmla="*/ 211548 h 672319"/>
              <a:gd name="connsiteX5" fmla="*/ 6309 w 866592"/>
              <a:gd name="connsiteY5" fmla="*/ 327554 h 672319"/>
              <a:gd name="connsiteX6" fmla="*/ 2897 w 866592"/>
              <a:gd name="connsiteY6" fmla="*/ 392381 h 672319"/>
              <a:gd name="connsiteX7" fmla="*/ 33604 w 866592"/>
              <a:gd name="connsiteY7" fmla="*/ 453796 h 672319"/>
              <a:gd name="connsiteX8" fmla="*/ 60900 w 866592"/>
              <a:gd name="connsiteY8" fmla="*/ 508387 h 672319"/>
              <a:gd name="connsiteX9" fmla="*/ 105255 w 866592"/>
              <a:gd name="connsiteY9" fmla="*/ 539094 h 672319"/>
              <a:gd name="connsiteX10" fmla="*/ 170082 w 866592"/>
              <a:gd name="connsiteY10" fmla="*/ 576626 h 672319"/>
              <a:gd name="connsiteX11" fmla="*/ 255380 w 866592"/>
              <a:gd name="connsiteY11" fmla="*/ 620981 h 672319"/>
              <a:gd name="connsiteX12" fmla="*/ 330443 w 866592"/>
              <a:gd name="connsiteY12" fmla="*/ 634629 h 672319"/>
              <a:gd name="connsiteX13" fmla="*/ 487392 w 866592"/>
              <a:gd name="connsiteY13" fmla="*/ 661924 h 672319"/>
              <a:gd name="connsiteX14" fmla="*/ 617046 w 866592"/>
              <a:gd name="connsiteY14" fmla="*/ 672160 h 672319"/>
              <a:gd name="connsiteX15" fmla="*/ 719404 w 866592"/>
              <a:gd name="connsiteY15" fmla="*/ 655100 h 672319"/>
              <a:gd name="connsiteX16" fmla="*/ 862706 w 866592"/>
              <a:gd name="connsiteY16" fmla="*/ 569802 h 672319"/>
              <a:gd name="connsiteX17" fmla="*/ 821762 w 866592"/>
              <a:gd name="connsiteY17" fmla="*/ 525447 h 672319"/>
              <a:gd name="connsiteX18" fmla="*/ 777407 w 866592"/>
              <a:gd name="connsiteY18" fmla="*/ 498151 h 672319"/>
              <a:gd name="connsiteX19" fmla="*/ 719404 w 866592"/>
              <a:gd name="connsiteY19" fmla="*/ 464032 h 672319"/>
              <a:gd name="connsiteX20" fmla="*/ 675049 w 866592"/>
              <a:gd name="connsiteY20" fmla="*/ 429912 h 672319"/>
              <a:gd name="connsiteX21" fmla="*/ 620458 w 866592"/>
              <a:gd name="connsiteY21" fmla="*/ 382145 h 672319"/>
              <a:gd name="connsiteX22" fmla="*/ 552219 w 866592"/>
              <a:gd name="connsiteY22" fmla="*/ 317318 h 672319"/>
              <a:gd name="connsiteX23" fmla="*/ 501040 w 866592"/>
              <a:gd name="connsiteY23" fmla="*/ 259315 h 672319"/>
              <a:gd name="connsiteX24" fmla="*/ 439625 w 866592"/>
              <a:gd name="connsiteY24" fmla="*/ 262727 h 672319"/>
              <a:gd name="connsiteX25" fmla="*/ 388446 w 866592"/>
              <a:gd name="connsiteY25" fmla="*/ 313906 h 672319"/>
              <a:gd name="connsiteX26" fmla="*/ 320207 w 866592"/>
              <a:gd name="connsiteY26" fmla="*/ 334378 h 672319"/>
              <a:gd name="connsiteX27" fmla="*/ 286088 w 866592"/>
              <a:gd name="connsiteY27" fmla="*/ 262727 h 672319"/>
              <a:gd name="connsiteX28" fmla="*/ 269028 w 866592"/>
              <a:gd name="connsiteY28" fmla="*/ 191076 h 672319"/>
              <a:gd name="connsiteX29" fmla="*/ 275852 w 866592"/>
              <a:gd name="connsiteY29" fmla="*/ 105778 h 672319"/>
              <a:gd name="connsiteX30" fmla="*/ 282676 w 866592"/>
              <a:gd name="connsiteY30" fmla="*/ 44363 h 672319"/>
              <a:gd name="connsiteX31" fmla="*/ 306559 w 866592"/>
              <a:gd name="connsiteY31" fmla="*/ 8 h 672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66592" h="672319">
                <a:moveTo>
                  <a:pt x="306559" y="8"/>
                </a:moveTo>
                <a:cubicBezTo>
                  <a:pt x="296892" y="577"/>
                  <a:pt x="247988" y="35265"/>
                  <a:pt x="224673" y="47775"/>
                </a:cubicBezTo>
                <a:cubicBezTo>
                  <a:pt x="201358" y="60285"/>
                  <a:pt x="191122" y="59716"/>
                  <a:pt x="166670" y="75070"/>
                </a:cubicBezTo>
                <a:cubicBezTo>
                  <a:pt x="142218" y="90424"/>
                  <a:pt x="97862" y="117151"/>
                  <a:pt x="77959" y="139897"/>
                </a:cubicBezTo>
                <a:cubicBezTo>
                  <a:pt x="58056" y="162643"/>
                  <a:pt x="59194" y="180272"/>
                  <a:pt x="47252" y="211548"/>
                </a:cubicBezTo>
                <a:cubicBezTo>
                  <a:pt x="35310" y="242824"/>
                  <a:pt x="13701" y="297415"/>
                  <a:pt x="6309" y="327554"/>
                </a:cubicBezTo>
                <a:cubicBezTo>
                  <a:pt x="-1084" y="357693"/>
                  <a:pt x="-1652" y="371341"/>
                  <a:pt x="2897" y="392381"/>
                </a:cubicBezTo>
                <a:cubicBezTo>
                  <a:pt x="7446" y="413421"/>
                  <a:pt x="23937" y="434462"/>
                  <a:pt x="33604" y="453796"/>
                </a:cubicBezTo>
                <a:cubicBezTo>
                  <a:pt x="43271" y="473130"/>
                  <a:pt x="48958" y="494171"/>
                  <a:pt x="60900" y="508387"/>
                </a:cubicBezTo>
                <a:cubicBezTo>
                  <a:pt x="72842" y="522603"/>
                  <a:pt x="87058" y="527721"/>
                  <a:pt x="105255" y="539094"/>
                </a:cubicBezTo>
                <a:cubicBezTo>
                  <a:pt x="123452" y="550467"/>
                  <a:pt x="145061" y="562978"/>
                  <a:pt x="170082" y="576626"/>
                </a:cubicBezTo>
                <a:cubicBezTo>
                  <a:pt x="195103" y="590274"/>
                  <a:pt x="228653" y="611314"/>
                  <a:pt x="255380" y="620981"/>
                </a:cubicBezTo>
                <a:cubicBezTo>
                  <a:pt x="282107" y="630648"/>
                  <a:pt x="330443" y="634629"/>
                  <a:pt x="330443" y="634629"/>
                </a:cubicBezTo>
                <a:cubicBezTo>
                  <a:pt x="369112" y="641453"/>
                  <a:pt x="439625" y="655669"/>
                  <a:pt x="487392" y="661924"/>
                </a:cubicBezTo>
                <a:cubicBezTo>
                  <a:pt x="535159" y="668179"/>
                  <a:pt x="578377" y="673297"/>
                  <a:pt x="617046" y="672160"/>
                </a:cubicBezTo>
                <a:cubicBezTo>
                  <a:pt x="655715" y="671023"/>
                  <a:pt x="678461" y="672160"/>
                  <a:pt x="719404" y="655100"/>
                </a:cubicBezTo>
                <a:cubicBezTo>
                  <a:pt x="760347" y="638040"/>
                  <a:pt x="845646" y="591411"/>
                  <a:pt x="862706" y="569802"/>
                </a:cubicBezTo>
                <a:cubicBezTo>
                  <a:pt x="879766" y="548193"/>
                  <a:pt x="835978" y="537389"/>
                  <a:pt x="821762" y="525447"/>
                </a:cubicBezTo>
                <a:cubicBezTo>
                  <a:pt x="807546" y="513505"/>
                  <a:pt x="794467" y="508387"/>
                  <a:pt x="777407" y="498151"/>
                </a:cubicBezTo>
                <a:cubicBezTo>
                  <a:pt x="760347" y="487915"/>
                  <a:pt x="736464" y="475405"/>
                  <a:pt x="719404" y="464032"/>
                </a:cubicBezTo>
                <a:cubicBezTo>
                  <a:pt x="702344" y="452659"/>
                  <a:pt x="691540" y="443560"/>
                  <a:pt x="675049" y="429912"/>
                </a:cubicBezTo>
                <a:cubicBezTo>
                  <a:pt x="658558" y="416264"/>
                  <a:pt x="640930" y="400911"/>
                  <a:pt x="620458" y="382145"/>
                </a:cubicBezTo>
                <a:cubicBezTo>
                  <a:pt x="599986" y="363379"/>
                  <a:pt x="572122" y="337790"/>
                  <a:pt x="552219" y="317318"/>
                </a:cubicBezTo>
                <a:cubicBezTo>
                  <a:pt x="532316" y="296846"/>
                  <a:pt x="519806" y="268414"/>
                  <a:pt x="501040" y="259315"/>
                </a:cubicBezTo>
                <a:cubicBezTo>
                  <a:pt x="482274" y="250217"/>
                  <a:pt x="458391" y="253629"/>
                  <a:pt x="439625" y="262727"/>
                </a:cubicBezTo>
                <a:cubicBezTo>
                  <a:pt x="420859" y="271826"/>
                  <a:pt x="408349" y="301964"/>
                  <a:pt x="388446" y="313906"/>
                </a:cubicBezTo>
                <a:cubicBezTo>
                  <a:pt x="368543" y="325848"/>
                  <a:pt x="337267" y="342908"/>
                  <a:pt x="320207" y="334378"/>
                </a:cubicBezTo>
                <a:cubicBezTo>
                  <a:pt x="303147" y="325848"/>
                  <a:pt x="294618" y="286611"/>
                  <a:pt x="286088" y="262727"/>
                </a:cubicBezTo>
                <a:cubicBezTo>
                  <a:pt x="277558" y="238843"/>
                  <a:pt x="270734" y="217234"/>
                  <a:pt x="269028" y="191076"/>
                </a:cubicBezTo>
                <a:cubicBezTo>
                  <a:pt x="267322" y="164918"/>
                  <a:pt x="273577" y="130230"/>
                  <a:pt x="275852" y="105778"/>
                </a:cubicBezTo>
                <a:cubicBezTo>
                  <a:pt x="278127" y="81326"/>
                  <a:pt x="280401" y="60854"/>
                  <a:pt x="282676" y="44363"/>
                </a:cubicBezTo>
                <a:cubicBezTo>
                  <a:pt x="284951" y="27872"/>
                  <a:pt x="316226" y="-561"/>
                  <a:pt x="306559" y="8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Freeform: Shape 140">
            <a:extLst>
              <a:ext uri="{FF2B5EF4-FFF2-40B4-BE49-F238E27FC236}">
                <a16:creationId xmlns:a16="http://schemas.microsoft.com/office/drawing/2014/main" id="{43168A68-CC9F-4AF5-A624-1C595ABF12F2}"/>
              </a:ext>
            </a:extLst>
          </p:cNvPr>
          <p:cNvSpPr/>
          <p:nvPr/>
        </p:nvSpPr>
        <p:spPr>
          <a:xfrm>
            <a:off x="14546882" y="8934112"/>
            <a:ext cx="839024" cy="592939"/>
          </a:xfrm>
          <a:custGeom>
            <a:avLst/>
            <a:gdLst>
              <a:gd name="connsiteX0" fmla="*/ 20535 w 839024"/>
              <a:gd name="connsiteY0" fmla="*/ 36647 h 592939"/>
              <a:gd name="connsiteX1" fmla="*/ 3475 w 839024"/>
              <a:gd name="connsiteY1" fmla="*/ 166301 h 592939"/>
              <a:gd name="connsiteX2" fmla="*/ 3475 w 839024"/>
              <a:gd name="connsiteY2" fmla="*/ 217480 h 592939"/>
              <a:gd name="connsiteX3" fmla="*/ 63 w 839024"/>
              <a:gd name="connsiteY3" fmla="*/ 258423 h 592939"/>
              <a:gd name="connsiteX4" fmla="*/ 6887 w 839024"/>
              <a:gd name="connsiteY4" fmla="*/ 261835 h 592939"/>
              <a:gd name="connsiteX5" fmla="*/ 20535 w 839024"/>
              <a:gd name="connsiteY5" fmla="*/ 323250 h 592939"/>
              <a:gd name="connsiteX6" fmla="*/ 30770 w 839024"/>
              <a:gd name="connsiteY6" fmla="*/ 340309 h 592939"/>
              <a:gd name="connsiteX7" fmla="*/ 47830 w 839024"/>
              <a:gd name="connsiteY7" fmla="*/ 364193 h 592939"/>
              <a:gd name="connsiteX8" fmla="*/ 61478 w 839024"/>
              <a:gd name="connsiteY8" fmla="*/ 364193 h 592939"/>
              <a:gd name="connsiteX9" fmla="*/ 88773 w 839024"/>
              <a:gd name="connsiteY9" fmla="*/ 343721 h 592939"/>
              <a:gd name="connsiteX10" fmla="*/ 116069 w 839024"/>
              <a:gd name="connsiteY10" fmla="*/ 323250 h 592939"/>
              <a:gd name="connsiteX11" fmla="*/ 150188 w 839024"/>
              <a:gd name="connsiteY11" fmla="*/ 309602 h 592939"/>
              <a:gd name="connsiteX12" fmla="*/ 180896 w 839024"/>
              <a:gd name="connsiteY12" fmla="*/ 292542 h 592939"/>
              <a:gd name="connsiteX13" fmla="*/ 211603 w 839024"/>
              <a:gd name="connsiteY13" fmla="*/ 289130 h 592939"/>
              <a:gd name="connsiteX14" fmla="*/ 242311 w 839024"/>
              <a:gd name="connsiteY14" fmla="*/ 309602 h 592939"/>
              <a:gd name="connsiteX15" fmla="*/ 296902 w 839024"/>
              <a:gd name="connsiteY15" fmla="*/ 357369 h 592939"/>
              <a:gd name="connsiteX16" fmla="*/ 344669 w 839024"/>
              <a:gd name="connsiteY16" fmla="*/ 394901 h 592939"/>
              <a:gd name="connsiteX17" fmla="*/ 402672 w 839024"/>
              <a:gd name="connsiteY17" fmla="*/ 452904 h 592939"/>
              <a:gd name="connsiteX18" fmla="*/ 450439 w 839024"/>
              <a:gd name="connsiteY18" fmla="*/ 493847 h 592939"/>
              <a:gd name="connsiteX19" fmla="*/ 505030 w 839024"/>
              <a:gd name="connsiteY19" fmla="*/ 524554 h 592939"/>
              <a:gd name="connsiteX20" fmla="*/ 549385 w 839024"/>
              <a:gd name="connsiteY20" fmla="*/ 558674 h 592939"/>
              <a:gd name="connsiteX21" fmla="*/ 590329 w 839024"/>
              <a:gd name="connsiteY21" fmla="*/ 582557 h 592939"/>
              <a:gd name="connsiteX22" fmla="*/ 610800 w 839024"/>
              <a:gd name="connsiteY22" fmla="*/ 592793 h 592939"/>
              <a:gd name="connsiteX23" fmla="*/ 672215 w 839024"/>
              <a:gd name="connsiteY23" fmla="*/ 575733 h 592939"/>
              <a:gd name="connsiteX24" fmla="*/ 719982 w 839024"/>
              <a:gd name="connsiteY24" fmla="*/ 541614 h 592939"/>
              <a:gd name="connsiteX25" fmla="*/ 771161 w 839024"/>
              <a:gd name="connsiteY25" fmla="*/ 476787 h 592939"/>
              <a:gd name="connsiteX26" fmla="*/ 805281 w 839024"/>
              <a:gd name="connsiteY26" fmla="*/ 418784 h 592939"/>
              <a:gd name="connsiteX27" fmla="*/ 832576 w 839024"/>
              <a:gd name="connsiteY27" fmla="*/ 371017 h 592939"/>
              <a:gd name="connsiteX28" fmla="*/ 835988 w 839024"/>
              <a:gd name="connsiteY28" fmla="*/ 313014 h 592939"/>
              <a:gd name="connsiteX29" fmla="*/ 795045 w 839024"/>
              <a:gd name="connsiteY29" fmla="*/ 207244 h 592939"/>
              <a:gd name="connsiteX30" fmla="*/ 781397 w 839024"/>
              <a:gd name="connsiteY30" fmla="*/ 193596 h 592939"/>
              <a:gd name="connsiteX31" fmla="*/ 726806 w 839024"/>
              <a:gd name="connsiteY31" fmla="*/ 125357 h 592939"/>
              <a:gd name="connsiteX32" fmla="*/ 689275 w 839024"/>
              <a:gd name="connsiteY32" fmla="*/ 87826 h 592939"/>
              <a:gd name="connsiteX33" fmla="*/ 545973 w 839024"/>
              <a:gd name="connsiteY33" fmla="*/ 26411 h 592939"/>
              <a:gd name="connsiteX34" fmla="*/ 464087 w 839024"/>
              <a:gd name="connsiteY34" fmla="*/ 16175 h 592939"/>
              <a:gd name="connsiteX35" fmla="*/ 392436 w 839024"/>
              <a:gd name="connsiteY35" fmla="*/ 2527 h 592939"/>
              <a:gd name="connsiteX36" fmla="*/ 313961 w 839024"/>
              <a:gd name="connsiteY36" fmla="*/ 2527 h 592939"/>
              <a:gd name="connsiteX37" fmla="*/ 194543 w 839024"/>
              <a:gd name="connsiteY37" fmla="*/ 2527 h 592939"/>
              <a:gd name="connsiteX38" fmla="*/ 20535 w 839024"/>
              <a:gd name="connsiteY38" fmla="*/ 36647 h 592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39024" h="592939">
                <a:moveTo>
                  <a:pt x="20535" y="36647"/>
                </a:moveTo>
                <a:cubicBezTo>
                  <a:pt x="-11310" y="63943"/>
                  <a:pt x="6318" y="136162"/>
                  <a:pt x="3475" y="166301"/>
                </a:cubicBezTo>
                <a:cubicBezTo>
                  <a:pt x="632" y="196440"/>
                  <a:pt x="4044" y="202126"/>
                  <a:pt x="3475" y="217480"/>
                </a:cubicBezTo>
                <a:cubicBezTo>
                  <a:pt x="2906" y="232834"/>
                  <a:pt x="-506" y="251031"/>
                  <a:pt x="63" y="258423"/>
                </a:cubicBezTo>
                <a:cubicBezTo>
                  <a:pt x="632" y="265815"/>
                  <a:pt x="3475" y="251031"/>
                  <a:pt x="6887" y="261835"/>
                </a:cubicBezTo>
                <a:cubicBezTo>
                  <a:pt x="10299" y="272639"/>
                  <a:pt x="16555" y="310171"/>
                  <a:pt x="20535" y="323250"/>
                </a:cubicBezTo>
                <a:cubicBezTo>
                  <a:pt x="24515" y="336329"/>
                  <a:pt x="26221" y="333485"/>
                  <a:pt x="30770" y="340309"/>
                </a:cubicBezTo>
                <a:cubicBezTo>
                  <a:pt x="35319" y="347133"/>
                  <a:pt x="42712" y="360212"/>
                  <a:pt x="47830" y="364193"/>
                </a:cubicBezTo>
                <a:cubicBezTo>
                  <a:pt x="52948" y="368174"/>
                  <a:pt x="54654" y="367605"/>
                  <a:pt x="61478" y="364193"/>
                </a:cubicBezTo>
                <a:cubicBezTo>
                  <a:pt x="68302" y="360781"/>
                  <a:pt x="88773" y="343721"/>
                  <a:pt x="88773" y="343721"/>
                </a:cubicBezTo>
                <a:cubicBezTo>
                  <a:pt x="97871" y="336897"/>
                  <a:pt x="105833" y="328937"/>
                  <a:pt x="116069" y="323250"/>
                </a:cubicBezTo>
                <a:cubicBezTo>
                  <a:pt x="126305" y="317564"/>
                  <a:pt x="139384" y="314720"/>
                  <a:pt x="150188" y="309602"/>
                </a:cubicBezTo>
                <a:cubicBezTo>
                  <a:pt x="160992" y="304484"/>
                  <a:pt x="170660" y="295954"/>
                  <a:pt x="180896" y="292542"/>
                </a:cubicBezTo>
                <a:cubicBezTo>
                  <a:pt x="191132" y="289130"/>
                  <a:pt x="201367" y="286287"/>
                  <a:pt x="211603" y="289130"/>
                </a:cubicBezTo>
                <a:cubicBezTo>
                  <a:pt x="221839" y="291973"/>
                  <a:pt x="228095" y="298229"/>
                  <a:pt x="242311" y="309602"/>
                </a:cubicBezTo>
                <a:cubicBezTo>
                  <a:pt x="256527" y="320975"/>
                  <a:pt x="279842" y="343153"/>
                  <a:pt x="296902" y="357369"/>
                </a:cubicBezTo>
                <a:cubicBezTo>
                  <a:pt x="313962" y="371585"/>
                  <a:pt x="327041" y="378979"/>
                  <a:pt x="344669" y="394901"/>
                </a:cubicBezTo>
                <a:cubicBezTo>
                  <a:pt x="362297" y="410823"/>
                  <a:pt x="385044" y="436413"/>
                  <a:pt x="402672" y="452904"/>
                </a:cubicBezTo>
                <a:cubicBezTo>
                  <a:pt x="420300" y="469395"/>
                  <a:pt x="433379" y="481905"/>
                  <a:pt x="450439" y="493847"/>
                </a:cubicBezTo>
                <a:cubicBezTo>
                  <a:pt x="467499" y="505789"/>
                  <a:pt x="488539" y="513750"/>
                  <a:pt x="505030" y="524554"/>
                </a:cubicBezTo>
                <a:cubicBezTo>
                  <a:pt x="521521" y="535359"/>
                  <a:pt x="535169" y="549007"/>
                  <a:pt x="549385" y="558674"/>
                </a:cubicBezTo>
                <a:cubicBezTo>
                  <a:pt x="563602" y="568341"/>
                  <a:pt x="580093" y="576871"/>
                  <a:pt x="590329" y="582557"/>
                </a:cubicBezTo>
                <a:cubicBezTo>
                  <a:pt x="600565" y="588244"/>
                  <a:pt x="597152" y="593930"/>
                  <a:pt x="610800" y="592793"/>
                </a:cubicBezTo>
                <a:cubicBezTo>
                  <a:pt x="624448" y="591656"/>
                  <a:pt x="654018" y="584263"/>
                  <a:pt x="672215" y="575733"/>
                </a:cubicBezTo>
                <a:cubicBezTo>
                  <a:pt x="690412" y="567203"/>
                  <a:pt x="703491" y="558105"/>
                  <a:pt x="719982" y="541614"/>
                </a:cubicBezTo>
                <a:cubicBezTo>
                  <a:pt x="736473" y="525123"/>
                  <a:pt x="756945" y="497259"/>
                  <a:pt x="771161" y="476787"/>
                </a:cubicBezTo>
                <a:cubicBezTo>
                  <a:pt x="785378" y="456315"/>
                  <a:pt x="795045" y="436412"/>
                  <a:pt x="805281" y="418784"/>
                </a:cubicBezTo>
                <a:cubicBezTo>
                  <a:pt x="815517" y="401156"/>
                  <a:pt x="827458" y="388645"/>
                  <a:pt x="832576" y="371017"/>
                </a:cubicBezTo>
                <a:cubicBezTo>
                  <a:pt x="837694" y="353389"/>
                  <a:pt x="842243" y="340310"/>
                  <a:pt x="835988" y="313014"/>
                </a:cubicBezTo>
                <a:cubicBezTo>
                  <a:pt x="829733" y="285718"/>
                  <a:pt x="804143" y="227147"/>
                  <a:pt x="795045" y="207244"/>
                </a:cubicBezTo>
                <a:cubicBezTo>
                  <a:pt x="785947" y="187341"/>
                  <a:pt x="792770" y="207244"/>
                  <a:pt x="781397" y="193596"/>
                </a:cubicBezTo>
                <a:cubicBezTo>
                  <a:pt x="770024" y="179948"/>
                  <a:pt x="742160" y="142985"/>
                  <a:pt x="726806" y="125357"/>
                </a:cubicBezTo>
                <a:cubicBezTo>
                  <a:pt x="711452" y="107729"/>
                  <a:pt x="719414" y="104317"/>
                  <a:pt x="689275" y="87826"/>
                </a:cubicBezTo>
                <a:cubicBezTo>
                  <a:pt x="659136" y="71335"/>
                  <a:pt x="583504" y="38353"/>
                  <a:pt x="545973" y="26411"/>
                </a:cubicBezTo>
                <a:cubicBezTo>
                  <a:pt x="508442" y="14469"/>
                  <a:pt x="489676" y="20156"/>
                  <a:pt x="464087" y="16175"/>
                </a:cubicBezTo>
                <a:cubicBezTo>
                  <a:pt x="438498" y="12194"/>
                  <a:pt x="417457" y="4802"/>
                  <a:pt x="392436" y="2527"/>
                </a:cubicBezTo>
                <a:cubicBezTo>
                  <a:pt x="367415" y="252"/>
                  <a:pt x="313961" y="2527"/>
                  <a:pt x="313961" y="2527"/>
                </a:cubicBezTo>
                <a:cubicBezTo>
                  <a:pt x="280979" y="2527"/>
                  <a:pt x="238330" y="-3160"/>
                  <a:pt x="194543" y="2527"/>
                </a:cubicBezTo>
                <a:cubicBezTo>
                  <a:pt x="150757" y="8214"/>
                  <a:pt x="52380" y="9351"/>
                  <a:pt x="20535" y="36647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2" name="Picture 12" descr="Explosion Animated Gif - ClipArt Best">
            <a:extLst>
              <a:ext uri="{FF2B5EF4-FFF2-40B4-BE49-F238E27FC236}">
                <a16:creationId xmlns:a16="http://schemas.microsoft.com/office/drawing/2014/main" id="{D43764BA-9761-410C-B0D3-545AB6F2C36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6581" y="7419574"/>
            <a:ext cx="2071477" cy="1553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0" name="Group 199">
            <a:extLst>
              <a:ext uri="{FF2B5EF4-FFF2-40B4-BE49-F238E27FC236}">
                <a16:creationId xmlns:a16="http://schemas.microsoft.com/office/drawing/2014/main" id="{9AF4684A-E51A-4948-B79D-D476023564EF}"/>
              </a:ext>
            </a:extLst>
          </p:cNvPr>
          <p:cNvGrpSpPr/>
          <p:nvPr/>
        </p:nvGrpSpPr>
        <p:grpSpPr>
          <a:xfrm rot="21411584">
            <a:off x="15901921" y="3105767"/>
            <a:ext cx="1483073" cy="1679210"/>
            <a:chOff x="7758691" y="4532542"/>
            <a:chExt cx="1483073" cy="1679210"/>
          </a:xfrm>
        </p:grpSpPr>
        <p:sp>
          <p:nvSpPr>
            <p:cNvPr id="201" name="Trapezoid 200">
              <a:extLst>
                <a:ext uri="{FF2B5EF4-FFF2-40B4-BE49-F238E27FC236}">
                  <a16:creationId xmlns:a16="http://schemas.microsoft.com/office/drawing/2014/main" id="{07CFED36-091E-4B08-9B84-A51F03C3FDD2}"/>
                </a:ext>
              </a:extLst>
            </p:cNvPr>
            <p:cNvSpPr/>
            <p:nvPr/>
          </p:nvSpPr>
          <p:spPr>
            <a:xfrm rot="615774">
              <a:off x="8198129" y="5205398"/>
              <a:ext cx="1043635" cy="844820"/>
            </a:xfrm>
            <a:prstGeom prst="trapezoid">
              <a:avLst>
                <a:gd name="adj" fmla="val 40348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2" name="GREEN FRAME Rectangle 281">
              <a:extLst>
                <a:ext uri="{FF2B5EF4-FFF2-40B4-BE49-F238E27FC236}">
                  <a16:creationId xmlns:a16="http://schemas.microsoft.com/office/drawing/2014/main" id="{3B484EBC-DF4C-42FF-AF5A-237D93AA84DF}"/>
                </a:ext>
              </a:extLst>
            </p:cNvPr>
            <p:cNvSpPr/>
            <p:nvPr/>
          </p:nvSpPr>
          <p:spPr>
            <a:xfrm>
              <a:off x="7758691" y="4532542"/>
              <a:ext cx="1317796" cy="167921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scene3d>
              <a:camera prst="perspectiveContrastingLeftFacing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3" name="1 Rectangle 285">
            <a:extLst>
              <a:ext uri="{FF2B5EF4-FFF2-40B4-BE49-F238E27FC236}">
                <a16:creationId xmlns:a16="http://schemas.microsoft.com/office/drawing/2014/main" id="{184AE9F2-47E7-4E4E-BF69-B78A3D8F6DDB}"/>
              </a:ext>
            </a:extLst>
          </p:cNvPr>
          <p:cNvSpPr/>
          <p:nvPr/>
        </p:nvSpPr>
        <p:spPr>
          <a:xfrm>
            <a:off x="16126653" y="3198820"/>
            <a:ext cx="878051" cy="14057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8800" dirty="0">
                <a:solidFill>
                  <a:srgbClr val="7030A0"/>
                </a:solidFill>
                <a:latin typeface="Apple Boy BTN" panose="020C0904040107040205" pitchFamily="34" charset="0"/>
              </a:rPr>
              <a:t>1</a:t>
            </a:r>
          </a:p>
        </p:txBody>
      </p:sp>
      <p:sp>
        <p:nvSpPr>
          <p:cNvPr id="204" name="2 Rectangle 286">
            <a:extLst>
              <a:ext uri="{FF2B5EF4-FFF2-40B4-BE49-F238E27FC236}">
                <a16:creationId xmlns:a16="http://schemas.microsoft.com/office/drawing/2014/main" id="{31188541-EFDD-4DBD-ACB2-DC526D43E350}"/>
              </a:ext>
            </a:extLst>
          </p:cNvPr>
          <p:cNvSpPr/>
          <p:nvPr/>
        </p:nvSpPr>
        <p:spPr>
          <a:xfrm>
            <a:off x="16126653" y="3198820"/>
            <a:ext cx="878051" cy="14057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8800" dirty="0">
                <a:solidFill>
                  <a:srgbClr val="7030A0"/>
                </a:solidFill>
                <a:latin typeface="Apple Boy BTN" panose="020C0904040107040205" pitchFamily="34" charset="0"/>
              </a:rPr>
              <a:t>2</a:t>
            </a:r>
          </a:p>
        </p:txBody>
      </p:sp>
      <p:sp>
        <p:nvSpPr>
          <p:cNvPr id="205" name="3 Rectangle 287">
            <a:extLst>
              <a:ext uri="{FF2B5EF4-FFF2-40B4-BE49-F238E27FC236}">
                <a16:creationId xmlns:a16="http://schemas.microsoft.com/office/drawing/2014/main" id="{16A3DA9F-F45A-42A0-956F-050CC54328B9}"/>
              </a:ext>
            </a:extLst>
          </p:cNvPr>
          <p:cNvSpPr/>
          <p:nvPr/>
        </p:nvSpPr>
        <p:spPr>
          <a:xfrm>
            <a:off x="16126653" y="3198820"/>
            <a:ext cx="878051" cy="14057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8800" dirty="0">
                <a:solidFill>
                  <a:srgbClr val="7030A0"/>
                </a:solidFill>
                <a:latin typeface="Apple Boy BTN" panose="020C0904040107040205" pitchFamily="34" charset="0"/>
              </a:rPr>
              <a:t>3</a:t>
            </a:r>
          </a:p>
        </p:txBody>
      </p:sp>
      <p:sp>
        <p:nvSpPr>
          <p:cNvPr id="206" name="4 Rectangle 288">
            <a:extLst>
              <a:ext uri="{FF2B5EF4-FFF2-40B4-BE49-F238E27FC236}">
                <a16:creationId xmlns:a16="http://schemas.microsoft.com/office/drawing/2014/main" id="{F5F29326-275B-43F6-B2E9-36E25C15AD86}"/>
              </a:ext>
            </a:extLst>
          </p:cNvPr>
          <p:cNvSpPr/>
          <p:nvPr/>
        </p:nvSpPr>
        <p:spPr>
          <a:xfrm>
            <a:off x="16126653" y="3198820"/>
            <a:ext cx="878051" cy="14057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8800" dirty="0">
                <a:solidFill>
                  <a:srgbClr val="7030A0"/>
                </a:solidFill>
                <a:latin typeface="Apple Boy BTN" panose="020C0904040107040205" pitchFamily="34" charset="0"/>
              </a:rPr>
              <a:t>4</a:t>
            </a:r>
          </a:p>
        </p:txBody>
      </p:sp>
      <p:sp>
        <p:nvSpPr>
          <p:cNvPr id="207" name="5 Rectangle 289">
            <a:extLst>
              <a:ext uri="{FF2B5EF4-FFF2-40B4-BE49-F238E27FC236}">
                <a16:creationId xmlns:a16="http://schemas.microsoft.com/office/drawing/2014/main" id="{F299137D-9B3A-493B-A82E-EAE9B73477B4}"/>
              </a:ext>
            </a:extLst>
          </p:cNvPr>
          <p:cNvSpPr/>
          <p:nvPr/>
        </p:nvSpPr>
        <p:spPr>
          <a:xfrm>
            <a:off x="16126653" y="3198820"/>
            <a:ext cx="878051" cy="14057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8800" dirty="0">
                <a:solidFill>
                  <a:srgbClr val="7030A0"/>
                </a:solidFill>
                <a:latin typeface="Apple Boy BTN" panose="020C0904040107040205" pitchFamily="34" charset="0"/>
              </a:rPr>
              <a:t>5</a:t>
            </a:r>
          </a:p>
        </p:txBody>
      </p:sp>
      <p:sp>
        <p:nvSpPr>
          <p:cNvPr id="208" name="6 Rectangle 288">
            <a:extLst>
              <a:ext uri="{FF2B5EF4-FFF2-40B4-BE49-F238E27FC236}">
                <a16:creationId xmlns:a16="http://schemas.microsoft.com/office/drawing/2014/main" id="{F829EBD9-8925-412E-A97F-518F6535B38C}"/>
              </a:ext>
            </a:extLst>
          </p:cNvPr>
          <p:cNvSpPr/>
          <p:nvPr/>
        </p:nvSpPr>
        <p:spPr>
          <a:xfrm>
            <a:off x="16126653" y="3198820"/>
            <a:ext cx="878051" cy="14057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8800" dirty="0">
                <a:solidFill>
                  <a:srgbClr val="7030A0"/>
                </a:solidFill>
                <a:latin typeface="Apple Boy BTN" panose="020C0904040107040205" pitchFamily="34" charset="0"/>
              </a:rPr>
              <a:t>6</a:t>
            </a:r>
          </a:p>
        </p:txBody>
      </p:sp>
      <p:sp>
        <p:nvSpPr>
          <p:cNvPr id="209" name="7 Rectangle 289">
            <a:extLst>
              <a:ext uri="{FF2B5EF4-FFF2-40B4-BE49-F238E27FC236}">
                <a16:creationId xmlns:a16="http://schemas.microsoft.com/office/drawing/2014/main" id="{BD53CF89-970B-40AA-9CB3-363E9C630E55}"/>
              </a:ext>
            </a:extLst>
          </p:cNvPr>
          <p:cNvSpPr/>
          <p:nvPr/>
        </p:nvSpPr>
        <p:spPr>
          <a:xfrm>
            <a:off x="16126653" y="3198820"/>
            <a:ext cx="878051" cy="14057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8800" dirty="0">
                <a:solidFill>
                  <a:srgbClr val="7030A0"/>
                </a:solidFill>
                <a:latin typeface="Apple Boy BTN" panose="020C0904040107040205" pitchFamily="34" charset="0"/>
              </a:rPr>
              <a:t>7</a:t>
            </a:r>
          </a:p>
        </p:txBody>
      </p:sp>
      <p:sp>
        <p:nvSpPr>
          <p:cNvPr id="210" name="8 Rectangle 289">
            <a:extLst>
              <a:ext uri="{FF2B5EF4-FFF2-40B4-BE49-F238E27FC236}">
                <a16:creationId xmlns:a16="http://schemas.microsoft.com/office/drawing/2014/main" id="{C61908F4-0A19-4275-8AA1-745E4EFE4762}"/>
              </a:ext>
            </a:extLst>
          </p:cNvPr>
          <p:cNvSpPr/>
          <p:nvPr/>
        </p:nvSpPr>
        <p:spPr>
          <a:xfrm>
            <a:off x="16126653" y="3198820"/>
            <a:ext cx="878051" cy="14057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8800" dirty="0">
                <a:solidFill>
                  <a:srgbClr val="7030A0"/>
                </a:solidFill>
                <a:latin typeface="Apple Boy BTN" panose="020C0904040107040205" pitchFamily="34" charset="0"/>
              </a:rPr>
              <a:t>8</a:t>
            </a:r>
          </a:p>
        </p:txBody>
      </p:sp>
      <p:sp>
        <p:nvSpPr>
          <p:cNvPr id="211" name="9 Rectangle 289">
            <a:extLst>
              <a:ext uri="{FF2B5EF4-FFF2-40B4-BE49-F238E27FC236}">
                <a16:creationId xmlns:a16="http://schemas.microsoft.com/office/drawing/2014/main" id="{E21EC78A-404A-491E-929F-EBB9B2B1EF6A}"/>
              </a:ext>
            </a:extLst>
          </p:cNvPr>
          <p:cNvSpPr/>
          <p:nvPr/>
        </p:nvSpPr>
        <p:spPr>
          <a:xfrm>
            <a:off x="16126653" y="3198820"/>
            <a:ext cx="878051" cy="14057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8800" dirty="0">
                <a:solidFill>
                  <a:srgbClr val="7030A0"/>
                </a:solidFill>
                <a:latin typeface="Apple Boy BTN" panose="020C0904040107040205" pitchFamily="34" charset="0"/>
              </a:rPr>
              <a:t>9</a:t>
            </a:r>
          </a:p>
        </p:txBody>
      </p:sp>
      <p:sp>
        <p:nvSpPr>
          <p:cNvPr id="212" name="0 Rectangle 284">
            <a:extLst>
              <a:ext uri="{FF2B5EF4-FFF2-40B4-BE49-F238E27FC236}">
                <a16:creationId xmlns:a16="http://schemas.microsoft.com/office/drawing/2014/main" id="{394F851E-727F-4C0C-9F1E-C76176C6E63A}"/>
              </a:ext>
            </a:extLst>
          </p:cNvPr>
          <p:cNvSpPr/>
          <p:nvPr/>
        </p:nvSpPr>
        <p:spPr>
          <a:xfrm>
            <a:off x="16126653" y="3198820"/>
            <a:ext cx="878051" cy="14057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800" dirty="0">
                <a:solidFill>
                  <a:srgbClr val="7030A0"/>
                </a:solidFill>
                <a:latin typeface="Apple Boy BTN" panose="020C0904040107040205" pitchFamily="34" charset="0"/>
              </a:rPr>
              <a:t>0</a:t>
            </a:r>
          </a:p>
        </p:txBody>
      </p: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4FDCDD45-3B6E-4841-8500-56711673D184}"/>
              </a:ext>
            </a:extLst>
          </p:cNvPr>
          <p:cNvGrpSpPr/>
          <p:nvPr/>
        </p:nvGrpSpPr>
        <p:grpSpPr>
          <a:xfrm rot="21411584">
            <a:off x="16961141" y="3400434"/>
            <a:ext cx="1483073" cy="1679210"/>
            <a:chOff x="7758691" y="4532542"/>
            <a:chExt cx="1483073" cy="1679210"/>
          </a:xfrm>
        </p:grpSpPr>
        <p:sp>
          <p:nvSpPr>
            <p:cNvPr id="214" name="Trapezoid 213">
              <a:extLst>
                <a:ext uri="{FF2B5EF4-FFF2-40B4-BE49-F238E27FC236}">
                  <a16:creationId xmlns:a16="http://schemas.microsoft.com/office/drawing/2014/main" id="{438D44C6-8DA8-496F-9FDD-4F339A7E3996}"/>
                </a:ext>
              </a:extLst>
            </p:cNvPr>
            <p:cNvSpPr/>
            <p:nvPr/>
          </p:nvSpPr>
          <p:spPr>
            <a:xfrm rot="615774">
              <a:off x="8198129" y="5205398"/>
              <a:ext cx="1043635" cy="844820"/>
            </a:xfrm>
            <a:prstGeom prst="trapezoid">
              <a:avLst>
                <a:gd name="adj" fmla="val 40348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5" name="GREEN FRAME Rectangle 281">
              <a:extLst>
                <a:ext uri="{FF2B5EF4-FFF2-40B4-BE49-F238E27FC236}">
                  <a16:creationId xmlns:a16="http://schemas.microsoft.com/office/drawing/2014/main" id="{F16B8688-61CB-446E-8CFC-D128AFF2D9E8}"/>
                </a:ext>
              </a:extLst>
            </p:cNvPr>
            <p:cNvSpPr/>
            <p:nvPr/>
          </p:nvSpPr>
          <p:spPr>
            <a:xfrm>
              <a:off x="7758691" y="4532542"/>
              <a:ext cx="1317796" cy="167921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scene3d>
              <a:camera prst="perspectiveContrastingLeftFacing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6" name="1 Rectangle 285">
            <a:extLst>
              <a:ext uri="{FF2B5EF4-FFF2-40B4-BE49-F238E27FC236}">
                <a16:creationId xmlns:a16="http://schemas.microsoft.com/office/drawing/2014/main" id="{C9A7AD0A-CE70-4855-A81A-6A3A1B774AA1}"/>
              </a:ext>
            </a:extLst>
          </p:cNvPr>
          <p:cNvSpPr/>
          <p:nvPr/>
        </p:nvSpPr>
        <p:spPr>
          <a:xfrm>
            <a:off x="17185873" y="3493487"/>
            <a:ext cx="878051" cy="14057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8800" dirty="0">
                <a:solidFill>
                  <a:srgbClr val="7030A0"/>
                </a:solidFill>
                <a:latin typeface="Apple Boy BTN" panose="020C0904040107040205" pitchFamily="34" charset="0"/>
              </a:rPr>
              <a:t>1</a:t>
            </a:r>
          </a:p>
        </p:txBody>
      </p:sp>
      <p:sp>
        <p:nvSpPr>
          <p:cNvPr id="217" name="2 Rectangle 286">
            <a:extLst>
              <a:ext uri="{FF2B5EF4-FFF2-40B4-BE49-F238E27FC236}">
                <a16:creationId xmlns:a16="http://schemas.microsoft.com/office/drawing/2014/main" id="{92356745-FE2A-4C80-9A09-5448CD512F47}"/>
              </a:ext>
            </a:extLst>
          </p:cNvPr>
          <p:cNvSpPr/>
          <p:nvPr/>
        </p:nvSpPr>
        <p:spPr>
          <a:xfrm>
            <a:off x="17185873" y="3493487"/>
            <a:ext cx="878051" cy="14057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8800" dirty="0">
                <a:solidFill>
                  <a:srgbClr val="7030A0"/>
                </a:solidFill>
                <a:latin typeface="Apple Boy BTN" panose="020C0904040107040205" pitchFamily="34" charset="0"/>
              </a:rPr>
              <a:t>2</a:t>
            </a:r>
          </a:p>
        </p:txBody>
      </p:sp>
      <p:sp>
        <p:nvSpPr>
          <p:cNvPr id="218" name="3 Rectangle 287">
            <a:extLst>
              <a:ext uri="{FF2B5EF4-FFF2-40B4-BE49-F238E27FC236}">
                <a16:creationId xmlns:a16="http://schemas.microsoft.com/office/drawing/2014/main" id="{EEAA8500-368A-4BE7-8365-664846E3862B}"/>
              </a:ext>
            </a:extLst>
          </p:cNvPr>
          <p:cNvSpPr/>
          <p:nvPr/>
        </p:nvSpPr>
        <p:spPr>
          <a:xfrm>
            <a:off x="17185873" y="3493487"/>
            <a:ext cx="878051" cy="14057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8800" dirty="0">
                <a:solidFill>
                  <a:srgbClr val="7030A0"/>
                </a:solidFill>
                <a:latin typeface="Apple Boy BTN" panose="020C0904040107040205" pitchFamily="34" charset="0"/>
              </a:rPr>
              <a:t>3</a:t>
            </a:r>
          </a:p>
        </p:txBody>
      </p:sp>
      <p:sp>
        <p:nvSpPr>
          <p:cNvPr id="219" name="4 Rectangle 288">
            <a:extLst>
              <a:ext uri="{FF2B5EF4-FFF2-40B4-BE49-F238E27FC236}">
                <a16:creationId xmlns:a16="http://schemas.microsoft.com/office/drawing/2014/main" id="{66C4A365-09B4-426F-B8E3-F4B39400C53B}"/>
              </a:ext>
            </a:extLst>
          </p:cNvPr>
          <p:cNvSpPr/>
          <p:nvPr/>
        </p:nvSpPr>
        <p:spPr>
          <a:xfrm>
            <a:off x="17185873" y="3493487"/>
            <a:ext cx="878051" cy="14057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8800" dirty="0">
                <a:solidFill>
                  <a:srgbClr val="7030A0"/>
                </a:solidFill>
                <a:latin typeface="Apple Boy BTN" panose="020C0904040107040205" pitchFamily="34" charset="0"/>
              </a:rPr>
              <a:t>4</a:t>
            </a:r>
          </a:p>
        </p:txBody>
      </p:sp>
      <p:sp>
        <p:nvSpPr>
          <p:cNvPr id="220" name="5 Rectangle 289">
            <a:extLst>
              <a:ext uri="{FF2B5EF4-FFF2-40B4-BE49-F238E27FC236}">
                <a16:creationId xmlns:a16="http://schemas.microsoft.com/office/drawing/2014/main" id="{7E816D4D-7978-44D6-A3F1-5D42DFA062D8}"/>
              </a:ext>
            </a:extLst>
          </p:cNvPr>
          <p:cNvSpPr/>
          <p:nvPr/>
        </p:nvSpPr>
        <p:spPr>
          <a:xfrm>
            <a:off x="17185873" y="3493487"/>
            <a:ext cx="878051" cy="14057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8800" dirty="0">
                <a:solidFill>
                  <a:srgbClr val="7030A0"/>
                </a:solidFill>
                <a:latin typeface="Apple Boy BTN" panose="020C0904040107040205" pitchFamily="34" charset="0"/>
              </a:rPr>
              <a:t>5</a:t>
            </a:r>
          </a:p>
        </p:txBody>
      </p:sp>
      <p:sp>
        <p:nvSpPr>
          <p:cNvPr id="221" name="6 Rectangle 288">
            <a:extLst>
              <a:ext uri="{FF2B5EF4-FFF2-40B4-BE49-F238E27FC236}">
                <a16:creationId xmlns:a16="http://schemas.microsoft.com/office/drawing/2014/main" id="{B00F2E33-EC08-451A-96F0-1D05E6B56667}"/>
              </a:ext>
            </a:extLst>
          </p:cNvPr>
          <p:cNvSpPr/>
          <p:nvPr/>
        </p:nvSpPr>
        <p:spPr>
          <a:xfrm>
            <a:off x="17185873" y="3493487"/>
            <a:ext cx="878051" cy="14057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8800" dirty="0">
                <a:solidFill>
                  <a:srgbClr val="7030A0"/>
                </a:solidFill>
                <a:latin typeface="Apple Boy BTN" panose="020C0904040107040205" pitchFamily="34" charset="0"/>
              </a:rPr>
              <a:t>6</a:t>
            </a:r>
          </a:p>
        </p:txBody>
      </p:sp>
      <p:sp>
        <p:nvSpPr>
          <p:cNvPr id="222" name="7 Rectangle 289">
            <a:extLst>
              <a:ext uri="{FF2B5EF4-FFF2-40B4-BE49-F238E27FC236}">
                <a16:creationId xmlns:a16="http://schemas.microsoft.com/office/drawing/2014/main" id="{39CA87D3-795C-42C4-89DB-A890B17AF5C9}"/>
              </a:ext>
            </a:extLst>
          </p:cNvPr>
          <p:cNvSpPr/>
          <p:nvPr/>
        </p:nvSpPr>
        <p:spPr>
          <a:xfrm>
            <a:off x="17185873" y="3493487"/>
            <a:ext cx="878051" cy="14057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8800" dirty="0">
                <a:solidFill>
                  <a:srgbClr val="7030A0"/>
                </a:solidFill>
                <a:latin typeface="Apple Boy BTN" panose="020C0904040107040205" pitchFamily="34" charset="0"/>
              </a:rPr>
              <a:t>7</a:t>
            </a:r>
          </a:p>
        </p:txBody>
      </p:sp>
      <p:sp>
        <p:nvSpPr>
          <p:cNvPr id="223" name="8 Rectangle 289">
            <a:extLst>
              <a:ext uri="{FF2B5EF4-FFF2-40B4-BE49-F238E27FC236}">
                <a16:creationId xmlns:a16="http://schemas.microsoft.com/office/drawing/2014/main" id="{B270B6CD-0773-4775-B0AC-9EFAA16AD4A3}"/>
              </a:ext>
            </a:extLst>
          </p:cNvPr>
          <p:cNvSpPr/>
          <p:nvPr/>
        </p:nvSpPr>
        <p:spPr>
          <a:xfrm>
            <a:off x="17185873" y="3493487"/>
            <a:ext cx="878051" cy="14057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8800" dirty="0">
                <a:solidFill>
                  <a:srgbClr val="7030A0"/>
                </a:solidFill>
                <a:latin typeface="Apple Boy BTN" panose="020C0904040107040205" pitchFamily="34" charset="0"/>
              </a:rPr>
              <a:t>8</a:t>
            </a:r>
          </a:p>
        </p:txBody>
      </p:sp>
      <p:sp>
        <p:nvSpPr>
          <p:cNvPr id="224" name="9 Rectangle 289">
            <a:extLst>
              <a:ext uri="{FF2B5EF4-FFF2-40B4-BE49-F238E27FC236}">
                <a16:creationId xmlns:a16="http://schemas.microsoft.com/office/drawing/2014/main" id="{F9A622AF-3BDE-41EE-AD0A-975B1D27E9C0}"/>
              </a:ext>
            </a:extLst>
          </p:cNvPr>
          <p:cNvSpPr/>
          <p:nvPr/>
        </p:nvSpPr>
        <p:spPr>
          <a:xfrm>
            <a:off x="17185873" y="3493487"/>
            <a:ext cx="878051" cy="14057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8800" dirty="0">
                <a:solidFill>
                  <a:srgbClr val="7030A0"/>
                </a:solidFill>
                <a:latin typeface="Apple Boy BTN" panose="020C0904040107040205" pitchFamily="34" charset="0"/>
              </a:rPr>
              <a:t>9</a:t>
            </a:r>
          </a:p>
        </p:txBody>
      </p:sp>
      <p:sp>
        <p:nvSpPr>
          <p:cNvPr id="225" name="0 Rectangle 284">
            <a:extLst>
              <a:ext uri="{FF2B5EF4-FFF2-40B4-BE49-F238E27FC236}">
                <a16:creationId xmlns:a16="http://schemas.microsoft.com/office/drawing/2014/main" id="{BC2E5411-F108-4E2F-BBC0-84D716E279A6}"/>
              </a:ext>
            </a:extLst>
          </p:cNvPr>
          <p:cNvSpPr/>
          <p:nvPr/>
        </p:nvSpPr>
        <p:spPr>
          <a:xfrm>
            <a:off x="17185873" y="3493487"/>
            <a:ext cx="878051" cy="14057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800" dirty="0">
                <a:solidFill>
                  <a:srgbClr val="7030A0"/>
                </a:solidFill>
                <a:latin typeface="Apple Boy BTN" panose="020C0904040107040205" pitchFamily="34" charset="0"/>
              </a:rPr>
              <a:t>0</a:t>
            </a:r>
          </a:p>
        </p:txBody>
      </p:sp>
      <p:grpSp>
        <p:nvGrpSpPr>
          <p:cNvPr id="226" name="Group 225">
            <a:extLst>
              <a:ext uri="{FF2B5EF4-FFF2-40B4-BE49-F238E27FC236}">
                <a16:creationId xmlns:a16="http://schemas.microsoft.com/office/drawing/2014/main" id="{28C8B189-D20E-4869-A465-D00660B80204}"/>
              </a:ext>
            </a:extLst>
          </p:cNvPr>
          <p:cNvGrpSpPr/>
          <p:nvPr/>
        </p:nvGrpSpPr>
        <p:grpSpPr>
          <a:xfrm>
            <a:off x="936819" y="2956690"/>
            <a:ext cx="1502075" cy="1679210"/>
            <a:chOff x="-3859" y="4470709"/>
            <a:chExt cx="1502075" cy="1679210"/>
          </a:xfrm>
          <a:effectLst/>
        </p:grpSpPr>
        <p:sp>
          <p:nvSpPr>
            <p:cNvPr id="227" name="Trapezoid 226">
              <a:extLst>
                <a:ext uri="{FF2B5EF4-FFF2-40B4-BE49-F238E27FC236}">
                  <a16:creationId xmlns:a16="http://schemas.microsoft.com/office/drawing/2014/main" id="{E4B0CA59-1570-4A9E-9BD1-8665C89BEF82}"/>
                </a:ext>
              </a:extLst>
            </p:cNvPr>
            <p:cNvSpPr/>
            <p:nvPr/>
          </p:nvSpPr>
          <p:spPr>
            <a:xfrm rot="20724323" flipH="1">
              <a:off x="-3859" y="5097965"/>
              <a:ext cx="1043635" cy="844820"/>
            </a:xfrm>
            <a:prstGeom prst="trapezoid">
              <a:avLst>
                <a:gd name="adj" fmla="val 47205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8" name="PURPLE FRAMERectangle 280">
              <a:extLst>
                <a:ext uri="{FF2B5EF4-FFF2-40B4-BE49-F238E27FC236}">
                  <a16:creationId xmlns:a16="http://schemas.microsoft.com/office/drawing/2014/main" id="{436B7975-D9F7-46B4-AE4B-2141889F2F02}"/>
                </a:ext>
              </a:extLst>
            </p:cNvPr>
            <p:cNvSpPr/>
            <p:nvPr/>
          </p:nvSpPr>
          <p:spPr>
            <a:xfrm>
              <a:off x="180420" y="4470709"/>
              <a:ext cx="1317796" cy="167921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scene3d>
              <a:camera prst="perspectiveContrastingRightFacing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29" name="1 Rectangle 285">
            <a:extLst>
              <a:ext uri="{FF2B5EF4-FFF2-40B4-BE49-F238E27FC236}">
                <a16:creationId xmlns:a16="http://schemas.microsoft.com/office/drawing/2014/main" id="{54890C3F-D1C1-43C0-8FEE-EEECD37BF90E}"/>
              </a:ext>
            </a:extLst>
          </p:cNvPr>
          <p:cNvSpPr/>
          <p:nvPr/>
        </p:nvSpPr>
        <p:spPr>
          <a:xfrm>
            <a:off x="1263935" y="3106623"/>
            <a:ext cx="1080000" cy="144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8800" dirty="0">
                <a:solidFill>
                  <a:srgbClr val="7030A0"/>
                </a:solidFill>
                <a:latin typeface="Apple Boy BTN" panose="020C0904040107040205" pitchFamily="34" charset="0"/>
              </a:rPr>
              <a:t>1</a:t>
            </a:r>
          </a:p>
        </p:txBody>
      </p:sp>
      <p:sp>
        <p:nvSpPr>
          <p:cNvPr id="230" name="2 Rectangle 286">
            <a:extLst>
              <a:ext uri="{FF2B5EF4-FFF2-40B4-BE49-F238E27FC236}">
                <a16:creationId xmlns:a16="http://schemas.microsoft.com/office/drawing/2014/main" id="{62700452-A752-469E-A27D-63266CE9E5EA}"/>
              </a:ext>
            </a:extLst>
          </p:cNvPr>
          <p:cNvSpPr/>
          <p:nvPr/>
        </p:nvSpPr>
        <p:spPr>
          <a:xfrm>
            <a:off x="1263935" y="3106623"/>
            <a:ext cx="1080000" cy="144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8800" dirty="0">
                <a:solidFill>
                  <a:srgbClr val="7030A0"/>
                </a:solidFill>
                <a:latin typeface="Apple Boy BTN" panose="020C0904040107040205" pitchFamily="34" charset="0"/>
              </a:rPr>
              <a:t>2</a:t>
            </a:r>
          </a:p>
        </p:txBody>
      </p:sp>
      <p:sp>
        <p:nvSpPr>
          <p:cNvPr id="231" name="3 Rectangle 287">
            <a:extLst>
              <a:ext uri="{FF2B5EF4-FFF2-40B4-BE49-F238E27FC236}">
                <a16:creationId xmlns:a16="http://schemas.microsoft.com/office/drawing/2014/main" id="{8128C92E-C518-4E0A-B74C-00A6DE19F511}"/>
              </a:ext>
            </a:extLst>
          </p:cNvPr>
          <p:cNvSpPr/>
          <p:nvPr/>
        </p:nvSpPr>
        <p:spPr>
          <a:xfrm>
            <a:off x="1263935" y="3106623"/>
            <a:ext cx="1080000" cy="144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8800" dirty="0">
                <a:solidFill>
                  <a:srgbClr val="7030A0"/>
                </a:solidFill>
                <a:latin typeface="Apple Boy BTN" panose="020C0904040107040205" pitchFamily="34" charset="0"/>
              </a:rPr>
              <a:t>3</a:t>
            </a:r>
          </a:p>
        </p:txBody>
      </p:sp>
      <p:sp>
        <p:nvSpPr>
          <p:cNvPr id="232" name="4 Rectangle 288">
            <a:extLst>
              <a:ext uri="{FF2B5EF4-FFF2-40B4-BE49-F238E27FC236}">
                <a16:creationId xmlns:a16="http://schemas.microsoft.com/office/drawing/2014/main" id="{AA7C0DA0-05AB-43D5-B3EE-9EA4ED4BC306}"/>
              </a:ext>
            </a:extLst>
          </p:cNvPr>
          <p:cNvSpPr/>
          <p:nvPr/>
        </p:nvSpPr>
        <p:spPr>
          <a:xfrm>
            <a:off x="1263935" y="3106623"/>
            <a:ext cx="1080000" cy="144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8800" dirty="0">
                <a:solidFill>
                  <a:srgbClr val="7030A0"/>
                </a:solidFill>
                <a:latin typeface="Apple Boy BTN" panose="020C0904040107040205" pitchFamily="34" charset="0"/>
              </a:rPr>
              <a:t>4</a:t>
            </a:r>
          </a:p>
        </p:txBody>
      </p:sp>
      <p:sp>
        <p:nvSpPr>
          <p:cNvPr id="233" name="5 Rectangle 289">
            <a:extLst>
              <a:ext uri="{FF2B5EF4-FFF2-40B4-BE49-F238E27FC236}">
                <a16:creationId xmlns:a16="http://schemas.microsoft.com/office/drawing/2014/main" id="{0D5ACA87-16C8-4FBE-885A-EA8E233DB0FF}"/>
              </a:ext>
            </a:extLst>
          </p:cNvPr>
          <p:cNvSpPr/>
          <p:nvPr/>
        </p:nvSpPr>
        <p:spPr>
          <a:xfrm>
            <a:off x="1263935" y="3106623"/>
            <a:ext cx="1080000" cy="144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8800" dirty="0">
                <a:solidFill>
                  <a:srgbClr val="7030A0"/>
                </a:solidFill>
                <a:latin typeface="Apple Boy BTN" panose="020C0904040107040205" pitchFamily="34" charset="0"/>
              </a:rPr>
              <a:t>5</a:t>
            </a:r>
          </a:p>
        </p:txBody>
      </p:sp>
      <p:sp>
        <p:nvSpPr>
          <p:cNvPr id="234" name="6 Rectangle 288">
            <a:extLst>
              <a:ext uri="{FF2B5EF4-FFF2-40B4-BE49-F238E27FC236}">
                <a16:creationId xmlns:a16="http://schemas.microsoft.com/office/drawing/2014/main" id="{24628B43-D115-4B81-B5C5-6AAFB1579960}"/>
              </a:ext>
            </a:extLst>
          </p:cNvPr>
          <p:cNvSpPr/>
          <p:nvPr/>
        </p:nvSpPr>
        <p:spPr>
          <a:xfrm>
            <a:off x="1263935" y="3106623"/>
            <a:ext cx="1080000" cy="144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8800" dirty="0">
                <a:solidFill>
                  <a:srgbClr val="7030A0"/>
                </a:solidFill>
                <a:latin typeface="Apple Boy BTN" panose="020C0904040107040205" pitchFamily="34" charset="0"/>
              </a:rPr>
              <a:t>6</a:t>
            </a:r>
          </a:p>
        </p:txBody>
      </p:sp>
      <p:sp>
        <p:nvSpPr>
          <p:cNvPr id="235" name="7 Rectangle 289">
            <a:extLst>
              <a:ext uri="{FF2B5EF4-FFF2-40B4-BE49-F238E27FC236}">
                <a16:creationId xmlns:a16="http://schemas.microsoft.com/office/drawing/2014/main" id="{DCA5DA4E-C6E4-464D-B3D7-1EA80766C939}"/>
              </a:ext>
            </a:extLst>
          </p:cNvPr>
          <p:cNvSpPr/>
          <p:nvPr/>
        </p:nvSpPr>
        <p:spPr>
          <a:xfrm>
            <a:off x="1263935" y="3106623"/>
            <a:ext cx="1080000" cy="144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8800" dirty="0">
                <a:solidFill>
                  <a:srgbClr val="7030A0"/>
                </a:solidFill>
                <a:latin typeface="Apple Boy BTN" panose="020C0904040107040205" pitchFamily="34" charset="0"/>
              </a:rPr>
              <a:t>7</a:t>
            </a:r>
          </a:p>
        </p:txBody>
      </p:sp>
      <p:sp>
        <p:nvSpPr>
          <p:cNvPr id="236" name="8 Rectangle 289">
            <a:extLst>
              <a:ext uri="{FF2B5EF4-FFF2-40B4-BE49-F238E27FC236}">
                <a16:creationId xmlns:a16="http://schemas.microsoft.com/office/drawing/2014/main" id="{D7F1F538-9DF0-4530-8069-C9D158963801}"/>
              </a:ext>
            </a:extLst>
          </p:cNvPr>
          <p:cNvSpPr/>
          <p:nvPr/>
        </p:nvSpPr>
        <p:spPr>
          <a:xfrm>
            <a:off x="1263935" y="3106623"/>
            <a:ext cx="1080000" cy="144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8800" dirty="0">
                <a:solidFill>
                  <a:srgbClr val="7030A0"/>
                </a:solidFill>
                <a:latin typeface="Apple Boy BTN" panose="020C0904040107040205" pitchFamily="34" charset="0"/>
              </a:rPr>
              <a:t>8</a:t>
            </a:r>
          </a:p>
        </p:txBody>
      </p:sp>
      <p:sp>
        <p:nvSpPr>
          <p:cNvPr id="237" name="9 Rectangle 289">
            <a:extLst>
              <a:ext uri="{FF2B5EF4-FFF2-40B4-BE49-F238E27FC236}">
                <a16:creationId xmlns:a16="http://schemas.microsoft.com/office/drawing/2014/main" id="{EF6A90BD-DEC4-4384-A400-5DD1F1DA556A}"/>
              </a:ext>
            </a:extLst>
          </p:cNvPr>
          <p:cNvSpPr/>
          <p:nvPr/>
        </p:nvSpPr>
        <p:spPr>
          <a:xfrm>
            <a:off x="1263935" y="3106623"/>
            <a:ext cx="1080000" cy="144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8800" dirty="0">
                <a:solidFill>
                  <a:srgbClr val="7030A0"/>
                </a:solidFill>
                <a:latin typeface="Apple Boy BTN" panose="020C0904040107040205" pitchFamily="34" charset="0"/>
              </a:rPr>
              <a:t>9</a:t>
            </a:r>
          </a:p>
        </p:txBody>
      </p:sp>
      <p:sp>
        <p:nvSpPr>
          <p:cNvPr id="238" name="0 Rectangle 284">
            <a:extLst>
              <a:ext uri="{FF2B5EF4-FFF2-40B4-BE49-F238E27FC236}">
                <a16:creationId xmlns:a16="http://schemas.microsoft.com/office/drawing/2014/main" id="{212D76FE-4FF3-4768-AB48-B1273D7C91E1}"/>
              </a:ext>
            </a:extLst>
          </p:cNvPr>
          <p:cNvSpPr/>
          <p:nvPr/>
        </p:nvSpPr>
        <p:spPr>
          <a:xfrm>
            <a:off x="1263935" y="3106623"/>
            <a:ext cx="1080000" cy="144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800" dirty="0">
                <a:solidFill>
                  <a:srgbClr val="7030A0"/>
                </a:solidFill>
                <a:latin typeface="Apple Boy BTN" panose="020C0904040107040205" pitchFamily="34" charset="0"/>
              </a:rPr>
              <a:t>0</a:t>
            </a:r>
          </a:p>
        </p:txBody>
      </p:sp>
      <p:grpSp>
        <p:nvGrpSpPr>
          <p:cNvPr id="239" name="Group 238">
            <a:extLst>
              <a:ext uri="{FF2B5EF4-FFF2-40B4-BE49-F238E27FC236}">
                <a16:creationId xmlns:a16="http://schemas.microsoft.com/office/drawing/2014/main" id="{A524E150-44A1-45E5-B6BF-A22E641B7A28}"/>
              </a:ext>
            </a:extLst>
          </p:cNvPr>
          <p:cNvGrpSpPr/>
          <p:nvPr/>
        </p:nvGrpSpPr>
        <p:grpSpPr>
          <a:xfrm>
            <a:off x="-73593" y="3375886"/>
            <a:ext cx="1502075" cy="1679210"/>
            <a:chOff x="-3859" y="4470709"/>
            <a:chExt cx="1502075" cy="1679210"/>
          </a:xfrm>
          <a:effectLst/>
        </p:grpSpPr>
        <p:sp>
          <p:nvSpPr>
            <p:cNvPr id="240" name="Trapezoid 239">
              <a:extLst>
                <a:ext uri="{FF2B5EF4-FFF2-40B4-BE49-F238E27FC236}">
                  <a16:creationId xmlns:a16="http://schemas.microsoft.com/office/drawing/2014/main" id="{02F9D4B3-3307-45BA-A9CA-11213ACA693C}"/>
                </a:ext>
              </a:extLst>
            </p:cNvPr>
            <p:cNvSpPr/>
            <p:nvPr/>
          </p:nvSpPr>
          <p:spPr>
            <a:xfrm rot="20724323" flipH="1">
              <a:off x="-3859" y="5097965"/>
              <a:ext cx="1043635" cy="844820"/>
            </a:xfrm>
            <a:prstGeom prst="trapezoid">
              <a:avLst>
                <a:gd name="adj" fmla="val 47205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1" name="PURPLE FRAMERectangle 280">
              <a:extLst>
                <a:ext uri="{FF2B5EF4-FFF2-40B4-BE49-F238E27FC236}">
                  <a16:creationId xmlns:a16="http://schemas.microsoft.com/office/drawing/2014/main" id="{985E5F8C-5028-46A1-A67F-BF0DD72A9675}"/>
                </a:ext>
              </a:extLst>
            </p:cNvPr>
            <p:cNvSpPr/>
            <p:nvPr/>
          </p:nvSpPr>
          <p:spPr>
            <a:xfrm>
              <a:off x="180420" y="4470709"/>
              <a:ext cx="1317796" cy="167921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scene3d>
              <a:camera prst="perspectiveContrastingRightFacing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2" name="1 Rectangle 285">
            <a:extLst>
              <a:ext uri="{FF2B5EF4-FFF2-40B4-BE49-F238E27FC236}">
                <a16:creationId xmlns:a16="http://schemas.microsoft.com/office/drawing/2014/main" id="{A9B509E6-1865-4087-8D96-06AA8BF37C5C}"/>
              </a:ext>
            </a:extLst>
          </p:cNvPr>
          <p:cNvSpPr/>
          <p:nvPr/>
        </p:nvSpPr>
        <p:spPr>
          <a:xfrm>
            <a:off x="253523" y="3525819"/>
            <a:ext cx="1080000" cy="144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8800" dirty="0">
                <a:solidFill>
                  <a:srgbClr val="7030A0"/>
                </a:solidFill>
                <a:latin typeface="Apple Boy BTN" panose="020C0904040107040205" pitchFamily="34" charset="0"/>
              </a:rPr>
              <a:t>1</a:t>
            </a:r>
          </a:p>
        </p:txBody>
      </p:sp>
      <p:sp>
        <p:nvSpPr>
          <p:cNvPr id="243" name="2 Rectangle 286">
            <a:extLst>
              <a:ext uri="{FF2B5EF4-FFF2-40B4-BE49-F238E27FC236}">
                <a16:creationId xmlns:a16="http://schemas.microsoft.com/office/drawing/2014/main" id="{97F7788E-3FD3-4D2C-A86E-55221F38F2CF}"/>
              </a:ext>
            </a:extLst>
          </p:cNvPr>
          <p:cNvSpPr/>
          <p:nvPr/>
        </p:nvSpPr>
        <p:spPr>
          <a:xfrm>
            <a:off x="253523" y="3525819"/>
            <a:ext cx="1080000" cy="144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8800" dirty="0">
                <a:solidFill>
                  <a:srgbClr val="7030A0"/>
                </a:solidFill>
                <a:latin typeface="Apple Boy BTN" panose="020C0904040107040205" pitchFamily="34" charset="0"/>
              </a:rPr>
              <a:t>2</a:t>
            </a:r>
          </a:p>
        </p:txBody>
      </p:sp>
      <p:sp>
        <p:nvSpPr>
          <p:cNvPr id="244" name="3 Rectangle 287">
            <a:extLst>
              <a:ext uri="{FF2B5EF4-FFF2-40B4-BE49-F238E27FC236}">
                <a16:creationId xmlns:a16="http://schemas.microsoft.com/office/drawing/2014/main" id="{B40382E1-8604-43CE-AC7E-FD1DC70DC870}"/>
              </a:ext>
            </a:extLst>
          </p:cNvPr>
          <p:cNvSpPr/>
          <p:nvPr/>
        </p:nvSpPr>
        <p:spPr>
          <a:xfrm>
            <a:off x="253523" y="3525819"/>
            <a:ext cx="1080000" cy="144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8800" dirty="0">
                <a:solidFill>
                  <a:srgbClr val="7030A0"/>
                </a:solidFill>
                <a:latin typeface="Apple Boy BTN" panose="020C0904040107040205" pitchFamily="34" charset="0"/>
              </a:rPr>
              <a:t>3</a:t>
            </a:r>
          </a:p>
        </p:txBody>
      </p:sp>
      <p:sp>
        <p:nvSpPr>
          <p:cNvPr id="245" name="4 Rectangle 288">
            <a:extLst>
              <a:ext uri="{FF2B5EF4-FFF2-40B4-BE49-F238E27FC236}">
                <a16:creationId xmlns:a16="http://schemas.microsoft.com/office/drawing/2014/main" id="{6E75EA5F-2CBB-4308-B160-EB5645AC20E8}"/>
              </a:ext>
            </a:extLst>
          </p:cNvPr>
          <p:cNvSpPr/>
          <p:nvPr/>
        </p:nvSpPr>
        <p:spPr>
          <a:xfrm>
            <a:off x="253523" y="3525819"/>
            <a:ext cx="1080000" cy="144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8800" dirty="0">
                <a:solidFill>
                  <a:srgbClr val="7030A0"/>
                </a:solidFill>
                <a:latin typeface="Apple Boy BTN" panose="020C0904040107040205" pitchFamily="34" charset="0"/>
              </a:rPr>
              <a:t>4</a:t>
            </a:r>
          </a:p>
        </p:txBody>
      </p:sp>
      <p:sp>
        <p:nvSpPr>
          <p:cNvPr id="246" name="5 Rectangle 289">
            <a:extLst>
              <a:ext uri="{FF2B5EF4-FFF2-40B4-BE49-F238E27FC236}">
                <a16:creationId xmlns:a16="http://schemas.microsoft.com/office/drawing/2014/main" id="{7F7CA4B3-3EDB-43DF-B5CE-F0E1C9033205}"/>
              </a:ext>
            </a:extLst>
          </p:cNvPr>
          <p:cNvSpPr/>
          <p:nvPr/>
        </p:nvSpPr>
        <p:spPr>
          <a:xfrm>
            <a:off x="253523" y="3525819"/>
            <a:ext cx="1080000" cy="144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8800" dirty="0">
                <a:solidFill>
                  <a:srgbClr val="7030A0"/>
                </a:solidFill>
                <a:latin typeface="Apple Boy BTN" panose="020C0904040107040205" pitchFamily="34" charset="0"/>
              </a:rPr>
              <a:t>5</a:t>
            </a:r>
          </a:p>
        </p:txBody>
      </p:sp>
      <p:sp>
        <p:nvSpPr>
          <p:cNvPr id="247" name="6 Rectangle 288">
            <a:extLst>
              <a:ext uri="{FF2B5EF4-FFF2-40B4-BE49-F238E27FC236}">
                <a16:creationId xmlns:a16="http://schemas.microsoft.com/office/drawing/2014/main" id="{004A18D4-DDAA-4FCB-9BC3-8C412A322AF6}"/>
              </a:ext>
            </a:extLst>
          </p:cNvPr>
          <p:cNvSpPr/>
          <p:nvPr/>
        </p:nvSpPr>
        <p:spPr>
          <a:xfrm>
            <a:off x="253523" y="3525819"/>
            <a:ext cx="1080000" cy="144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8800" dirty="0">
                <a:solidFill>
                  <a:srgbClr val="7030A0"/>
                </a:solidFill>
                <a:latin typeface="Apple Boy BTN" panose="020C0904040107040205" pitchFamily="34" charset="0"/>
              </a:rPr>
              <a:t>6</a:t>
            </a:r>
          </a:p>
        </p:txBody>
      </p:sp>
      <p:sp>
        <p:nvSpPr>
          <p:cNvPr id="248" name="7 Rectangle 289">
            <a:extLst>
              <a:ext uri="{FF2B5EF4-FFF2-40B4-BE49-F238E27FC236}">
                <a16:creationId xmlns:a16="http://schemas.microsoft.com/office/drawing/2014/main" id="{CE438BD8-C892-42D0-864C-96FFA98F9BDF}"/>
              </a:ext>
            </a:extLst>
          </p:cNvPr>
          <p:cNvSpPr/>
          <p:nvPr/>
        </p:nvSpPr>
        <p:spPr>
          <a:xfrm>
            <a:off x="253523" y="3525819"/>
            <a:ext cx="1080000" cy="144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8800" dirty="0">
                <a:solidFill>
                  <a:srgbClr val="7030A0"/>
                </a:solidFill>
                <a:latin typeface="Apple Boy BTN" panose="020C0904040107040205" pitchFamily="34" charset="0"/>
              </a:rPr>
              <a:t>7</a:t>
            </a:r>
          </a:p>
        </p:txBody>
      </p:sp>
      <p:sp>
        <p:nvSpPr>
          <p:cNvPr id="249" name="8 Rectangle 289">
            <a:extLst>
              <a:ext uri="{FF2B5EF4-FFF2-40B4-BE49-F238E27FC236}">
                <a16:creationId xmlns:a16="http://schemas.microsoft.com/office/drawing/2014/main" id="{B36E8A4D-9F83-476D-AD5C-839E0B5FE8D2}"/>
              </a:ext>
            </a:extLst>
          </p:cNvPr>
          <p:cNvSpPr/>
          <p:nvPr/>
        </p:nvSpPr>
        <p:spPr>
          <a:xfrm>
            <a:off x="253523" y="3525819"/>
            <a:ext cx="1080000" cy="144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8800" dirty="0">
                <a:solidFill>
                  <a:srgbClr val="7030A0"/>
                </a:solidFill>
                <a:latin typeface="Apple Boy BTN" panose="020C0904040107040205" pitchFamily="34" charset="0"/>
              </a:rPr>
              <a:t>8</a:t>
            </a:r>
          </a:p>
        </p:txBody>
      </p:sp>
      <p:sp>
        <p:nvSpPr>
          <p:cNvPr id="250" name="9 Rectangle 289">
            <a:extLst>
              <a:ext uri="{FF2B5EF4-FFF2-40B4-BE49-F238E27FC236}">
                <a16:creationId xmlns:a16="http://schemas.microsoft.com/office/drawing/2014/main" id="{EC2247FC-30F0-4149-B320-E5DCCBFE987F}"/>
              </a:ext>
            </a:extLst>
          </p:cNvPr>
          <p:cNvSpPr/>
          <p:nvPr/>
        </p:nvSpPr>
        <p:spPr>
          <a:xfrm>
            <a:off x="253523" y="3525819"/>
            <a:ext cx="1080000" cy="144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8800" dirty="0">
                <a:solidFill>
                  <a:srgbClr val="7030A0"/>
                </a:solidFill>
                <a:latin typeface="Apple Boy BTN" panose="020C0904040107040205" pitchFamily="34" charset="0"/>
              </a:rPr>
              <a:t>9</a:t>
            </a:r>
          </a:p>
        </p:txBody>
      </p:sp>
      <p:sp>
        <p:nvSpPr>
          <p:cNvPr id="251" name="0 Rectangle 284">
            <a:extLst>
              <a:ext uri="{FF2B5EF4-FFF2-40B4-BE49-F238E27FC236}">
                <a16:creationId xmlns:a16="http://schemas.microsoft.com/office/drawing/2014/main" id="{5B0C77C9-DD8E-40EA-BE38-736CD274EEF1}"/>
              </a:ext>
            </a:extLst>
          </p:cNvPr>
          <p:cNvSpPr/>
          <p:nvPr/>
        </p:nvSpPr>
        <p:spPr>
          <a:xfrm>
            <a:off x="253523" y="3525819"/>
            <a:ext cx="1080000" cy="144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800" dirty="0">
                <a:solidFill>
                  <a:srgbClr val="7030A0"/>
                </a:solidFill>
                <a:latin typeface="Apple Boy BTN" panose="020C0904040107040205" pitchFamily="34" charset="0"/>
              </a:rPr>
              <a:t>0</a:t>
            </a:r>
          </a:p>
        </p:txBody>
      </p:sp>
      <p:pic>
        <p:nvPicPr>
          <p:cNvPr id="1029" name="Picture 1028">
            <a:hlinkClick r:id="rId44" action="ppaction://hlinksldjump"/>
            <a:extLst>
              <a:ext uri="{FF2B5EF4-FFF2-40B4-BE49-F238E27FC236}">
                <a16:creationId xmlns:a16="http://schemas.microsoft.com/office/drawing/2014/main" id="{B8E2622B-61FF-4AE8-BE31-CF7FC181AC2A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2657" y="444053"/>
            <a:ext cx="2438566" cy="1963157"/>
          </a:xfrm>
          <a:prstGeom prst="rect">
            <a:avLst/>
          </a:prstGeom>
        </p:spPr>
      </p:pic>
      <p:pic>
        <p:nvPicPr>
          <p:cNvPr id="257" name="n1">
            <a:extLst>
              <a:ext uri="{FF2B5EF4-FFF2-40B4-BE49-F238E27FC236}">
                <a16:creationId xmlns:a16="http://schemas.microsoft.com/office/drawing/2014/main" id="{208EF780-9D18-4A00-B930-0DF16CB632AC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558" y="-4365197"/>
            <a:ext cx="1310754" cy="2597121"/>
          </a:xfrm>
          <a:prstGeom prst="rect">
            <a:avLst/>
          </a:prstGeom>
        </p:spPr>
      </p:pic>
      <p:sp>
        <p:nvSpPr>
          <p:cNvPr id="1031" name="Oval 1030">
            <a:extLst>
              <a:ext uri="{FF2B5EF4-FFF2-40B4-BE49-F238E27FC236}">
                <a16:creationId xmlns:a16="http://schemas.microsoft.com/office/drawing/2014/main" id="{09C12539-4806-4510-A037-BBB40B1B7E31}"/>
              </a:ext>
            </a:extLst>
          </p:cNvPr>
          <p:cNvSpPr/>
          <p:nvPr/>
        </p:nvSpPr>
        <p:spPr>
          <a:xfrm>
            <a:off x="1900732" y="-4491090"/>
            <a:ext cx="808976" cy="60450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B0F0"/>
                </a:solidFill>
                <a:latin typeface="Apple Boy BTN" panose="020C0904040107040205"/>
              </a:rPr>
              <a:t>10</a:t>
            </a:r>
          </a:p>
        </p:txBody>
      </p:sp>
      <p:pic>
        <p:nvPicPr>
          <p:cNvPr id="58" name="Picture 18">
            <a:extLst>
              <a:ext uri="{FF2B5EF4-FFF2-40B4-BE49-F238E27FC236}">
                <a16:creationId xmlns:a16="http://schemas.microsoft.com/office/drawing/2014/main" id="{20A9370A-2D57-45DB-BA04-1C8813182D26}"/>
              </a:ext>
            </a:extLst>
          </p:cNvPr>
          <p:cNvPicPr>
            <a:picLocks noChangeAspect="1"/>
          </p:cNvPicPr>
          <p:nvPr/>
        </p:nvPicPr>
        <p:blipFill>
          <a:blip r:embed="rId48"/>
          <a:srcRect/>
          <a:stretch>
            <a:fillRect/>
          </a:stretch>
        </p:blipFill>
        <p:spPr>
          <a:xfrm>
            <a:off x="3934642" y="1870272"/>
            <a:ext cx="1184112" cy="210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18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81481E-6 L -0.33533 0.54891 " pathEditMode="relative" rAng="0" ptsTypes="AA">
                                      <p:cBhvr>
                                        <p:cTn id="51" dur="5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71" y="274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ập niê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4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7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6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89184 0.18164 L -1.66667E-6 3.08642E-6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53" y="-9228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47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81481E-6 L -0.27405 0.48611 " pathEditMode="relative" rAng="0" ptsTypes="AA">
                                      <p:cBhvr>
                                        <p:cTn id="99" dur="5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07" y="2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ập niê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4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7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6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81085 0.17608 L 3.88889E-6 3.7037E-6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330" y="-8765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47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32" presetClass="emph" presetSubtype="0" repeatCount="indefinite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42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81481E-6 L -0.21268 0.50108 " pathEditMode="relative" rAng="0" ptsTypes="AA">
                                      <p:cBhvr>
                                        <p:cTn id="150" dur="5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34" y="2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ập niê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0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7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56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72109 0.18164 L -1.66667E-6 3.08642E-6 " pathEditMode="relative" rAng="0" ptsTypes="AA">
                                      <p:cBhvr>
                                        <p:cTn id="175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20" y="-9228"/>
                                    </p:animMotion>
                                  </p:childTnLst>
                                </p:cTn>
                              </p:par>
                              <p:par>
                                <p:cTn id="176" presetID="47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32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7" presetID="42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81481E-6 L -0.12874 0.52376 " pathEditMode="relative" rAng="0" ptsTypes="AA">
                                      <p:cBhvr>
                                        <p:cTn id="196" dur="5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41" y="261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ập niê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6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47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56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64609 0.17608 L -1.66667E-6 1.7284E-6 " pathEditMode="relative" rAng="0" ptsTypes="AA">
                                      <p:cBhvr>
                                        <p:cTn id="221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70" y="-8966"/>
                                    </p:animMotion>
                                  </p:childTnLst>
                                </p:cTn>
                              </p:par>
                              <p:par>
                                <p:cTn id="222" presetID="47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7" presetID="32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3" presetID="42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81481E-6 L -0.03542 0.54891 " pathEditMode="relative" rAng="0" ptsTypes="AA">
                                      <p:cBhvr>
                                        <p:cTn id="242" dur="5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1" y="274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ập niê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2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7" presetID="47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2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56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54514 0.18812 L 1.94444E-6 2.46914E-6 " pathEditMode="relative" rAng="0" ptsTypes="AA">
                                      <p:cBhvr>
                                        <p:cTn id="267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09" y="-9105"/>
                                    </p:animMotion>
                                  </p:childTnLst>
                                </p:cTn>
                              </p:par>
                              <p:par>
                                <p:cTn id="268" presetID="47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32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9" presetID="42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1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81481E-6 L 0.04314 0.52052 " pathEditMode="relative" rAng="0" ptsTypes="AA">
                                      <p:cBhvr>
                                        <p:cTn id="288" dur="5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3" y="2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ập niê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8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1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3" presetID="47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8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56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45929 0.18982 L 3.47222E-6 2.46914E-6 " pathEditMode="relative" rAng="0" ptsTypes="AA">
                                      <p:cBhvr>
                                        <p:cTn id="313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60" y="-9182"/>
                                    </p:animMotion>
                                  </p:childTnLst>
                                </p:cTn>
                              </p:par>
                              <p:par>
                                <p:cTn id="314" presetID="47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7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9" presetID="32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5" presetID="42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7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33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1" fill="hold">
                      <p:stCondLst>
                        <p:cond delay="0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81481E-6 L 0.13758 0.51404 " pathEditMode="relative" rAng="0" ptsTypes="AA">
                                      <p:cBhvr>
                                        <p:cTn id="334" dur="5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5" y="2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1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2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ập niê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4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6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7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9" presetID="47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2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4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56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37474 0.18982 L 2.5E-6 2.96296E-6 " pathEditMode="relative" rAng="0" ptsTypes="AA">
                                      <p:cBhvr>
                                        <p:cTn id="359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72" y="-9290"/>
                                    </p:animMotion>
                                  </p:childTnLst>
                                </p:cTn>
                              </p:par>
                              <p:par>
                                <p:cTn id="360" presetID="47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2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3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5" presetID="32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1" presetID="42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3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76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7" fill="hold">
                      <p:stCondLst>
                        <p:cond delay="0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81481E-6 L 0.21033 0.50108 " pathEditMode="relative" rAng="0" ptsTypes="AA">
                                      <p:cBhvr>
                                        <p:cTn id="380" dur="5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12" y="2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1" fill="hold">
                      <p:stCondLst>
                        <p:cond delay="indefinite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7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ập niê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0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2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3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5" presetID="47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7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8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0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4" presetID="56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30087 0.18982 L 4.16667E-6 3.20988E-6 " pathEditMode="relative" rAng="0" ptsTypes="AA">
                                      <p:cBhvr>
                                        <p:cTn id="405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4" y="-9969"/>
                                    </p:animMotion>
                                  </p:childTnLst>
                                </p:cTn>
                              </p:par>
                              <p:par>
                                <p:cTn id="406" presetID="47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8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9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0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1" presetID="32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7" presetID="42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8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9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42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3" fill="hold">
                      <p:stCondLst>
                        <p:cond delay="0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81481E-6 L 0.28993 0.48734 " pathEditMode="relative" rAng="0" ptsTypes="AA">
                                      <p:cBhvr>
                                        <p:cTn id="426" dur="5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97" y="243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3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4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ập niê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6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8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9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1" presetID="47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3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4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56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22587 0.18982 L 1.94444E-6 3.08642E-6 " pathEditMode="relative" rAng="0" ptsTypes="AA">
                                      <p:cBhvr>
                                        <p:cTn id="451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45" y="-9630"/>
                                    </p:animMotion>
                                  </p:childTnLst>
                                </p:cTn>
                              </p:par>
                              <p:par>
                                <p:cTn id="452" presetID="47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4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7" presetID="32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3" presetID="42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4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5" dur="1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6" dur="1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468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9" fill="hold">
                      <p:stCondLst>
                        <p:cond delay="0"/>
                      </p:stCondLst>
                      <p:childTnLst>
                        <p:par>
                          <p:cTn id="470" fill="hold">
                            <p:stCondLst>
                              <p:cond delay="0"/>
                            </p:stCondLst>
                            <p:childTnLst>
                              <p:par>
                                <p:cTn id="4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81481E-6 L 0.35225 0.46913 " pathEditMode="relative" rAng="0" ptsTypes="AA">
                                      <p:cBhvr>
                                        <p:cTn id="472" dur="5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13" y="23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3" fill="hold">
                      <p:stCondLst>
                        <p:cond delay="indefinite"/>
                      </p:stCondLst>
                      <p:childTnLst>
                        <p:par>
                          <p:cTn id="474" fill="hold">
                            <p:stCondLst>
                              <p:cond delay="0"/>
                            </p:stCondLst>
                            <p:childTnLst>
                              <p:par>
                                <p:cTn id="4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9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0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ập niê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2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4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5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6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7" presetID="47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9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0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1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2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6" presetID="56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1316 0.20494 L 2.91667E-6 3.08642E-6 " pathEditMode="relative" rAng="0" ptsTypes="AA">
                                      <p:cBhvr>
                                        <p:cTn id="497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89" y="-10386"/>
                                    </p:animMotion>
                                  </p:childTnLst>
                                </p:cTn>
                              </p:par>
                              <p:par>
                                <p:cTn id="498" presetID="47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3" presetID="32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9" presetID="42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1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514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5" fill="hold">
                      <p:stCondLst>
                        <p:cond delay="0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  <p:seq concurrent="1" nextAc="seek">
              <p:cTn id="521" restart="whenNotActive" fill="hold" evtFilter="cancelBubble" nodeType="interactiveSeq">
                <p:stCondLst>
                  <p:cond evt="onClick" delay="0">
                    <p:tgtEl>
                      <p:spTgt spid="2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2" fill="hold">
                      <p:stCondLst>
                        <p:cond delay="0"/>
                      </p:stCondLst>
                      <p:childTnLst>
                        <p:par>
                          <p:cTn id="523" fill="hold">
                            <p:stCondLst>
                              <p:cond delay="0"/>
                            </p:stCondLst>
                            <p:childTnLst>
                              <p:par>
                                <p:cTn id="5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3"/>
                  </p:tgtEl>
                </p:cond>
              </p:nextCondLst>
            </p:seq>
            <p:seq concurrent="1" nextAc="seek">
              <p:cTn id="528" restart="whenNotActive" fill="hold" evtFilter="cancelBubble" nodeType="interactiveSeq">
                <p:stCondLst>
                  <p:cond evt="onClick" delay="0">
                    <p:tgtEl>
                      <p:spTgt spid="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9" fill="hold">
                      <p:stCondLst>
                        <p:cond delay="0"/>
                      </p:stCondLst>
                      <p:childTnLst>
                        <p:par>
                          <p:cTn id="530" fill="hold">
                            <p:stCondLst>
                              <p:cond delay="0"/>
                            </p:stCondLst>
                            <p:childTnLst>
                              <p:par>
                                <p:cTn id="5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"/>
                  </p:tgtEl>
                </p:cond>
              </p:nextCondLst>
            </p:seq>
            <p:seq concurrent="1" nextAc="seek">
              <p:cTn id="535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6" fill="hold">
                      <p:stCondLst>
                        <p:cond delay="0"/>
                      </p:stCondLst>
                      <p:childTnLst>
                        <p:par>
                          <p:cTn id="537" fill="hold">
                            <p:stCondLst>
                              <p:cond delay="0"/>
                            </p:stCondLst>
                            <p:childTnLst>
                              <p:par>
                                <p:cTn id="5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542" restart="whenNotActive" fill="hold" evtFilter="cancelBubble" nodeType="interactiveSeq">
                <p:stCondLst>
                  <p:cond evt="onClick" delay="0">
                    <p:tgtEl>
                      <p:spTgt spid="2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3" fill="hold">
                      <p:stCondLst>
                        <p:cond delay="0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"/>
                  </p:tgtEl>
                </p:cond>
              </p:nextCondLst>
            </p:seq>
            <p:seq concurrent="1" nextAc="seek">
              <p:cTn id="549" restart="whenNotActive" fill="hold" evtFilter="cancelBubble" nodeType="interactiveSeq">
                <p:stCondLst>
                  <p:cond evt="onClick" delay="0">
                    <p:tgtEl>
                      <p:spTgt spid="2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0" fill="hold">
                      <p:stCondLst>
                        <p:cond delay="0"/>
                      </p:stCondLst>
                      <p:childTnLst>
                        <p:par>
                          <p:cTn id="551" fill="hold">
                            <p:stCondLst>
                              <p:cond delay="0"/>
                            </p:stCondLst>
                            <p:childTnLst>
                              <p:par>
                                <p:cTn id="5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"/>
                  </p:tgtEl>
                </p:cond>
              </p:nextCondLst>
            </p:seq>
            <p:seq concurrent="1" nextAc="seek">
              <p:cTn id="556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7" fill="hold">
                      <p:stCondLst>
                        <p:cond delay="0"/>
                      </p:stCondLst>
                      <p:childTnLst>
                        <p:par>
                          <p:cTn id="558" fill="hold">
                            <p:stCondLst>
                              <p:cond delay="0"/>
                            </p:stCondLst>
                            <p:childTnLst>
                              <p:par>
                                <p:cTn id="5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563" restart="whenNotActive" fill="hold" evtFilter="cancelBubble" nodeType="interactiveSeq">
                <p:stCondLst>
                  <p:cond evt="onClick" delay="0">
                    <p:tgtEl>
                      <p:spTgt spid="2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4" fill="hold">
                      <p:stCondLst>
                        <p:cond delay="0"/>
                      </p:stCondLst>
                      <p:childTnLst>
                        <p:par>
                          <p:cTn id="565" fill="hold">
                            <p:stCondLst>
                              <p:cond delay="0"/>
                            </p:stCondLst>
                            <p:childTnLst>
                              <p:par>
                                <p:cTn id="5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"/>
                  </p:tgtEl>
                </p:cond>
              </p:nextCondLst>
            </p:seq>
            <p:seq concurrent="1" nextAc="seek">
              <p:cTn id="570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1" fill="hold">
                      <p:stCondLst>
                        <p:cond delay="0"/>
                      </p:stCondLst>
                      <p:childTnLst>
                        <p:par>
                          <p:cTn id="572" fill="hold">
                            <p:stCondLst>
                              <p:cond delay="0"/>
                            </p:stCondLst>
                            <p:childTnLst>
                              <p:par>
                                <p:cTn id="5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577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8" fill="hold">
                      <p:stCondLst>
                        <p:cond delay="0"/>
                      </p:stCondLst>
                      <p:childTnLst>
                        <p:par>
                          <p:cTn id="579" fill="hold">
                            <p:stCondLst>
                              <p:cond delay="0"/>
                            </p:stCondLst>
                            <p:childTnLst>
                              <p:par>
                                <p:cTn id="5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584" restart="whenNotActive" fill="hold" evtFilter="cancelBubble" nodeType="interactiveSeq">
                <p:stCondLst>
                  <p:cond evt="onClick" delay="0">
                    <p:tgtEl>
                      <p:spTgt spid="2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5" fill="hold">
                      <p:stCondLst>
                        <p:cond delay="0"/>
                      </p:stCondLst>
                      <p:childTnLst>
                        <p:par>
                          <p:cTn id="586" fill="hold">
                            <p:stCondLst>
                              <p:cond delay="0"/>
                            </p:stCondLst>
                            <p:childTnLst>
                              <p:par>
                                <p:cTn id="5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"/>
                  </p:tgtEl>
                </p:cond>
              </p:nextCondLst>
            </p:seq>
            <p:seq concurrent="1" nextAc="seek">
              <p:cTn id="591" restart="whenNotActive" fill="hold" evtFilter="cancelBubble" nodeType="interactiveSeq">
                <p:stCondLst>
                  <p:cond evt="onClick" delay="0">
                    <p:tgtEl>
                      <p:spTgt spid="2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2" fill="hold">
                      <p:stCondLst>
                        <p:cond delay="0"/>
                      </p:stCondLst>
                      <p:childTnLst>
                        <p:par>
                          <p:cTn id="593" fill="hold">
                            <p:stCondLst>
                              <p:cond delay="0"/>
                            </p:stCondLst>
                            <p:childTnLst>
                              <p:par>
                                <p:cTn id="5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6"/>
                  </p:tgtEl>
                </p:cond>
              </p:nextCondLst>
            </p:seq>
            <p:seq concurrent="1" nextAc="seek">
              <p:cTn id="598" restart="whenNotActive" fill="hold" evtFilter="cancelBubble" nodeType="interactiveSeq">
                <p:stCondLst>
                  <p:cond evt="onClick" delay="0">
                    <p:tgtEl>
                      <p:spTgt spid="2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9" fill="hold">
                      <p:stCondLst>
                        <p:cond delay="0"/>
                      </p:stCondLst>
                      <p:childTnLst>
                        <p:par>
                          <p:cTn id="600" fill="hold">
                            <p:stCondLst>
                              <p:cond delay="0"/>
                            </p:stCondLst>
                            <p:childTnLst>
                              <p:par>
                                <p:cTn id="6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7"/>
                  </p:tgtEl>
                </p:cond>
              </p:nextCondLst>
            </p:seq>
            <p:seq concurrent="1" nextAc="seek">
              <p:cTn id="605" restart="whenNotActive" fill="hold" evtFilter="cancelBubble" nodeType="interactiveSeq">
                <p:stCondLst>
                  <p:cond evt="onClick" delay="0">
                    <p:tgtEl>
                      <p:spTgt spid="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6" fill="hold">
                      <p:stCondLst>
                        <p:cond delay="0"/>
                      </p:stCondLst>
                      <p:childTnLst>
                        <p:par>
                          <p:cTn id="607" fill="hold">
                            <p:stCondLst>
                              <p:cond delay="0"/>
                            </p:stCondLst>
                            <p:childTnLst>
                              <p:par>
                                <p:cTn id="6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8"/>
                  </p:tgtEl>
                </p:cond>
              </p:nextCondLst>
            </p:seq>
            <p:seq concurrent="1" nextAc="seek">
              <p:cTn id="612" restart="whenNotActive" fill="hold" evtFilter="cancelBubble" nodeType="interactiveSeq">
                <p:stCondLst>
                  <p:cond evt="onClick" delay="0">
                    <p:tgtEl>
                      <p:spTgt spid="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3" fill="hold">
                      <p:stCondLst>
                        <p:cond delay="0"/>
                      </p:stCondLst>
                      <p:childTnLst>
                        <p:par>
                          <p:cTn id="614" fill="hold">
                            <p:stCondLst>
                              <p:cond delay="0"/>
                            </p:stCondLst>
                            <p:childTnLst>
                              <p:par>
                                <p:cTn id="6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9"/>
                  </p:tgtEl>
                </p:cond>
              </p:nextCondLst>
            </p:seq>
            <p:seq concurrent="1" nextAc="seek">
              <p:cTn id="619" restart="whenNotActive" fill="hold" evtFilter="cancelBubble" nodeType="interactiveSeq">
                <p:stCondLst>
                  <p:cond evt="onClick" delay="0">
                    <p:tgtEl>
                      <p:spTgt spid="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0" fill="hold">
                      <p:stCondLst>
                        <p:cond delay="0"/>
                      </p:stCondLst>
                      <p:childTnLst>
                        <p:par>
                          <p:cTn id="621" fill="hold">
                            <p:stCondLst>
                              <p:cond delay="0"/>
                            </p:stCondLst>
                            <p:childTnLst>
                              <p:par>
                                <p:cTn id="6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0"/>
                  </p:tgtEl>
                </p:cond>
              </p:nextCondLst>
            </p:seq>
            <p:seq concurrent="1" nextAc="seek">
              <p:cTn id="626" restart="whenNotActive" fill="hold" evtFilter="cancelBubble" nodeType="interactiveSeq">
                <p:stCondLst>
                  <p:cond evt="onClick" delay="0">
                    <p:tgtEl>
                      <p:spTgt spid="2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7" fill="hold">
                      <p:stCondLst>
                        <p:cond delay="0"/>
                      </p:stCondLst>
                      <p:childTnLst>
                        <p:par>
                          <p:cTn id="628" fill="hold">
                            <p:stCondLst>
                              <p:cond delay="0"/>
                            </p:stCondLst>
                            <p:childTnLst>
                              <p:par>
                                <p:cTn id="6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1"/>
                  </p:tgtEl>
                </p:cond>
              </p:nextCondLst>
            </p:seq>
            <p:seq concurrent="1" nextAc="seek">
              <p:cTn id="633" restart="whenNotActive" fill="hold" evtFilter="cancelBubble" nodeType="interactiveSeq">
                <p:stCondLst>
                  <p:cond evt="onClick" delay="0">
                    <p:tgtEl>
                      <p:spTgt spid="2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4" fill="hold">
                      <p:stCondLst>
                        <p:cond delay="0"/>
                      </p:stCondLst>
                      <p:childTnLst>
                        <p:par>
                          <p:cTn id="635" fill="hold">
                            <p:stCondLst>
                              <p:cond delay="0"/>
                            </p:stCondLst>
                            <p:childTnLst>
                              <p:par>
                                <p:cTn id="6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2"/>
                  </p:tgtEl>
                </p:cond>
              </p:nextCondLst>
            </p:seq>
            <p:seq concurrent="1" nextAc="seek">
              <p:cTn id="640" restart="whenNotActive" fill="hold" evtFilter="cancelBubble" nodeType="interactiveSeq">
                <p:stCondLst>
                  <p:cond evt="onClick" delay="0">
                    <p:tgtEl>
                      <p:spTgt spid="2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1" fill="hold">
                      <p:stCondLst>
                        <p:cond delay="0"/>
                      </p:stCondLst>
                      <p:childTnLst>
                        <p:par>
                          <p:cTn id="642" fill="hold">
                            <p:stCondLst>
                              <p:cond delay="0"/>
                            </p:stCondLst>
                            <p:childTnLst>
                              <p:par>
                                <p:cTn id="6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3"/>
                  </p:tgtEl>
                </p:cond>
              </p:nextCondLst>
            </p:seq>
            <p:seq concurrent="1" nextAc="seek">
              <p:cTn id="647" restart="whenNotActive" fill="hold" evtFilter="cancelBubble" nodeType="interactiveSeq">
                <p:stCondLst>
                  <p:cond evt="onClick" delay="0">
                    <p:tgtEl>
                      <p:spTgt spid="2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8" fill="hold">
                      <p:stCondLst>
                        <p:cond delay="0"/>
                      </p:stCondLst>
                      <p:childTnLst>
                        <p:par>
                          <p:cTn id="649" fill="hold">
                            <p:stCondLst>
                              <p:cond delay="0"/>
                            </p:stCondLst>
                            <p:childTnLst>
                              <p:par>
                                <p:cTn id="6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4"/>
                  </p:tgtEl>
                </p:cond>
              </p:nextCondLst>
            </p:seq>
            <p:seq concurrent="1" nextAc="seek">
              <p:cTn id="654" restart="whenNotActive" fill="hold" evtFilter="cancelBubble" nodeType="interactiveSeq">
                <p:stCondLst>
                  <p:cond evt="onClick" delay="0">
                    <p:tgtEl>
                      <p:spTgt spid="2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5" fill="hold">
                      <p:stCondLst>
                        <p:cond delay="0"/>
                      </p:stCondLst>
                      <p:childTnLst>
                        <p:par>
                          <p:cTn id="656" fill="hold">
                            <p:stCondLst>
                              <p:cond delay="0"/>
                            </p:stCondLst>
                            <p:childTnLst>
                              <p:par>
                                <p:cTn id="6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8"/>
                  </p:tgtEl>
                </p:cond>
              </p:nextCondLst>
            </p:seq>
            <p:seq concurrent="1" nextAc="seek">
              <p:cTn id="661" restart="whenNotActive" fill="hold" evtFilter="cancelBubble" nodeType="interactiveSeq">
                <p:stCondLst>
                  <p:cond evt="onClick" delay="0">
                    <p:tgtEl>
                      <p:spTgt spid="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2" fill="hold">
                      <p:stCondLst>
                        <p:cond delay="0"/>
                      </p:stCondLst>
                      <p:childTnLst>
                        <p:par>
                          <p:cTn id="663" fill="hold">
                            <p:stCondLst>
                              <p:cond delay="0"/>
                            </p:stCondLst>
                            <p:childTnLst>
                              <p:par>
                                <p:cTn id="6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9"/>
                  </p:tgtEl>
                </p:cond>
              </p:nextCondLst>
            </p:seq>
            <p:seq concurrent="1" nextAc="seek">
              <p:cTn id="668" restart="whenNotActive" fill="hold" evtFilter="cancelBubble" nodeType="interactiveSeq">
                <p:stCondLst>
                  <p:cond evt="onClick" delay="0">
                    <p:tgtEl>
                      <p:spTgt spid="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9" fill="hold">
                      <p:stCondLst>
                        <p:cond delay="0"/>
                      </p:stCondLst>
                      <p:childTnLst>
                        <p:par>
                          <p:cTn id="670" fill="hold">
                            <p:stCondLst>
                              <p:cond delay="0"/>
                            </p:stCondLst>
                            <p:childTnLst>
                              <p:par>
                                <p:cTn id="6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0"/>
                  </p:tgtEl>
                </p:cond>
              </p:nextCondLst>
            </p:seq>
            <p:seq concurrent="1" nextAc="seek">
              <p:cTn id="675" restart="whenNotActive" fill="hold" evtFilter="cancelBubble" nodeType="interactiveSeq">
                <p:stCondLst>
                  <p:cond evt="onClick" delay="0">
                    <p:tgtEl>
                      <p:spTgt spid="2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6" fill="hold">
                      <p:stCondLst>
                        <p:cond delay="0"/>
                      </p:stCondLst>
                      <p:childTnLst>
                        <p:par>
                          <p:cTn id="677" fill="hold">
                            <p:stCondLst>
                              <p:cond delay="0"/>
                            </p:stCondLst>
                            <p:childTnLst>
                              <p:par>
                                <p:cTn id="6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1"/>
                  </p:tgtEl>
                </p:cond>
              </p:nextCondLst>
            </p:seq>
            <p:seq concurrent="1" nextAc="seek">
              <p:cTn id="682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3" fill="hold">
                      <p:stCondLst>
                        <p:cond delay="0"/>
                      </p:stCondLst>
                      <p:childTnLst>
                        <p:par>
                          <p:cTn id="684" fill="hold">
                            <p:stCondLst>
                              <p:cond delay="0"/>
                            </p:stCondLst>
                            <p:childTnLst>
                              <p:par>
                                <p:cTn id="6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68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0" fill="hold">
                      <p:stCondLst>
                        <p:cond delay="0"/>
                      </p:stCondLst>
                      <p:childTnLst>
                        <p:par>
                          <p:cTn id="691" fill="hold">
                            <p:stCondLst>
                              <p:cond delay="0"/>
                            </p:stCondLst>
                            <p:childTnLst>
                              <p:par>
                                <p:cTn id="6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696" restart="whenNotActive" fill="hold" evtFilter="cancelBubble" nodeType="interactiveSeq">
                <p:stCondLst>
                  <p:cond evt="onClick" delay="0">
                    <p:tgtEl>
                      <p:spTgt spid="2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7" fill="hold">
                      <p:stCondLst>
                        <p:cond delay="0"/>
                      </p:stCondLst>
                      <p:childTnLst>
                        <p:par>
                          <p:cTn id="698" fill="hold">
                            <p:stCondLst>
                              <p:cond delay="0"/>
                            </p:stCondLst>
                            <p:childTnLst>
                              <p:par>
                                <p:cTn id="6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4"/>
                  </p:tgtEl>
                </p:cond>
              </p:nextCondLst>
            </p:seq>
            <p:seq concurrent="1" nextAc="seek">
              <p:cTn id="703" restart="whenNotActive" fill="hold" evtFilter="cancelBubble" nodeType="interactiveSeq">
                <p:stCondLst>
                  <p:cond evt="onClick" delay="0">
                    <p:tgtEl>
                      <p:spTgt spid="2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4" fill="hold">
                      <p:stCondLst>
                        <p:cond delay="0"/>
                      </p:stCondLst>
                      <p:childTnLst>
                        <p:par>
                          <p:cTn id="705" fill="hold">
                            <p:stCondLst>
                              <p:cond delay="0"/>
                            </p:stCondLst>
                            <p:childTnLst>
                              <p:par>
                                <p:cTn id="7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"/>
                  </p:tgtEl>
                </p:cond>
              </p:nextCondLst>
            </p:seq>
            <p:seq concurrent="1" nextAc="seek">
              <p:cTn id="710" restart="whenNotActive" fill="hold" evtFilter="cancelBubble" nodeType="interactiveSeq">
                <p:stCondLst>
                  <p:cond evt="onClick" delay="0">
                    <p:tgtEl>
                      <p:spTgt spid="2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1" fill="hold">
                      <p:stCondLst>
                        <p:cond delay="0"/>
                      </p:stCondLst>
                      <p:childTnLst>
                        <p:par>
                          <p:cTn id="712" fill="hold">
                            <p:stCondLst>
                              <p:cond delay="0"/>
                            </p:stCondLst>
                            <p:childTnLst>
                              <p:par>
                                <p:cTn id="7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6"/>
                  </p:tgtEl>
                </p:cond>
              </p:nextCondLst>
            </p:seq>
            <p:seq concurrent="1" nextAc="seek">
              <p:cTn id="717" restart="whenNotActive" fill="hold" evtFilter="cancelBubble" nodeType="interactiveSeq">
                <p:stCondLst>
                  <p:cond evt="onClick" delay="0">
                    <p:tgtEl>
                      <p:spTgt spid="2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8" fill="hold">
                      <p:stCondLst>
                        <p:cond delay="0"/>
                      </p:stCondLst>
                      <p:childTnLst>
                        <p:par>
                          <p:cTn id="719" fill="hold">
                            <p:stCondLst>
                              <p:cond delay="0"/>
                            </p:stCondLst>
                            <p:childTnLst>
                              <p:par>
                                <p:cTn id="7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7"/>
                  </p:tgtEl>
                </p:cond>
              </p:nextCondLst>
            </p:seq>
            <p:seq concurrent="1" nextAc="seek">
              <p:cTn id="724" restart="whenNotActive" fill="hold" evtFilter="cancelBubble" nodeType="interactiveSeq">
                <p:stCondLst>
                  <p:cond evt="onClick" delay="0">
                    <p:tgtEl>
                      <p:spTgt spid="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5" fill="hold">
                      <p:stCondLst>
                        <p:cond delay="0"/>
                      </p:stCondLst>
                      <p:childTnLst>
                        <p:par>
                          <p:cTn id="726" fill="hold">
                            <p:stCondLst>
                              <p:cond delay="0"/>
                            </p:stCondLst>
                            <p:childTnLst>
                              <p:par>
                                <p:cTn id="7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1"/>
                  </p:tgtEl>
                </p:cond>
              </p:nextCondLst>
            </p:seq>
            <p:seq concurrent="1" nextAc="seek">
              <p:cTn id="731" restart="whenNotActive" fill="hold" evtFilter="cancelBubble" nodeType="interactiveSeq">
                <p:stCondLst>
                  <p:cond evt="onClick" delay="0">
                    <p:tgtEl>
                      <p:spTgt spid="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2" fill="hold">
                      <p:stCondLst>
                        <p:cond delay="0"/>
                      </p:stCondLst>
                      <p:childTnLst>
                        <p:par>
                          <p:cTn id="733" fill="hold">
                            <p:stCondLst>
                              <p:cond delay="0"/>
                            </p:stCondLst>
                            <p:childTnLst>
                              <p:par>
                                <p:cTn id="7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2"/>
                  </p:tgtEl>
                </p:cond>
              </p:nextCondLst>
            </p:seq>
            <p:seq concurrent="1" nextAc="seek">
              <p:cTn id="738" restart="whenNotActive" fill="hold" evtFilter="cancelBubble" nodeType="interactiveSeq">
                <p:stCondLst>
                  <p:cond evt="onClick" delay="0">
                    <p:tgtEl>
                      <p:spTgt spid="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9" fill="hold">
                      <p:stCondLst>
                        <p:cond delay="0"/>
                      </p:stCondLst>
                      <p:childTnLst>
                        <p:par>
                          <p:cTn id="740" fill="hold">
                            <p:stCondLst>
                              <p:cond delay="0"/>
                            </p:stCondLst>
                            <p:childTnLst>
                              <p:par>
                                <p:cTn id="7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3"/>
                  </p:tgtEl>
                </p:cond>
              </p:nextCondLst>
            </p:seq>
            <p:seq concurrent="1" nextAc="seek">
              <p:cTn id="745" restart="whenNotActive" fill="hold" evtFilter="cancelBubble" nodeType="interactiveSeq">
                <p:stCondLst>
                  <p:cond evt="onClick" delay="0">
                    <p:tgtEl>
                      <p:spTgt spid="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6" fill="hold">
                      <p:stCondLst>
                        <p:cond delay="0"/>
                      </p:stCondLst>
                      <p:childTnLst>
                        <p:par>
                          <p:cTn id="747" fill="hold">
                            <p:stCondLst>
                              <p:cond delay="0"/>
                            </p:stCondLst>
                            <p:childTnLst>
                              <p:par>
                                <p:cTn id="7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4"/>
                  </p:tgtEl>
                </p:cond>
              </p:nextCondLst>
            </p:seq>
            <p:seq concurrent="1" nextAc="seek">
              <p:cTn id="752" restart="whenNotActive" fill="hold" evtFilter="cancelBubble" nodeType="interactiveSeq">
                <p:stCondLst>
                  <p:cond evt="onClick" delay="0">
                    <p:tgtEl>
                      <p:spTgt spid="2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3" fill="hold">
                      <p:stCondLst>
                        <p:cond delay="0"/>
                      </p:stCondLst>
                      <p:childTnLst>
                        <p:par>
                          <p:cTn id="754" fill="hold">
                            <p:stCondLst>
                              <p:cond delay="0"/>
                            </p:stCondLst>
                            <p:childTnLst>
                              <p:par>
                                <p:cTn id="7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"/>
                  </p:tgtEl>
                </p:cond>
              </p:nextCondLst>
            </p:seq>
            <p:seq concurrent="1" nextAc="seek">
              <p:cTn id="759" restart="whenNotActive" fill="hold" evtFilter="cancelBubble" nodeType="interactiveSeq">
                <p:stCondLst>
                  <p:cond evt="onClick" delay="0">
                    <p:tgtEl>
                      <p:spTgt spid="2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0" fill="hold">
                      <p:stCondLst>
                        <p:cond delay="0"/>
                      </p:stCondLst>
                      <p:childTnLst>
                        <p:par>
                          <p:cTn id="761" fill="hold">
                            <p:stCondLst>
                              <p:cond delay="0"/>
                            </p:stCondLst>
                            <p:childTnLst>
                              <p:par>
                                <p:cTn id="7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6"/>
                  </p:tgtEl>
                </p:cond>
              </p:nextCondLst>
            </p:seq>
            <p:seq concurrent="1" nextAc="seek">
              <p:cTn id="766" restart="whenNotActive" fill="hold" evtFilter="cancelBubble" nodeType="interactiveSeq">
                <p:stCondLst>
                  <p:cond evt="onClick" delay="0">
                    <p:tgtEl>
                      <p:spTgt spid="2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7" fill="hold">
                      <p:stCondLst>
                        <p:cond delay="0"/>
                      </p:stCondLst>
                      <p:childTnLst>
                        <p:par>
                          <p:cTn id="768" fill="hold">
                            <p:stCondLst>
                              <p:cond delay="0"/>
                            </p:stCondLst>
                            <p:childTnLst>
                              <p:par>
                                <p:cTn id="7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7"/>
                  </p:tgtEl>
                </p:cond>
              </p:nextCondLst>
            </p:seq>
            <p:seq concurrent="1" nextAc="seek">
              <p:cTn id="773" restart="whenNotActive" fill="hold" evtFilter="cancelBubble" nodeType="interactiveSeq">
                <p:stCondLst>
                  <p:cond evt="onClick" delay="0">
                    <p:tgtEl>
                      <p:spTgt spid="2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4" fill="hold">
                      <p:stCondLst>
                        <p:cond delay="0"/>
                      </p:stCondLst>
                      <p:childTnLst>
                        <p:par>
                          <p:cTn id="775" fill="hold">
                            <p:stCondLst>
                              <p:cond delay="0"/>
                            </p:stCondLst>
                            <p:childTnLst>
                              <p:par>
                                <p:cTn id="7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8"/>
                  </p:tgtEl>
                </p:cond>
              </p:nextCondLst>
            </p:seq>
            <p:seq concurrent="1" nextAc="seek">
              <p:cTn id="780" restart="whenNotActive" fill="hold" evtFilter="cancelBubble" nodeType="interactiveSeq">
                <p:stCondLst>
                  <p:cond evt="onClick" delay="0">
                    <p:tgtEl>
                      <p:spTgt spid="2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1" fill="hold">
                      <p:stCondLst>
                        <p:cond delay="0"/>
                      </p:stCondLst>
                      <p:childTnLst>
                        <p:par>
                          <p:cTn id="782" fill="hold">
                            <p:stCondLst>
                              <p:cond delay="0"/>
                            </p:stCondLst>
                            <p:childTnLst>
                              <p:par>
                                <p:cTn id="7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9"/>
                  </p:tgtEl>
                </p:cond>
              </p:nextCondLst>
            </p:seq>
            <p:seq concurrent="1" nextAc="seek">
              <p:cTn id="787" restart="whenNotActive" fill="hold" evtFilter="cancelBubble" nodeType="interactiveSeq">
                <p:stCondLst>
                  <p:cond evt="onClick" delay="0">
                    <p:tgtEl>
                      <p:spTgt spid="2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8" fill="hold">
                      <p:stCondLst>
                        <p:cond delay="0"/>
                      </p:stCondLst>
                      <p:childTnLst>
                        <p:par>
                          <p:cTn id="789" fill="hold">
                            <p:stCondLst>
                              <p:cond delay="0"/>
                            </p:stCondLst>
                            <p:childTnLst>
                              <p:par>
                                <p:cTn id="7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0"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88" grpId="0" animBg="1"/>
      <p:bldP spid="89" grpId="0" animBg="1"/>
      <p:bldP spid="90" grpId="0" animBg="1"/>
      <p:bldP spid="91" grpId="0" animBg="1"/>
      <p:bldP spid="83" grpId="0"/>
      <p:bldP spid="83" grpId="1"/>
      <p:bldP spid="84" grpId="0"/>
      <p:bldP spid="84" grpId="1"/>
      <p:bldP spid="96" grpId="0"/>
      <p:bldP spid="96" grpId="1"/>
      <p:bldP spid="97" grpId="0" animBg="1"/>
      <p:bldP spid="98" grpId="0" animBg="1"/>
      <p:bldP spid="99" grpId="0" animBg="1"/>
      <p:bldP spid="101" grpId="0"/>
      <p:bldP spid="101" grpId="1"/>
      <p:bldP spid="109" grpId="0" animBg="1"/>
      <p:bldP spid="110" grpId="0" animBg="1"/>
      <p:bldP spid="111" grpId="0" animBg="1"/>
      <p:bldP spid="113" grpId="0"/>
      <p:bldP spid="113" grpId="1"/>
      <p:bldP spid="114" grpId="0" animBg="1"/>
      <p:bldP spid="115" grpId="0" animBg="1"/>
      <p:bldP spid="116" grpId="0" animBg="1"/>
      <p:bldP spid="118" grpId="0"/>
      <p:bldP spid="118" grpId="1"/>
      <p:bldP spid="119" grpId="0" animBg="1"/>
      <p:bldP spid="120" grpId="0" animBg="1"/>
      <p:bldP spid="121" grpId="0" animBg="1"/>
      <p:bldP spid="123" grpId="0"/>
      <p:bldP spid="123" grpId="1"/>
      <p:bldP spid="124" grpId="0" animBg="1"/>
      <p:bldP spid="125" grpId="0" animBg="1"/>
      <p:bldP spid="126" grpId="0" animBg="1"/>
      <p:bldP spid="128" grpId="0"/>
      <p:bldP spid="128" grpId="1"/>
      <p:bldP spid="129" grpId="0" animBg="1"/>
      <p:bldP spid="130" grpId="0" animBg="1"/>
      <p:bldP spid="131" grpId="0" animBg="1"/>
      <p:bldP spid="133" grpId="0"/>
      <p:bldP spid="133" grpId="1"/>
      <p:bldP spid="134" grpId="0" animBg="1"/>
      <p:bldP spid="135" grpId="0" animBg="1"/>
      <p:bldP spid="136" grpId="0" animBg="1"/>
      <p:bldP spid="138" grpId="0"/>
      <p:bldP spid="138" grpId="1"/>
      <p:bldP spid="139" grpId="0" animBg="1"/>
      <p:bldP spid="140" grpId="0" animBg="1"/>
      <p:bldP spid="141" grpId="0" animBg="1"/>
      <p:bldP spid="203" grpId="0" animBg="1"/>
      <p:bldP spid="203" grpId="1" animBg="1"/>
      <p:bldP spid="204" grpId="0" animBg="1"/>
      <p:bldP spid="204" grpId="1" animBg="1"/>
      <p:bldP spid="205" grpId="0" animBg="1"/>
      <p:bldP spid="205" grpId="1" animBg="1"/>
      <p:bldP spid="206" grpId="0" animBg="1"/>
      <p:bldP spid="206" grpId="1" animBg="1"/>
      <p:bldP spid="207" grpId="0" animBg="1"/>
      <p:bldP spid="207" grpId="1" animBg="1"/>
      <p:bldP spid="208" grpId="0" animBg="1"/>
      <p:bldP spid="208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211" grpId="1" animBg="1"/>
      <p:bldP spid="212" grpId="0" animBg="1"/>
      <p:bldP spid="212" grpId="1" animBg="1"/>
      <p:bldP spid="216" grpId="0" animBg="1"/>
      <p:bldP spid="216" grpId="1" animBg="1"/>
      <p:bldP spid="217" grpId="0" animBg="1"/>
      <p:bldP spid="217" grpId="1" animBg="1"/>
      <p:bldP spid="218" grpId="0" animBg="1"/>
      <p:bldP spid="218" grpId="1" animBg="1"/>
      <p:bldP spid="219" grpId="0" animBg="1"/>
      <p:bldP spid="219" grpId="1" animBg="1"/>
      <p:bldP spid="220" grpId="0" animBg="1"/>
      <p:bldP spid="220" grpId="1" animBg="1"/>
      <p:bldP spid="221" grpId="0" animBg="1"/>
      <p:bldP spid="221" grpId="1" animBg="1"/>
      <p:bldP spid="222" grpId="0" animBg="1"/>
      <p:bldP spid="222" grpId="1" animBg="1"/>
      <p:bldP spid="223" grpId="0" animBg="1"/>
      <p:bldP spid="223" grpId="1" animBg="1"/>
      <p:bldP spid="224" grpId="0" animBg="1"/>
      <p:bldP spid="224" grpId="1" animBg="1"/>
      <p:bldP spid="225" grpId="0" animBg="1"/>
      <p:bldP spid="225" grpId="1" animBg="1"/>
      <p:bldP spid="229" grpId="0" animBg="1"/>
      <p:bldP spid="229" grpId="1" animBg="1"/>
      <p:bldP spid="230" grpId="0" animBg="1"/>
      <p:bldP spid="230" grpId="1" animBg="1"/>
      <p:bldP spid="231" grpId="0" animBg="1"/>
      <p:bldP spid="231" grpId="1" animBg="1"/>
      <p:bldP spid="232" grpId="0" animBg="1"/>
      <p:bldP spid="232" grpId="1" animBg="1"/>
      <p:bldP spid="233" grpId="0" animBg="1"/>
      <p:bldP spid="233" grpId="1" animBg="1"/>
      <p:bldP spid="234" grpId="0" animBg="1"/>
      <p:bldP spid="234" grpId="1" animBg="1"/>
      <p:bldP spid="235" grpId="0" animBg="1"/>
      <p:bldP spid="235" grpId="1" animBg="1"/>
      <p:bldP spid="236" grpId="0" animBg="1"/>
      <p:bldP spid="236" grpId="1" animBg="1"/>
      <p:bldP spid="237" grpId="0" animBg="1"/>
      <p:bldP spid="237" grpId="1" animBg="1"/>
      <p:bldP spid="238" grpId="0" animBg="1"/>
      <p:bldP spid="238" grpId="1" animBg="1"/>
      <p:bldP spid="242" grpId="0" animBg="1"/>
      <p:bldP spid="242" grpId="1" animBg="1"/>
      <p:bldP spid="243" grpId="0" animBg="1"/>
      <p:bldP spid="243" grpId="1" animBg="1"/>
      <p:bldP spid="244" grpId="0" animBg="1"/>
      <p:bldP spid="244" grpId="1" animBg="1"/>
      <p:bldP spid="245" grpId="0" animBg="1"/>
      <p:bldP spid="245" grpId="1" animBg="1"/>
      <p:bldP spid="246" grpId="0" animBg="1"/>
      <p:bldP spid="246" grpId="1" animBg="1"/>
      <p:bldP spid="247" grpId="0" animBg="1"/>
      <p:bldP spid="247" grpId="1" animBg="1"/>
      <p:bldP spid="248" grpId="0" animBg="1"/>
      <p:bldP spid="248" grpId="1" animBg="1"/>
      <p:bldP spid="249" grpId="0" animBg="1"/>
      <p:bldP spid="249" grpId="1" animBg="1"/>
      <p:bldP spid="250" grpId="0" animBg="1"/>
      <p:bldP spid="250" grpId="1" animBg="1"/>
      <p:bldP spid="251" grpId="0" animBg="1"/>
      <p:bldP spid="251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00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390961" y="9281012"/>
            <a:ext cx="7389858" cy="1005988"/>
          </a:xfrm>
          <a:prstGeom prst="rect">
            <a:avLst/>
          </a:prstGeom>
          <a:solidFill>
            <a:srgbClr val="BF0507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465947" y="2265023"/>
            <a:ext cx="9356106" cy="77772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090456" y="6574334"/>
            <a:ext cx="2143825" cy="34679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465947" y="6383611"/>
            <a:ext cx="1636426" cy="365867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4481642" y="438060"/>
            <a:ext cx="4308419" cy="313976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-249648" y="-105336"/>
            <a:ext cx="3112278" cy="226807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986801">
            <a:off x="804965" y="2758887"/>
            <a:ext cx="4115330" cy="4336076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4465947" y="285660"/>
            <a:ext cx="9358615" cy="1278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58"/>
              </a:lnSpc>
            </a:pPr>
            <a:r>
              <a:rPr lang="en-US" sz="7399">
                <a:solidFill>
                  <a:srgbClr val="F0960D"/>
                </a:solidFill>
                <a:latin typeface="Waterlily"/>
              </a:rPr>
              <a:t>Chinese New Year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846990" y="1597061"/>
            <a:ext cx="2596530" cy="1202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41"/>
              </a:lnSpc>
            </a:pPr>
            <a:r>
              <a:rPr lang="en-US" sz="7029">
                <a:solidFill>
                  <a:srgbClr val="F0960D"/>
                </a:solidFill>
                <a:latin typeface="Waterlily"/>
              </a:rPr>
              <a:t>Festival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3524131">
            <a:off x="13644256" y="5234921"/>
            <a:ext cx="4115330" cy="4336076"/>
          </a:xfrm>
          <a:prstGeom prst="rect">
            <a:avLst/>
          </a:prstGeom>
        </p:spPr>
      </p:pic>
      <p:sp>
        <p:nvSpPr>
          <p:cNvPr id="12" name="Snip Diagonal Corner Rectangle 3">
            <a:extLst>
              <a:ext uri="{FF2B5EF4-FFF2-40B4-BE49-F238E27FC236}">
                <a16:creationId xmlns:a16="http://schemas.microsoft.com/office/drawing/2014/main" id="{83CF11BB-B127-4E99-8B0D-AEC1EA275740}"/>
              </a:ext>
            </a:extLst>
          </p:cNvPr>
          <p:cNvSpPr/>
          <p:nvPr/>
        </p:nvSpPr>
        <p:spPr>
          <a:xfrm>
            <a:off x="773433" y="218566"/>
            <a:ext cx="16399478" cy="3667365"/>
          </a:xfrm>
          <a:prstGeom prst="snip2DiagRect">
            <a:avLst/>
          </a:prstGeom>
          <a:solidFill>
            <a:schemeClr val="accent6">
              <a:alpha val="72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Question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 ?</a:t>
            </a:r>
            <a:endParaRPr kumimoji="0" lang="vi-VN" sz="8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rlow Condensed Thin" panose="00000306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5EFCF40-E8A2-4852-8F72-E08632CEA7C2}"/>
              </a:ext>
            </a:extLst>
          </p:cNvPr>
          <p:cNvSpPr/>
          <p:nvPr/>
        </p:nvSpPr>
        <p:spPr>
          <a:xfrm>
            <a:off x="8727891" y="4411423"/>
            <a:ext cx="8484907" cy="1413666"/>
          </a:xfrm>
          <a:prstGeom prst="rect">
            <a:avLst/>
          </a:prstGeom>
          <a:solidFill>
            <a:schemeClr val="accent6">
              <a:alpha val="72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noProof="0" dirty="0">
                <a:solidFill>
                  <a:schemeClr val="bg1"/>
                </a:solidFill>
                <a:latin typeface="Barlow Condensed Thin" panose="00000306000000000000" pitchFamily="2" charset="0"/>
              </a:rPr>
              <a:t>A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. wrong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DE408C-609D-4D42-A844-04BB61A8936F}"/>
              </a:ext>
            </a:extLst>
          </p:cNvPr>
          <p:cNvSpPr/>
          <p:nvPr/>
        </p:nvSpPr>
        <p:spPr>
          <a:xfrm>
            <a:off x="8734294" y="8256752"/>
            <a:ext cx="8484906" cy="1413666"/>
          </a:xfrm>
          <a:prstGeom prst="rect">
            <a:avLst/>
          </a:prstGeom>
          <a:solidFill>
            <a:schemeClr val="accent6">
              <a:alpha val="72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chemeClr val="bg1"/>
                </a:solidFill>
                <a:latin typeface="Barlow Condensed Thin" panose="00000306000000000000" pitchFamily="2" charset="0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. right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8146EE4-4E0F-4DC4-9A3A-A3A6BAC9FE5F}"/>
              </a:ext>
            </a:extLst>
          </p:cNvPr>
          <p:cNvSpPr/>
          <p:nvPr/>
        </p:nvSpPr>
        <p:spPr>
          <a:xfrm>
            <a:off x="8734294" y="6350581"/>
            <a:ext cx="8484906" cy="1413666"/>
          </a:xfrm>
          <a:prstGeom prst="rect">
            <a:avLst/>
          </a:prstGeom>
          <a:solidFill>
            <a:schemeClr val="accent6">
              <a:alpha val="72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chemeClr val="bg1"/>
                </a:solidFill>
                <a:latin typeface="Barlow Condensed Thin" panose="00000306000000000000" pitchFamily="2" charset="0"/>
              </a:rPr>
              <a:t>B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. wrong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D79FFD2-EDB1-45F8-9E32-D75BAC95259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5066" y="4333358"/>
            <a:ext cx="1841506" cy="16182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3686B1-7FE1-483C-A263-0E41A656A91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1591" y="8154437"/>
            <a:ext cx="1839266" cy="147141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9C58F91-9B52-49C0-B63B-F95F882053D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7457" y="6296040"/>
            <a:ext cx="1839268" cy="1616324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41CBC688-8835-45A3-8C9E-8FD1C375950F}"/>
              </a:ext>
            </a:extLst>
          </p:cNvPr>
          <p:cNvGrpSpPr/>
          <p:nvPr/>
        </p:nvGrpSpPr>
        <p:grpSpPr>
          <a:xfrm>
            <a:off x="377027" y="4067035"/>
            <a:ext cx="7547774" cy="5682508"/>
            <a:chOff x="377027" y="1725989"/>
            <a:chExt cx="3961280" cy="313670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0E926B9D-BC39-4FB5-B906-97F7FB3A7424}"/>
                </a:ext>
              </a:extLst>
            </p:cNvPr>
            <p:cNvSpPr/>
            <p:nvPr/>
          </p:nvSpPr>
          <p:spPr>
            <a:xfrm>
              <a:off x="377027" y="1725989"/>
              <a:ext cx="3961280" cy="3136705"/>
            </a:xfrm>
            <a:prstGeom prst="roundRect">
              <a:avLst/>
            </a:prstGeom>
            <a:solidFill>
              <a:schemeClr val="accent2">
                <a:alpha val="68000"/>
              </a:schemeClr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5C53A4A-E6C4-4F0F-B3E2-F690FBFA0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85072" y="1858608"/>
              <a:ext cx="3414056" cy="2871465"/>
            </a:xfrm>
            <a:prstGeom prst="rect">
              <a:avLst/>
            </a:prstGeom>
          </p:spPr>
        </p:pic>
      </p:grpSp>
      <p:pic>
        <p:nvPicPr>
          <p:cNvPr id="22" name="Picture 2">
            <a:hlinkClick r:id="rId21" action="ppaction://hlinksldjump"/>
            <a:extLst>
              <a:ext uri="{FF2B5EF4-FFF2-40B4-BE49-F238E27FC236}">
                <a16:creationId xmlns:a16="http://schemas.microsoft.com/office/drawing/2014/main" id="{DAE11AB9-D7AF-4363-BAE0-5A8C8B66BF08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21326" y="8433420"/>
            <a:ext cx="1504214" cy="16350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295030" y="7923118"/>
            <a:ext cx="5710794" cy="92086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689273" y="295603"/>
            <a:ext cx="2909455" cy="2909455"/>
          </a:xfrm>
          <a:prstGeom prst="rect">
            <a:avLst/>
          </a:prstGeom>
        </p:spPr>
      </p:pic>
      <p:sp>
        <p:nvSpPr>
          <p:cNvPr id="8" name="Snip Diagonal Corner Rectangle 3">
            <a:extLst>
              <a:ext uri="{FF2B5EF4-FFF2-40B4-BE49-F238E27FC236}">
                <a16:creationId xmlns:a16="http://schemas.microsoft.com/office/drawing/2014/main" id="{2AED4853-A0A2-4D63-B808-6E7095063517}"/>
              </a:ext>
            </a:extLst>
          </p:cNvPr>
          <p:cNvSpPr/>
          <p:nvPr/>
        </p:nvSpPr>
        <p:spPr>
          <a:xfrm>
            <a:off x="456160" y="151530"/>
            <a:ext cx="16399478" cy="3667365"/>
          </a:xfrm>
          <a:prstGeom prst="snip2DiagRect">
            <a:avLst/>
          </a:prstGeom>
          <a:solidFill>
            <a:schemeClr val="accent2">
              <a:alpha val="68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Question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 ?</a:t>
            </a:r>
            <a:endParaRPr kumimoji="0" lang="vi-VN" sz="8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rlow Condensed Thin" panose="00000306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3B584F-C460-405D-BAB2-8BB26BAB981B}"/>
              </a:ext>
            </a:extLst>
          </p:cNvPr>
          <p:cNvSpPr/>
          <p:nvPr/>
        </p:nvSpPr>
        <p:spPr>
          <a:xfrm>
            <a:off x="8688004" y="4744380"/>
            <a:ext cx="7738208" cy="1413666"/>
          </a:xfrm>
          <a:prstGeom prst="rect">
            <a:avLst/>
          </a:prstGeom>
          <a:solidFill>
            <a:schemeClr val="accent2">
              <a:alpha val="68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kern="1200" noProof="0" dirty="0">
                <a:solidFill>
                  <a:schemeClr val="bg1"/>
                </a:solidFill>
                <a:latin typeface="Barlow Condensed Thin" panose="00000306000000000000" pitchFamily="2" charset="0"/>
              </a:rPr>
              <a:t>A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. wrong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A838AE-AD4B-41FE-B5E9-8165A1E70C00}"/>
              </a:ext>
            </a:extLst>
          </p:cNvPr>
          <p:cNvSpPr/>
          <p:nvPr/>
        </p:nvSpPr>
        <p:spPr>
          <a:xfrm>
            <a:off x="8688004" y="6568027"/>
            <a:ext cx="7738208" cy="1413666"/>
          </a:xfrm>
          <a:prstGeom prst="rect">
            <a:avLst/>
          </a:prstGeom>
          <a:solidFill>
            <a:schemeClr val="accent2">
              <a:alpha val="68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kern="1200" noProof="0" dirty="0">
                <a:solidFill>
                  <a:schemeClr val="bg1"/>
                </a:solidFill>
                <a:latin typeface="Barlow Condensed Thin" panose="00000306000000000000" pitchFamily="2" charset="0"/>
              </a:rPr>
              <a:t>B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. right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AEDBF1-4B03-484B-A5EC-438F51B7773F}"/>
              </a:ext>
            </a:extLst>
          </p:cNvPr>
          <p:cNvSpPr/>
          <p:nvPr/>
        </p:nvSpPr>
        <p:spPr>
          <a:xfrm>
            <a:off x="8688004" y="8343900"/>
            <a:ext cx="7738208" cy="1413666"/>
          </a:xfrm>
          <a:prstGeom prst="rect">
            <a:avLst/>
          </a:prstGeom>
          <a:solidFill>
            <a:schemeClr val="accent2">
              <a:alpha val="68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C. wrong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88B8C9C-440D-406F-9A23-5F02A76CBC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2280" y="4642066"/>
            <a:ext cx="1841506" cy="16182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1E91FE-6C26-467F-8134-8827C162AE2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7576" y="6539154"/>
            <a:ext cx="1839266" cy="14714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3213350-9F96-4233-BEE1-F5AB2C4754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440" y="8236568"/>
            <a:ext cx="1839268" cy="161632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2992E42-FB3F-4B80-B92F-FF30C5EB0B7F}"/>
              </a:ext>
            </a:extLst>
          </p:cNvPr>
          <p:cNvGrpSpPr/>
          <p:nvPr/>
        </p:nvGrpSpPr>
        <p:grpSpPr>
          <a:xfrm>
            <a:off x="377027" y="4067035"/>
            <a:ext cx="7547774" cy="5682508"/>
            <a:chOff x="377027" y="1725989"/>
            <a:chExt cx="3961280" cy="313670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DAEAD744-6FEA-4D3B-96AD-48CE1568E096}"/>
                </a:ext>
              </a:extLst>
            </p:cNvPr>
            <p:cNvSpPr/>
            <p:nvPr/>
          </p:nvSpPr>
          <p:spPr>
            <a:xfrm>
              <a:off x="377027" y="1725989"/>
              <a:ext cx="3961280" cy="3136705"/>
            </a:xfrm>
            <a:prstGeom prst="roundRect">
              <a:avLst/>
            </a:prstGeom>
            <a:solidFill>
              <a:schemeClr val="accent2">
                <a:alpha val="68000"/>
              </a:schemeClr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7B03CE2-2588-4978-8993-E78BA28AF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85072" y="1858608"/>
              <a:ext cx="3414056" cy="2871465"/>
            </a:xfrm>
            <a:prstGeom prst="rect">
              <a:avLst/>
            </a:prstGeom>
          </p:spPr>
        </p:pic>
      </p:grpSp>
      <p:pic>
        <p:nvPicPr>
          <p:cNvPr id="18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07B530AE-A97E-4035-8860-4FE7677A6D8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1326" y="8433420"/>
            <a:ext cx="1504214" cy="16350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/>
          <a:srcRect l="10152" t="9568" b="956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363381" y="6287857"/>
            <a:ext cx="2686333" cy="399702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752184" y="0"/>
            <a:ext cx="5357834" cy="154037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198996" y="8744504"/>
            <a:ext cx="5357834" cy="1540377"/>
          </a:xfrm>
          <a:prstGeom prst="rect">
            <a:avLst/>
          </a:prstGeom>
        </p:spPr>
      </p:pic>
      <p:sp>
        <p:nvSpPr>
          <p:cNvPr id="7" name="Snip Diagonal Corner Rectangle 3">
            <a:extLst>
              <a:ext uri="{FF2B5EF4-FFF2-40B4-BE49-F238E27FC236}">
                <a16:creationId xmlns:a16="http://schemas.microsoft.com/office/drawing/2014/main" id="{3195AEE2-03B9-48B0-989C-9BDF62A90F3F}"/>
              </a:ext>
            </a:extLst>
          </p:cNvPr>
          <p:cNvSpPr/>
          <p:nvPr/>
        </p:nvSpPr>
        <p:spPr>
          <a:xfrm>
            <a:off x="773433" y="218566"/>
            <a:ext cx="16399478" cy="3667365"/>
          </a:xfrm>
          <a:prstGeom prst="snip2DiagRect">
            <a:avLst/>
          </a:prstGeom>
          <a:solidFill>
            <a:schemeClr val="accent6">
              <a:alpha val="72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Question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 ?</a:t>
            </a:r>
            <a:endParaRPr kumimoji="0" lang="vi-VN" sz="8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rlow Condensed Thin" panose="00000306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4F4BA7-B90E-4E08-9272-EC59AA787B96}"/>
              </a:ext>
            </a:extLst>
          </p:cNvPr>
          <p:cNvSpPr/>
          <p:nvPr/>
        </p:nvSpPr>
        <p:spPr>
          <a:xfrm>
            <a:off x="8727891" y="4411423"/>
            <a:ext cx="8484907" cy="1413666"/>
          </a:xfrm>
          <a:prstGeom prst="rect">
            <a:avLst/>
          </a:prstGeom>
          <a:solidFill>
            <a:schemeClr val="accent6">
              <a:alpha val="72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noProof="0" dirty="0">
                <a:solidFill>
                  <a:schemeClr val="bg1"/>
                </a:solidFill>
                <a:latin typeface="Barlow Condensed Thin" panose="00000306000000000000" pitchFamily="2" charset="0"/>
              </a:rPr>
              <a:t>A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. wrong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B32040A-CFF1-46F9-8C39-B8BD57F2AF3D}"/>
              </a:ext>
            </a:extLst>
          </p:cNvPr>
          <p:cNvSpPr/>
          <p:nvPr/>
        </p:nvSpPr>
        <p:spPr>
          <a:xfrm>
            <a:off x="8734294" y="8256752"/>
            <a:ext cx="8484906" cy="1413666"/>
          </a:xfrm>
          <a:prstGeom prst="rect">
            <a:avLst/>
          </a:prstGeom>
          <a:solidFill>
            <a:schemeClr val="accent6">
              <a:alpha val="72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chemeClr val="bg1"/>
                </a:solidFill>
                <a:latin typeface="Barlow Condensed Thin" panose="00000306000000000000" pitchFamily="2" charset="0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. right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44C944-94C9-4F15-A691-5950F0F559AD}"/>
              </a:ext>
            </a:extLst>
          </p:cNvPr>
          <p:cNvSpPr/>
          <p:nvPr/>
        </p:nvSpPr>
        <p:spPr>
          <a:xfrm>
            <a:off x="8734294" y="6350581"/>
            <a:ext cx="8484906" cy="1413666"/>
          </a:xfrm>
          <a:prstGeom prst="rect">
            <a:avLst/>
          </a:prstGeom>
          <a:solidFill>
            <a:schemeClr val="accent6">
              <a:alpha val="72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chemeClr val="bg1"/>
                </a:solidFill>
                <a:latin typeface="Barlow Condensed Thin" panose="00000306000000000000" pitchFamily="2" charset="0"/>
              </a:rPr>
              <a:t>B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. wrong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FB407AB-72AB-471F-8D0E-F7E953595B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5066" y="4333358"/>
            <a:ext cx="1841506" cy="16182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93A6F4B-0A10-41B3-821C-9E5AAB6EAAA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1591" y="8154437"/>
            <a:ext cx="1839266" cy="14714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BEA03E-427D-42E4-B6C5-8858D0BABD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7457" y="6296040"/>
            <a:ext cx="1839268" cy="161632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4280C76-D649-4868-9329-ED3E5030269E}"/>
              </a:ext>
            </a:extLst>
          </p:cNvPr>
          <p:cNvGrpSpPr/>
          <p:nvPr/>
        </p:nvGrpSpPr>
        <p:grpSpPr>
          <a:xfrm>
            <a:off x="377027" y="4067035"/>
            <a:ext cx="7547774" cy="5682508"/>
            <a:chOff x="377027" y="1725989"/>
            <a:chExt cx="3961280" cy="3136705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951CB6F4-E38C-426B-9B82-693489B9CB95}"/>
                </a:ext>
              </a:extLst>
            </p:cNvPr>
            <p:cNvSpPr/>
            <p:nvPr/>
          </p:nvSpPr>
          <p:spPr>
            <a:xfrm>
              <a:off x="377027" y="1725989"/>
              <a:ext cx="3961280" cy="3136705"/>
            </a:xfrm>
            <a:prstGeom prst="roundRect">
              <a:avLst/>
            </a:prstGeom>
            <a:solidFill>
              <a:schemeClr val="accent2">
                <a:alpha val="68000"/>
              </a:schemeClr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1FB9E02-0B1C-4F0E-B44B-E7CE6F94D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85072" y="1858608"/>
              <a:ext cx="3414056" cy="2871465"/>
            </a:xfrm>
            <a:prstGeom prst="rect">
              <a:avLst/>
            </a:prstGeom>
          </p:spPr>
        </p:pic>
      </p:grpSp>
      <p:pic>
        <p:nvPicPr>
          <p:cNvPr id="17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759187EF-7792-4ABC-897B-6D044CCA5A4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1326" y="8433420"/>
            <a:ext cx="1504214" cy="16350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3435" r="211" b="1172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319398" y="671057"/>
            <a:ext cx="1953378" cy="195337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297569" y="7677441"/>
            <a:ext cx="1953378" cy="1953378"/>
          </a:xfrm>
          <a:prstGeom prst="rect">
            <a:avLst/>
          </a:prstGeom>
        </p:spPr>
      </p:pic>
      <p:sp>
        <p:nvSpPr>
          <p:cNvPr id="6" name="Explosion: 8 Points 5">
            <a:hlinkClick r:id="rId5" action="ppaction://hlinksldjump"/>
            <a:extLst>
              <a:ext uri="{FF2B5EF4-FFF2-40B4-BE49-F238E27FC236}">
                <a16:creationId xmlns:a16="http://schemas.microsoft.com/office/drawing/2014/main" id="{6DC49A04-2FF1-43EE-93E2-245B5204B26F}"/>
              </a:ext>
            </a:extLst>
          </p:cNvPr>
          <p:cNvSpPr/>
          <p:nvPr/>
        </p:nvSpPr>
        <p:spPr>
          <a:xfrm>
            <a:off x="8572500" y="1163317"/>
            <a:ext cx="1143000" cy="12192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FF00"/>
                </a:solidFill>
                <a:latin typeface="Barlow Condensed Black" panose="00000A06000000000000" pitchFamily="2" charset="0"/>
              </a:rPr>
              <a:t>1</a:t>
            </a:r>
          </a:p>
        </p:txBody>
      </p:sp>
      <p:sp>
        <p:nvSpPr>
          <p:cNvPr id="7" name="Explosion: 8 Points 6">
            <a:hlinkClick r:id="rId6" action="ppaction://hlinksldjump"/>
            <a:extLst>
              <a:ext uri="{FF2B5EF4-FFF2-40B4-BE49-F238E27FC236}">
                <a16:creationId xmlns:a16="http://schemas.microsoft.com/office/drawing/2014/main" id="{C4131449-6445-4640-B025-2874396806B9}"/>
              </a:ext>
            </a:extLst>
          </p:cNvPr>
          <p:cNvSpPr/>
          <p:nvPr/>
        </p:nvSpPr>
        <p:spPr>
          <a:xfrm>
            <a:off x="6851138" y="2810470"/>
            <a:ext cx="1143000" cy="12192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FF00"/>
                </a:solidFill>
                <a:latin typeface="Barlow Condensed Black" panose="00000A06000000000000" pitchFamily="2" charset="0"/>
              </a:rPr>
              <a:t>2</a:t>
            </a:r>
          </a:p>
        </p:txBody>
      </p:sp>
      <p:sp>
        <p:nvSpPr>
          <p:cNvPr id="8" name="Explosion: 8 Points 7">
            <a:hlinkClick r:id="rId7" action="ppaction://hlinksldjump"/>
            <a:extLst>
              <a:ext uri="{FF2B5EF4-FFF2-40B4-BE49-F238E27FC236}">
                <a16:creationId xmlns:a16="http://schemas.microsoft.com/office/drawing/2014/main" id="{A6A1253C-81D0-43E8-B230-ADF2E40AEDD1}"/>
              </a:ext>
            </a:extLst>
          </p:cNvPr>
          <p:cNvSpPr/>
          <p:nvPr/>
        </p:nvSpPr>
        <p:spPr>
          <a:xfrm>
            <a:off x="8572500" y="2747812"/>
            <a:ext cx="1143000" cy="12192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FF00"/>
                </a:solidFill>
                <a:latin typeface="Barlow Condensed Black" panose="00000A06000000000000" pitchFamily="2" charset="0"/>
              </a:rPr>
              <a:t>3</a:t>
            </a:r>
          </a:p>
        </p:txBody>
      </p:sp>
      <p:sp>
        <p:nvSpPr>
          <p:cNvPr id="9" name="Explosion: 8 Points 8">
            <a:hlinkClick r:id="rId8" action="ppaction://hlinksldjump"/>
            <a:extLst>
              <a:ext uri="{FF2B5EF4-FFF2-40B4-BE49-F238E27FC236}">
                <a16:creationId xmlns:a16="http://schemas.microsoft.com/office/drawing/2014/main" id="{3321EF94-E4A8-4B0B-957C-9A10960CF1E2}"/>
              </a:ext>
            </a:extLst>
          </p:cNvPr>
          <p:cNvSpPr/>
          <p:nvPr/>
        </p:nvSpPr>
        <p:spPr>
          <a:xfrm>
            <a:off x="5644481" y="4176627"/>
            <a:ext cx="1143000" cy="12192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FF00"/>
                </a:solidFill>
                <a:latin typeface="Barlow Condensed Black" panose="00000A06000000000000" pitchFamily="2" charset="0"/>
              </a:rPr>
              <a:t>5</a:t>
            </a:r>
          </a:p>
        </p:txBody>
      </p:sp>
      <p:sp>
        <p:nvSpPr>
          <p:cNvPr id="10" name="Explosion: 8 Points 9">
            <a:hlinkClick r:id="rId9" action="ppaction://hlinksldjump"/>
            <a:extLst>
              <a:ext uri="{FF2B5EF4-FFF2-40B4-BE49-F238E27FC236}">
                <a16:creationId xmlns:a16="http://schemas.microsoft.com/office/drawing/2014/main" id="{A7790AB0-F291-4744-8926-477C84381694}"/>
              </a:ext>
            </a:extLst>
          </p:cNvPr>
          <p:cNvSpPr/>
          <p:nvPr/>
        </p:nvSpPr>
        <p:spPr>
          <a:xfrm>
            <a:off x="10485547" y="2810470"/>
            <a:ext cx="1143000" cy="12192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FF00"/>
                </a:solidFill>
                <a:latin typeface="Barlow Condensed Black" panose="00000A06000000000000" pitchFamily="2" charset="0"/>
              </a:rPr>
              <a:t>4</a:t>
            </a:r>
          </a:p>
        </p:txBody>
      </p:sp>
      <p:sp>
        <p:nvSpPr>
          <p:cNvPr id="11" name="Explosion: 8 Points 10">
            <a:hlinkClick r:id="rId10" action="ppaction://hlinksldjump"/>
            <a:extLst>
              <a:ext uri="{FF2B5EF4-FFF2-40B4-BE49-F238E27FC236}">
                <a16:creationId xmlns:a16="http://schemas.microsoft.com/office/drawing/2014/main" id="{4F146F22-6E68-47C1-9B5D-E7AC560A4C97}"/>
              </a:ext>
            </a:extLst>
          </p:cNvPr>
          <p:cNvSpPr/>
          <p:nvPr/>
        </p:nvSpPr>
        <p:spPr>
          <a:xfrm>
            <a:off x="11813369" y="4139228"/>
            <a:ext cx="1143000" cy="12192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FF00"/>
                </a:solidFill>
                <a:latin typeface="Barlow Condensed Black" panose="00000A06000000000000" pitchFamily="2" charset="0"/>
              </a:rPr>
              <a:t>6</a:t>
            </a:r>
          </a:p>
        </p:txBody>
      </p:sp>
      <p:sp>
        <p:nvSpPr>
          <p:cNvPr id="12" name="Explosion: 8 Points 11">
            <a:hlinkClick r:id="rId11" action="ppaction://hlinksldjump"/>
            <a:extLst>
              <a:ext uri="{FF2B5EF4-FFF2-40B4-BE49-F238E27FC236}">
                <a16:creationId xmlns:a16="http://schemas.microsoft.com/office/drawing/2014/main" id="{8911688F-5FA8-4458-85D9-670AA33FBF76}"/>
              </a:ext>
            </a:extLst>
          </p:cNvPr>
          <p:cNvSpPr/>
          <p:nvPr/>
        </p:nvSpPr>
        <p:spPr>
          <a:xfrm>
            <a:off x="6851138" y="5640472"/>
            <a:ext cx="1143000" cy="12192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FF00"/>
                </a:solidFill>
                <a:latin typeface="Barlow Condensed Black" panose="00000A06000000000000" pitchFamily="2" charset="0"/>
              </a:rPr>
              <a:t>7</a:t>
            </a:r>
          </a:p>
        </p:txBody>
      </p:sp>
      <p:sp>
        <p:nvSpPr>
          <p:cNvPr id="13" name="Explosion: 8 Points 12">
            <a:hlinkClick r:id="rId12" action="ppaction://hlinksldjump"/>
            <a:extLst>
              <a:ext uri="{FF2B5EF4-FFF2-40B4-BE49-F238E27FC236}">
                <a16:creationId xmlns:a16="http://schemas.microsoft.com/office/drawing/2014/main" id="{C9EE84F9-8BFF-459E-B7FF-73DAC90A8686}"/>
              </a:ext>
            </a:extLst>
          </p:cNvPr>
          <p:cNvSpPr/>
          <p:nvPr/>
        </p:nvSpPr>
        <p:spPr>
          <a:xfrm>
            <a:off x="8644917" y="5710389"/>
            <a:ext cx="1143000" cy="12192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FF00"/>
                </a:solidFill>
                <a:latin typeface="Barlow Condensed Black" panose="00000A06000000000000" pitchFamily="2" charset="0"/>
              </a:rPr>
              <a:t>8</a:t>
            </a:r>
          </a:p>
        </p:txBody>
      </p:sp>
      <p:sp>
        <p:nvSpPr>
          <p:cNvPr id="14" name="Explosion: 8 Points 13">
            <a:hlinkClick r:id="rId13" action="ppaction://hlinksldjump"/>
            <a:extLst>
              <a:ext uri="{FF2B5EF4-FFF2-40B4-BE49-F238E27FC236}">
                <a16:creationId xmlns:a16="http://schemas.microsoft.com/office/drawing/2014/main" id="{FE915B00-55E6-47C9-BB1E-EF198BF6B84E}"/>
              </a:ext>
            </a:extLst>
          </p:cNvPr>
          <p:cNvSpPr/>
          <p:nvPr/>
        </p:nvSpPr>
        <p:spPr>
          <a:xfrm>
            <a:off x="10482238" y="5640472"/>
            <a:ext cx="1143000" cy="12192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FF00"/>
                </a:solidFill>
                <a:latin typeface="Barlow Condensed Black" panose="00000A06000000000000" pitchFamily="2" charset="0"/>
              </a:rPr>
              <a:t>9</a:t>
            </a:r>
          </a:p>
        </p:txBody>
      </p:sp>
      <p:sp>
        <p:nvSpPr>
          <p:cNvPr id="15" name="Explosion: 8 Points 14">
            <a:hlinkClick r:id="" action="ppaction://noaction"/>
            <a:extLst>
              <a:ext uri="{FF2B5EF4-FFF2-40B4-BE49-F238E27FC236}">
                <a16:creationId xmlns:a16="http://schemas.microsoft.com/office/drawing/2014/main" id="{BD9E38E8-FC47-4250-9D41-071A8D76A7C5}"/>
              </a:ext>
            </a:extLst>
          </p:cNvPr>
          <p:cNvSpPr/>
          <p:nvPr/>
        </p:nvSpPr>
        <p:spPr>
          <a:xfrm>
            <a:off x="8572500" y="7352567"/>
            <a:ext cx="1143000" cy="12192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FF00"/>
                </a:solidFill>
                <a:latin typeface="Barlow Condensed Black" panose="00000A06000000000000" pitchFamily="2" charset="0"/>
              </a:rPr>
              <a:t>10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85A7B5A-9B74-404A-A409-03F9201D96D6}"/>
              </a:ext>
            </a:extLst>
          </p:cNvPr>
          <p:cNvSpPr/>
          <p:nvPr/>
        </p:nvSpPr>
        <p:spPr>
          <a:xfrm>
            <a:off x="7086599" y="4176627"/>
            <a:ext cx="4413921" cy="140118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ourgette" panose="02000603070400060004" pitchFamily="2" charset="0"/>
              </a:rPr>
              <a:t>Happy New Year</a:t>
            </a:r>
          </a:p>
          <a:p>
            <a:pPr algn="ctr"/>
            <a:r>
              <a:rPr lang="en-US" sz="4000" dirty="0" smtClean="0">
                <a:solidFill>
                  <a:srgbClr val="FF0000"/>
                </a:solidFill>
                <a:latin typeface="Courgette" panose="02000603070400060004" pitchFamily="2" charset="0"/>
              </a:rPr>
              <a:t>2025</a:t>
            </a:r>
            <a:endParaRPr lang="en-US" sz="4000" dirty="0">
              <a:solidFill>
                <a:srgbClr val="FF0000"/>
              </a:solidFill>
              <a:latin typeface="Courgette" panose="02000603070400060004" pitchFamily="2" charset="0"/>
            </a:endParaRPr>
          </a:p>
        </p:txBody>
      </p:sp>
      <p:pic>
        <p:nvPicPr>
          <p:cNvPr id="21" name="Picture 20">
            <a:hlinkClick r:id="rId14" action="ppaction://hlinksldjump"/>
            <a:extLst>
              <a:ext uri="{FF2B5EF4-FFF2-40B4-BE49-F238E27FC236}">
                <a16:creationId xmlns:a16="http://schemas.microsoft.com/office/drawing/2014/main" id="{CA910E37-451A-4CDB-8DD8-41A5E23CAD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375336"/>
            <a:ext cx="3182388" cy="28531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/>
          <a:srcRect l="5555" r="555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2" name="Snip Diagonal Corner Rectangle 3">
            <a:extLst>
              <a:ext uri="{FF2B5EF4-FFF2-40B4-BE49-F238E27FC236}">
                <a16:creationId xmlns:a16="http://schemas.microsoft.com/office/drawing/2014/main" id="{772ABDCE-AA5B-40B3-B273-4035B77B31BA}"/>
              </a:ext>
            </a:extLst>
          </p:cNvPr>
          <p:cNvSpPr/>
          <p:nvPr/>
        </p:nvSpPr>
        <p:spPr>
          <a:xfrm>
            <a:off x="456160" y="151530"/>
            <a:ext cx="16399478" cy="3667365"/>
          </a:xfrm>
          <a:prstGeom prst="snip2DiagRect">
            <a:avLst/>
          </a:prstGeom>
          <a:solidFill>
            <a:schemeClr val="accent2">
              <a:alpha val="68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Question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 ?</a:t>
            </a:r>
            <a:endParaRPr kumimoji="0" lang="vi-VN" sz="8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rlow Condensed Thin" panose="00000306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225CAE4-A74D-4E93-A57F-E316506443C9}"/>
              </a:ext>
            </a:extLst>
          </p:cNvPr>
          <p:cNvSpPr/>
          <p:nvPr/>
        </p:nvSpPr>
        <p:spPr>
          <a:xfrm>
            <a:off x="8688004" y="4744380"/>
            <a:ext cx="7738208" cy="1413666"/>
          </a:xfrm>
          <a:prstGeom prst="rect">
            <a:avLst/>
          </a:prstGeom>
          <a:solidFill>
            <a:schemeClr val="accent2">
              <a:alpha val="68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kern="1200" noProof="0" dirty="0">
                <a:solidFill>
                  <a:schemeClr val="bg1"/>
                </a:solidFill>
                <a:latin typeface="Barlow Condensed Thin" panose="00000306000000000000" pitchFamily="2" charset="0"/>
              </a:rPr>
              <a:t>A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. wrong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317AC36-8CD5-40ED-9642-ACB9E23B9A4A}"/>
              </a:ext>
            </a:extLst>
          </p:cNvPr>
          <p:cNvSpPr/>
          <p:nvPr/>
        </p:nvSpPr>
        <p:spPr>
          <a:xfrm>
            <a:off x="8688004" y="6568027"/>
            <a:ext cx="7738208" cy="1413666"/>
          </a:xfrm>
          <a:prstGeom prst="rect">
            <a:avLst/>
          </a:prstGeom>
          <a:solidFill>
            <a:schemeClr val="accent2">
              <a:alpha val="68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kern="1200" noProof="0" dirty="0">
                <a:solidFill>
                  <a:schemeClr val="bg1"/>
                </a:solidFill>
                <a:latin typeface="Barlow Condensed Thin" panose="00000306000000000000" pitchFamily="2" charset="0"/>
              </a:rPr>
              <a:t>B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. right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353D0B1-35A7-41CC-A820-BC43DE378C62}"/>
              </a:ext>
            </a:extLst>
          </p:cNvPr>
          <p:cNvSpPr/>
          <p:nvPr/>
        </p:nvSpPr>
        <p:spPr>
          <a:xfrm>
            <a:off x="8688004" y="8343900"/>
            <a:ext cx="7738208" cy="1413666"/>
          </a:xfrm>
          <a:prstGeom prst="rect">
            <a:avLst/>
          </a:prstGeom>
          <a:solidFill>
            <a:schemeClr val="accent2">
              <a:alpha val="68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C. wrong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4440024-A26D-49B5-BBE1-F8E411D8A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2280" y="4642066"/>
            <a:ext cx="1841506" cy="16182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CA9A143-23D0-450F-B226-D9C81A4BAC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7576" y="6539154"/>
            <a:ext cx="1839266" cy="147141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3D31AB-D6BE-4511-BEE1-243BE346B0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440" y="8236568"/>
            <a:ext cx="1839268" cy="1616324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1666453-EE62-403A-89CE-310B5A33DEC5}"/>
              </a:ext>
            </a:extLst>
          </p:cNvPr>
          <p:cNvGrpSpPr/>
          <p:nvPr/>
        </p:nvGrpSpPr>
        <p:grpSpPr>
          <a:xfrm>
            <a:off x="377027" y="4067035"/>
            <a:ext cx="7547774" cy="5682508"/>
            <a:chOff x="377027" y="1725989"/>
            <a:chExt cx="3961280" cy="313670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E3206CDD-E93E-45B8-AC7C-EFAEA9CD62C7}"/>
                </a:ext>
              </a:extLst>
            </p:cNvPr>
            <p:cNvSpPr/>
            <p:nvPr/>
          </p:nvSpPr>
          <p:spPr>
            <a:xfrm>
              <a:off x="377027" y="1725989"/>
              <a:ext cx="3961280" cy="3136705"/>
            </a:xfrm>
            <a:prstGeom prst="roundRect">
              <a:avLst/>
            </a:prstGeom>
            <a:solidFill>
              <a:schemeClr val="accent2">
                <a:alpha val="68000"/>
              </a:schemeClr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D59AB79-F305-4C9C-8694-5B35FD5DA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85072" y="1858608"/>
              <a:ext cx="3414056" cy="2871465"/>
            </a:xfrm>
            <a:prstGeom prst="rect">
              <a:avLst/>
            </a:prstGeom>
          </p:spPr>
        </p:pic>
      </p:grpSp>
      <p:pic>
        <p:nvPicPr>
          <p:cNvPr id="22" name="Picture 2">
            <a:hlinkClick r:id="rId12" action="ppaction://hlinksldjump"/>
            <a:extLst>
              <a:ext uri="{FF2B5EF4-FFF2-40B4-BE49-F238E27FC236}">
                <a16:creationId xmlns:a16="http://schemas.microsoft.com/office/drawing/2014/main" id="{ECAC063D-E82E-430B-BECF-0D050246D2C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6684724" y="8472753"/>
            <a:ext cx="1504214" cy="16350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Snip Diagonal Corner Rectangle 3">
            <a:extLst>
              <a:ext uri="{FF2B5EF4-FFF2-40B4-BE49-F238E27FC236}">
                <a16:creationId xmlns:a16="http://schemas.microsoft.com/office/drawing/2014/main" id="{E3B71E41-339F-41D8-B744-740B1081FF2D}"/>
              </a:ext>
            </a:extLst>
          </p:cNvPr>
          <p:cNvSpPr/>
          <p:nvPr/>
        </p:nvSpPr>
        <p:spPr>
          <a:xfrm>
            <a:off x="773433" y="218566"/>
            <a:ext cx="16399478" cy="3667365"/>
          </a:xfrm>
          <a:prstGeom prst="snip2DiagRect">
            <a:avLst/>
          </a:prstGeom>
          <a:solidFill>
            <a:schemeClr val="accent6">
              <a:alpha val="72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Question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 ?</a:t>
            </a:r>
            <a:endParaRPr kumimoji="0" lang="vi-VN" sz="8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rlow Condensed Thin" panose="00000306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AFBC682-6615-46EF-8389-8AD7897D4C30}"/>
              </a:ext>
            </a:extLst>
          </p:cNvPr>
          <p:cNvSpPr/>
          <p:nvPr/>
        </p:nvSpPr>
        <p:spPr>
          <a:xfrm>
            <a:off x="8792060" y="6287683"/>
            <a:ext cx="8484907" cy="1413666"/>
          </a:xfrm>
          <a:prstGeom prst="rect">
            <a:avLst/>
          </a:prstGeom>
          <a:solidFill>
            <a:schemeClr val="accent6">
              <a:alpha val="72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chemeClr val="bg1"/>
                </a:solidFill>
                <a:latin typeface="Barlow Condensed Thin" panose="00000306000000000000" pitchFamily="2" charset="0"/>
              </a:rPr>
              <a:t>B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. wrong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0A3B46-9D6D-471A-974C-6E0FAE4B3977}"/>
              </a:ext>
            </a:extLst>
          </p:cNvPr>
          <p:cNvSpPr/>
          <p:nvPr/>
        </p:nvSpPr>
        <p:spPr>
          <a:xfrm>
            <a:off x="8792060" y="4286007"/>
            <a:ext cx="8484906" cy="1413666"/>
          </a:xfrm>
          <a:prstGeom prst="rect">
            <a:avLst/>
          </a:prstGeom>
          <a:solidFill>
            <a:schemeClr val="accent6">
              <a:alpha val="72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A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. right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5DA3BE-B95D-4707-84B5-A1581CCD3878}"/>
              </a:ext>
            </a:extLst>
          </p:cNvPr>
          <p:cNvSpPr/>
          <p:nvPr/>
        </p:nvSpPr>
        <p:spPr>
          <a:xfrm>
            <a:off x="8688004" y="8343900"/>
            <a:ext cx="8484906" cy="1413666"/>
          </a:xfrm>
          <a:prstGeom prst="rect">
            <a:avLst/>
          </a:prstGeom>
          <a:solidFill>
            <a:schemeClr val="accent6">
              <a:alpha val="72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C. wrong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7225CF-04A5-4AAB-BA66-AEF808AFAD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9235" y="6209618"/>
            <a:ext cx="1841506" cy="16182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F5A830-6298-421D-930C-7A66840ADE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9357" y="4183692"/>
            <a:ext cx="1839266" cy="14714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2BB3F3-7964-419F-AE33-87BA421C5F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1167" y="8289359"/>
            <a:ext cx="1839268" cy="161632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67143C1-9A26-42AE-9D42-E3CF900F1E73}"/>
              </a:ext>
            </a:extLst>
          </p:cNvPr>
          <p:cNvGrpSpPr/>
          <p:nvPr/>
        </p:nvGrpSpPr>
        <p:grpSpPr>
          <a:xfrm>
            <a:off x="377027" y="4067035"/>
            <a:ext cx="7547774" cy="5682508"/>
            <a:chOff x="377027" y="1725989"/>
            <a:chExt cx="3961280" cy="3136705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B707C79C-1C3F-407E-94AA-1E02C8DDBA02}"/>
                </a:ext>
              </a:extLst>
            </p:cNvPr>
            <p:cNvSpPr/>
            <p:nvPr/>
          </p:nvSpPr>
          <p:spPr>
            <a:xfrm>
              <a:off x="377027" y="1725989"/>
              <a:ext cx="3961280" cy="3136705"/>
            </a:xfrm>
            <a:prstGeom prst="roundRect">
              <a:avLst/>
            </a:prstGeom>
            <a:solidFill>
              <a:schemeClr val="accent2">
                <a:alpha val="68000"/>
              </a:schemeClr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B744B92-707C-463C-B133-A6823F512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85072" y="1858608"/>
              <a:ext cx="3414056" cy="2871465"/>
            </a:xfrm>
            <a:prstGeom prst="rect">
              <a:avLst/>
            </a:prstGeom>
          </p:spPr>
        </p:pic>
      </p:grpSp>
      <p:pic>
        <p:nvPicPr>
          <p:cNvPr id="18" name="Picture 2">
            <a:hlinkClick r:id="rId12" action="ppaction://hlinksldjump"/>
            <a:extLst>
              <a:ext uri="{FF2B5EF4-FFF2-40B4-BE49-F238E27FC236}">
                <a16:creationId xmlns:a16="http://schemas.microsoft.com/office/drawing/2014/main" id="{B8C400E9-4A24-478C-A9EA-4E9E421C502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21326" y="8433420"/>
            <a:ext cx="1504214" cy="16350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0" name="Snip Diagonal Corner Rectangle 3">
            <a:extLst>
              <a:ext uri="{FF2B5EF4-FFF2-40B4-BE49-F238E27FC236}">
                <a16:creationId xmlns:a16="http://schemas.microsoft.com/office/drawing/2014/main" id="{CF3B5BBC-EA69-4A07-9A64-0E57ABBC181A}"/>
              </a:ext>
            </a:extLst>
          </p:cNvPr>
          <p:cNvSpPr/>
          <p:nvPr/>
        </p:nvSpPr>
        <p:spPr>
          <a:xfrm>
            <a:off x="773433" y="218566"/>
            <a:ext cx="16399478" cy="3667365"/>
          </a:xfrm>
          <a:prstGeom prst="snip2DiagRect">
            <a:avLst/>
          </a:prstGeom>
          <a:solidFill>
            <a:schemeClr val="accent6">
              <a:alpha val="72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Question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 ?</a:t>
            </a:r>
            <a:endParaRPr kumimoji="0" lang="vi-VN" sz="8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rlow Condensed Thin" panose="00000306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53C5068-A90E-403A-8995-A89B3FA8A1EF}"/>
              </a:ext>
            </a:extLst>
          </p:cNvPr>
          <p:cNvSpPr/>
          <p:nvPr/>
        </p:nvSpPr>
        <p:spPr>
          <a:xfrm>
            <a:off x="8727891" y="4411423"/>
            <a:ext cx="8484907" cy="1413666"/>
          </a:xfrm>
          <a:prstGeom prst="rect">
            <a:avLst/>
          </a:prstGeom>
          <a:solidFill>
            <a:schemeClr val="accent6">
              <a:alpha val="72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noProof="0" dirty="0">
                <a:solidFill>
                  <a:schemeClr val="bg1"/>
                </a:solidFill>
                <a:latin typeface="Barlow Condensed Thin" panose="00000306000000000000" pitchFamily="2" charset="0"/>
              </a:rPr>
              <a:t>A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. wrong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D11DDA3-4B71-4273-BE78-99A88C863AD5}"/>
              </a:ext>
            </a:extLst>
          </p:cNvPr>
          <p:cNvSpPr/>
          <p:nvPr/>
        </p:nvSpPr>
        <p:spPr>
          <a:xfrm>
            <a:off x="8734294" y="8256752"/>
            <a:ext cx="8484906" cy="1413666"/>
          </a:xfrm>
          <a:prstGeom prst="rect">
            <a:avLst/>
          </a:prstGeom>
          <a:solidFill>
            <a:schemeClr val="accent6">
              <a:alpha val="72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chemeClr val="bg1"/>
                </a:solidFill>
                <a:latin typeface="Barlow Condensed Thin" panose="00000306000000000000" pitchFamily="2" charset="0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. right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09300C-0817-4C5D-AC77-125BDF1D5645}"/>
              </a:ext>
            </a:extLst>
          </p:cNvPr>
          <p:cNvSpPr/>
          <p:nvPr/>
        </p:nvSpPr>
        <p:spPr>
          <a:xfrm>
            <a:off x="8734294" y="6350581"/>
            <a:ext cx="8484906" cy="1413666"/>
          </a:xfrm>
          <a:prstGeom prst="rect">
            <a:avLst/>
          </a:prstGeom>
          <a:solidFill>
            <a:schemeClr val="accent6">
              <a:alpha val="72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chemeClr val="bg1"/>
                </a:solidFill>
                <a:latin typeface="Barlow Condensed Thin" panose="00000306000000000000" pitchFamily="2" charset="0"/>
              </a:rPr>
              <a:t>B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. wrong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0F06341-B6FD-4727-BC44-DDA170F1A0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5066" y="4333358"/>
            <a:ext cx="1841506" cy="16182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57606A-CE0C-4221-BD71-9AA1CE2F6A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1591" y="8154437"/>
            <a:ext cx="1839266" cy="14714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EC02446-8792-4A42-A5E3-BB8068810F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7457" y="6296040"/>
            <a:ext cx="1839268" cy="161632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9B3347D-8AA6-4B58-992A-5B69397772C1}"/>
              </a:ext>
            </a:extLst>
          </p:cNvPr>
          <p:cNvGrpSpPr/>
          <p:nvPr/>
        </p:nvGrpSpPr>
        <p:grpSpPr>
          <a:xfrm>
            <a:off x="377027" y="4067035"/>
            <a:ext cx="7547774" cy="5682508"/>
            <a:chOff x="377027" y="1725989"/>
            <a:chExt cx="3961280" cy="313670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929DA5ED-6CC1-4031-8489-DD8D2BFB28BB}"/>
                </a:ext>
              </a:extLst>
            </p:cNvPr>
            <p:cNvSpPr/>
            <p:nvPr/>
          </p:nvSpPr>
          <p:spPr>
            <a:xfrm>
              <a:off x="377027" y="1725989"/>
              <a:ext cx="3961280" cy="3136705"/>
            </a:xfrm>
            <a:prstGeom prst="roundRect">
              <a:avLst/>
            </a:prstGeom>
            <a:solidFill>
              <a:schemeClr val="accent2">
                <a:alpha val="68000"/>
              </a:schemeClr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0054F63-0EDA-45E6-81D3-843C2325CE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85072" y="1858608"/>
              <a:ext cx="3414056" cy="2871465"/>
            </a:xfrm>
            <a:prstGeom prst="rect">
              <a:avLst/>
            </a:prstGeom>
          </p:spPr>
        </p:pic>
      </p:grpSp>
      <p:pic>
        <p:nvPicPr>
          <p:cNvPr id="20" name="Picture 2">
            <a:hlinkClick r:id="rId12" action="ppaction://hlinksldjump"/>
            <a:extLst>
              <a:ext uri="{FF2B5EF4-FFF2-40B4-BE49-F238E27FC236}">
                <a16:creationId xmlns:a16="http://schemas.microsoft.com/office/drawing/2014/main" id="{A9E23BB8-3E94-4156-9F43-4F179D21838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21326" y="8433420"/>
            <a:ext cx="1504214" cy="16350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Snip Diagonal Corner Rectangle 3">
            <a:extLst>
              <a:ext uri="{FF2B5EF4-FFF2-40B4-BE49-F238E27FC236}">
                <a16:creationId xmlns:a16="http://schemas.microsoft.com/office/drawing/2014/main" id="{516BCA35-F8B5-4577-8E46-5645F0E3F12C}"/>
              </a:ext>
            </a:extLst>
          </p:cNvPr>
          <p:cNvSpPr/>
          <p:nvPr/>
        </p:nvSpPr>
        <p:spPr>
          <a:xfrm>
            <a:off x="773433" y="218566"/>
            <a:ext cx="16399478" cy="3667365"/>
          </a:xfrm>
          <a:prstGeom prst="snip2DiagRect">
            <a:avLst/>
          </a:prstGeom>
          <a:solidFill>
            <a:schemeClr val="accent6">
              <a:alpha val="72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Question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 ?</a:t>
            </a:r>
            <a:endParaRPr kumimoji="0" lang="vi-VN" sz="8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rlow Condensed Thin" panose="00000306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C81C2D-CC6E-4740-B107-41F13D7166ED}"/>
              </a:ext>
            </a:extLst>
          </p:cNvPr>
          <p:cNvSpPr/>
          <p:nvPr/>
        </p:nvSpPr>
        <p:spPr>
          <a:xfrm>
            <a:off x="8727891" y="4411423"/>
            <a:ext cx="8484907" cy="1413666"/>
          </a:xfrm>
          <a:prstGeom prst="rect">
            <a:avLst/>
          </a:prstGeom>
          <a:solidFill>
            <a:schemeClr val="accent6">
              <a:alpha val="72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noProof="0" dirty="0">
                <a:solidFill>
                  <a:schemeClr val="bg1"/>
                </a:solidFill>
                <a:latin typeface="Barlow Condensed Thin" panose="00000306000000000000" pitchFamily="2" charset="0"/>
              </a:rPr>
              <a:t>A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. wrong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CCE71B-F733-48E0-BFD7-8ACB5C8A2397}"/>
              </a:ext>
            </a:extLst>
          </p:cNvPr>
          <p:cNvSpPr/>
          <p:nvPr/>
        </p:nvSpPr>
        <p:spPr>
          <a:xfrm>
            <a:off x="8734294" y="8256752"/>
            <a:ext cx="8484906" cy="1413666"/>
          </a:xfrm>
          <a:prstGeom prst="rect">
            <a:avLst/>
          </a:prstGeom>
          <a:solidFill>
            <a:schemeClr val="accent6">
              <a:alpha val="72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chemeClr val="bg1"/>
                </a:solidFill>
                <a:latin typeface="Barlow Condensed Thin" panose="00000306000000000000" pitchFamily="2" charset="0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. right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3F9EEE-5BA7-42CD-B913-5F30E616F963}"/>
              </a:ext>
            </a:extLst>
          </p:cNvPr>
          <p:cNvSpPr/>
          <p:nvPr/>
        </p:nvSpPr>
        <p:spPr>
          <a:xfrm>
            <a:off x="8734294" y="6350581"/>
            <a:ext cx="8484906" cy="1413666"/>
          </a:xfrm>
          <a:prstGeom prst="rect">
            <a:avLst/>
          </a:prstGeom>
          <a:solidFill>
            <a:schemeClr val="accent6">
              <a:alpha val="72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chemeClr val="bg1"/>
                </a:solidFill>
                <a:latin typeface="Barlow Condensed Thin" panose="00000306000000000000" pitchFamily="2" charset="0"/>
              </a:rPr>
              <a:t>B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. wrong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AE9531-930E-430E-8AEA-2BCCF69867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5066" y="4333358"/>
            <a:ext cx="1841506" cy="16182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960BB4-BA19-42E1-A7FA-AF3EABF421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1591" y="8154437"/>
            <a:ext cx="1839266" cy="14714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298995-7071-413F-874E-2A81FF2C6C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7457" y="6296040"/>
            <a:ext cx="1839268" cy="161632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210485F-A503-4B03-903A-517540BEF29F}"/>
              </a:ext>
            </a:extLst>
          </p:cNvPr>
          <p:cNvGrpSpPr/>
          <p:nvPr/>
        </p:nvGrpSpPr>
        <p:grpSpPr>
          <a:xfrm>
            <a:off x="377027" y="4067035"/>
            <a:ext cx="7547774" cy="5682508"/>
            <a:chOff x="377027" y="1725989"/>
            <a:chExt cx="3961280" cy="3136705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4BF15A4F-6666-406B-890A-179564F4B5B1}"/>
                </a:ext>
              </a:extLst>
            </p:cNvPr>
            <p:cNvSpPr/>
            <p:nvPr/>
          </p:nvSpPr>
          <p:spPr>
            <a:xfrm>
              <a:off x="377027" y="1725989"/>
              <a:ext cx="3961280" cy="3136705"/>
            </a:xfrm>
            <a:prstGeom prst="roundRect">
              <a:avLst/>
            </a:prstGeom>
            <a:solidFill>
              <a:schemeClr val="accent2">
                <a:alpha val="68000"/>
              </a:schemeClr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C538EB0-E5A5-4864-AAA5-C30706D749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85072" y="1858608"/>
              <a:ext cx="3414056" cy="2871465"/>
            </a:xfrm>
            <a:prstGeom prst="rect">
              <a:avLst/>
            </a:prstGeom>
          </p:spPr>
        </p:pic>
      </p:grpSp>
      <p:pic>
        <p:nvPicPr>
          <p:cNvPr id="13" name="Picture 2">
            <a:hlinkClick r:id="rId12" action="ppaction://hlinksldjump"/>
            <a:extLst>
              <a:ext uri="{FF2B5EF4-FFF2-40B4-BE49-F238E27FC236}">
                <a16:creationId xmlns:a16="http://schemas.microsoft.com/office/drawing/2014/main" id="{58833485-75FC-4895-AE5B-82AE8AFA69B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21326" y="8433420"/>
            <a:ext cx="1504214" cy="16350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Snip Diagonal Corner Rectangle 3">
            <a:extLst>
              <a:ext uri="{FF2B5EF4-FFF2-40B4-BE49-F238E27FC236}">
                <a16:creationId xmlns:a16="http://schemas.microsoft.com/office/drawing/2014/main" id="{0363E2C1-D225-4E30-8D4A-3BAA014FE8BF}"/>
              </a:ext>
            </a:extLst>
          </p:cNvPr>
          <p:cNvSpPr/>
          <p:nvPr/>
        </p:nvSpPr>
        <p:spPr>
          <a:xfrm>
            <a:off x="456160" y="151530"/>
            <a:ext cx="16399478" cy="3667365"/>
          </a:xfrm>
          <a:prstGeom prst="snip2DiagRect">
            <a:avLst/>
          </a:prstGeom>
          <a:solidFill>
            <a:schemeClr val="accent2">
              <a:alpha val="68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Question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 ?</a:t>
            </a:r>
            <a:endParaRPr kumimoji="0" lang="vi-VN" sz="8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rlow Condensed Thin" panose="00000306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C54720-F694-435F-9F04-E91191F7DFA6}"/>
              </a:ext>
            </a:extLst>
          </p:cNvPr>
          <p:cNvSpPr/>
          <p:nvPr/>
        </p:nvSpPr>
        <p:spPr>
          <a:xfrm>
            <a:off x="8688004" y="4744380"/>
            <a:ext cx="7738208" cy="1413666"/>
          </a:xfrm>
          <a:prstGeom prst="rect">
            <a:avLst/>
          </a:prstGeom>
          <a:solidFill>
            <a:schemeClr val="accent2">
              <a:alpha val="68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kern="1200" noProof="0" dirty="0">
                <a:solidFill>
                  <a:schemeClr val="bg1"/>
                </a:solidFill>
                <a:latin typeface="Barlow Condensed Thin" panose="00000306000000000000" pitchFamily="2" charset="0"/>
              </a:rPr>
              <a:t>A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. wrong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2306A7-D578-4D87-8D55-D09C946B6E60}"/>
              </a:ext>
            </a:extLst>
          </p:cNvPr>
          <p:cNvSpPr/>
          <p:nvPr/>
        </p:nvSpPr>
        <p:spPr>
          <a:xfrm>
            <a:off x="8688004" y="6568027"/>
            <a:ext cx="7738208" cy="1413666"/>
          </a:xfrm>
          <a:prstGeom prst="rect">
            <a:avLst/>
          </a:prstGeom>
          <a:solidFill>
            <a:schemeClr val="accent2">
              <a:alpha val="68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kern="1200" noProof="0" dirty="0">
                <a:solidFill>
                  <a:schemeClr val="bg1"/>
                </a:solidFill>
                <a:latin typeface="Barlow Condensed Thin" panose="00000306000000000000" pitchFamily="2" charset="0"/>
              </a:rPr>
              <a:t>B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. right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558E91-68A6-42DF-B3EE-9304D6BCE711}"/>
              </a:ext>
            </a:extLst>
          </p:cNvPr>
          <p:cNvSpPr/>
          <p:nvPr/>
        </p:nvSpPr>
        <p:spPr>
          <a:xfrm>
            <a:off x="8688004" y="8343900"/>
            <a:ext cx="7738208" cy="1413666"/>
          </a:xfrm>
          <a:prstGeom prst="rect">
            <a:avLst/>
          </a:prstGeom>
          <a:solidFill>
            <a:schemeClr val="accent2">
              <a:alpha val="68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C. wrong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DB59D8-D058-4B99-B0D3-2FFA32ABA9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9202" y="4665985"/>
            <a:ext cx="1841506" cy="16182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B189A3-F9B0-4E93-9287-3339933189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7576" y="6539154"/>
            <a:ext cx="1839266" cy="14714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26560F-0813-4124-8BD8-3D3A5F2AA1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440" y="8236568"/>
            <a:ext cx="1839268" cy="161632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E0B0F79-E001-4331-9DA0-C345608290E3}"/>
              </a:ext>
            </a:extLst>
          </p:cNvPr>
          <p:cNvGrpSpPr/>
          <p:nvPr/>
        </p:nvGrpSpPr>
        <p:grpSpPr>
          <a:xfrm>
            <a:off x="377027" y="4067035"/>
            <a:ext cx="7547774" cy="5682508"/>
            <a:chOff x="377027" y="1725989"/>
            <a:chExt cx="3961280" cy="3136705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8E406829-C3E7-4CAE-B53B-0438F536628B}"/>
                </a:ext>
              </a:extLst>
            </p:cNvPr>
            <p:cNvSpPr/>
            <p:nvPr/>
          </p:nvSpPr>
          <p:spPr>
            <a:xfrm>
              <a:off x="377027" y="1725989"/>
              <a:ext cx="3961280" cy="3136705"/>
            </a:xfrm>
            <a:prstGeom prst="roundRect">
              <a:avLst/>
            </a:prstGeom>
            <a:solidFill>
              <a:schemeClr val="accent2">
                <a:alpha val="68000"/>
              </a:schemeClr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F8E7D7F-CB06-4999-B9C7-740B816C1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85072" y="1858608"/>
              <a:ext cx="3414056" cy="2871465"/>
            </a:xfrm>
            <a:prstGeom prst="rect">
              <a:avLst/>
            </a:prstGeom>
          </p:spPr>
        </p:pic>
      </p:grpSp>
      <p:pic>
        <p:nvPicPr>
          <p:cNvPr id="13" name="Picture 2">
            <a:hlinkClick r:id="rId12" action="ppaction://hlinksldjump"/>
            <a:extLst>
              <a:ext uri="{FF2B5EF4-FFF2-40B4-BE49-F238E27FC236}">
                <a16:creationId xmlns:a16="http://schemas.microsoft.com/office/drawing/2014/main" id="{69C57EE6-8805-45D8-812B-AD6E6D1728F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21326" y="8433420"/>
            <a:ext cx="1504214" cy="16350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Snip Diagonal Corner Rectangle 3">
            <a:extLst>
              <a:ext uri="{FF2B5EF4-FFF2-40B4-BE49-F238E27FC236}">
                <a16:creationId xmlns:a16="http://schemas.microsoft.com/office/drawing/2014/main" id="{6200264C-874F-4CC4-A4E7-99E2ED38FBA5}"/>
              </a:ext>
            </a:extLst>
          </p:cNvPr>
          <p:cNvSpPr/>
          <p:nvPr/>
        </p:nvSpPr>
        <p:spPr>
          <a:xfrm>
            <a:off x="773433" y="218566"/>
            <a:ext cx="16399478" cy="3667365"/>
          </a:xfrm>
          <a:prstGeom prst="snip2DiagRect">
            <a:avLst/>
          </a:prstGeom>
          <a:solidFill>
            <a:schemeClr val="accent6">
              <a:alpha val="72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Question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 ?</a:t>
            </a:r>
            <a:endParaRPr kumimoji="0" lang="vi-VN" sz="8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rlow Condensed Thin" panose="00000306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CC0D9EE-EC29-4107-A286-45EE03EB67CF}"/>
              </a:ext>
            </a:extLst>
          </p:cNvPr>
          <p:cNvSpPr/>
          <p:nvPr/>
        </p:nvSpPr>
        <p:spPr>
          <a:xfrm>
            <a:off x="8792060" y="6287683"/>
            <a:ext cx="8484907" cy="1413666"/>
          </a:xfrm>
          <a:prstGeom prst="rect">
            <a:avLst/>
          </a:prstGeom>
          <a:solidFill>
            <a:schemeClr val="accent6">
              <a:alpha val="72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chemeClr val="bg1"/>
                </a:solidFill>
                <a:latin typeface="Barlow Condensed Thin" panose="00000306000000000000" pitchFamily="2" charset="0"/>
              </a:rPr>
              <a:t>B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. wrong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AB3245-3A3D-40C0-ADD9-B8B8D64FE08C}"/>
              </a:ext>
            </a:extLst>
          </p:cNvPr>
          <p:cNvSpPr/>
          <p:nvPr/>
        </p:nvSpPr>
        <p:spPr>
          <a:xfrm>
            <a:off x="8792060" y="4286007"/>
            <a:ext cx="8484906" cy="1413666"/>
          </a:xfrm>
          <a:prstGeom prst="rect">
            <a:avLst/>
          </a:prstGeom>
          <a:solidFill>
            <a:schemeClr val="accent6">
              <a:alpha val="72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A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. right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09A921-6CAD-4156-B1A8-CDF96A422357}"/>
              </a:ext>
            </a:extLst>
          </p:cNvPr>
          <p:cNvSpPr/>
          <p:nvPr/>
        </p:nvSpPr>
        <p:spPr>
          <a:xfrm>
            <a:off x="8688004" y="8343900"/>
            <a:ext cx="8484906" cy="1413666"/>
          </a:xfrm>
          <a:prstGeom prst="rect">
            <a:avLst/>
          </a:prstGeom>
          <a:solidFill>
            <a:schemeClr val="accent6">
              <a:alpha val="72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C. wrong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387C36-BCE1-464D-9A1A-9811566EAD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9235" y="6209618"/>
            <a:ext cx="1841506" cy="16182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FFC1C2-0581-4CC0-B69E-6984E7A4B2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9357" y="4183692"/>
            <a:ext cx="1839266" cy="14714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D6DD80-9E2E-4CDB-9EC5-C28B3F008A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1167" y="8289359"/>
            <a:ext cx="1839268" cy="161632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BC61CDB-DB41-4A13-B910-A19A41640B88}"/>
              </a:ext>
            </a:extLst>
          </p:cNvPr>
          <p:cNvGrpSpPr/>
          <p:nvPr/>
        </p:nvGrpSpPr>
        <p:grpSpPr>
          <a:xfrm>
            <a:off x="377027" y="4067035"/>
            <a:ext cx="7547774" cy="5682508"/>
            <a:chOff x="377027" y="1725989"/>
            <a:chExt cx="3961280" cy="3136705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5EB523A-9C83-4659-B875-BB68D27DA361}"/>
                </a:ext>
              </a:extLst>
            </p:cNvPr>
            <p:cNvSpPr/>
            <p:nvPr/>
          </p:nvSpPr>
          <p:spPr>
            <a:xfrm>
              <a:off x="377027" y="1725989"/>
              <a:ext cx="3961280" cy="3136705"/>
            </a:xfrm>
            <a:prstGeom prst="roundRect">
              <a:avLst/>
            </a:prstGeom>
            <a:solidFill>
              <a:schemeClr val="accent2">
                <a:alpha val="68000"/>
              </a:schemeClr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D985B7F-673E-46BB-BF54-BD34F565E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85072" y="1858608"/>
              <a:ext cx="3414056" cy="2871465"/>
            </a:xfrm>
            <a:prstGeom prst="rect">
              <a:avLst/>
            </a:prstGeom>
          </p:spPr>
        </p:pic>
      </p:grpSp>
      <p:pic>
        <p:nvPicPr>
          <p:cNvPr id="13" name="Picture 2">
            <a:hlinkClick r:id="rId12" action="ppaction://hlinksldjump"/>
            <a:extLst>
              <a:ext uri="{FF2B5EF4-FFF2-40B4-BE49-F238E27FC236}">
                <a16:creationId xmlns:a16="http://schemas.microsoft.com/office/drawing/2014/main" id="{F0724B1A-0EEF-47A9-A511-2B56904E0FD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21326" y="8433420"/>
            <a:ext cx="1504214" cy="16350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/>
          <a:srcRect t="30113" r="1" b="301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088520" y="2994334"/>
            <a:ext cx="9402037" cy="645802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956218" y="2356748"/>
            <a:ext cx="5203577" cy="610390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372175" y="4702466"/>
            <a:ext cx="4773761" cy="474989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815594" y="-2618914"/>
            <a:ext cx="5818909" cy="475695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3540045">
            <a:off x="7034860" y="-1379706"/>
            <a:ext cx="2557315" cy="255731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7827498">
            <a:off x="11899376" y="-414930"/>
            <a:ext cx="2184226" cy="218422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7827498">
            <a:off x="4415069" y="910514"/>
            <a:ext cx="2184226" cy="218422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293447">
            <a:off x="6660935" y="902509"/>
            <a:ext cx="771756" cy="111646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963502">
            <a:off x="10910506" y="1296785"/>
            <a:ext cx="521735" cy="71348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0221653" y="-260460"/>
            <a:ext cx="1074804" cy="104389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/>
          <a:srcRect l="8742" b="5458"/>
          <a:stretch>
            <a:fillRect/>
          </a:stretch>
        </p:blipFill>
        <p:spPr>
          <a:xfrm>
            <a:off x="7566557" y="-3111088"/>
            <a:ext cx="5310192" cy="449728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0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5519194" y="5408700"/>
            <a:ext cx="3055239" cy="4114800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 rot="-308625">
            <a:off x="5962127" y="1307024"/>
            <a:ext cx="6559681" cy="2106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45"/>
              </a:lnSpc>
              <a:spcBef>
                <a:spcPct val="0"/>
              </a:spcBef>
            </a:pPr>
            <a:r>
              <a:rPr lang="en-US" sz="5532">
                <a:solidFill>
                  <a:srgbClr val="FFFFFF"/>
                </a:solidFill>
                <a:latin typeface="Homemade Apple Bold Italics"/>
              </a:rPr>
              <a:t>Happy </a:t>
            </a:r>
          </a:p>
          <a:p>
            <a:pPr algn="ctr">
              <a:lnSpc>
                <a:spcPts val="9404"/>
              </a:lnSpc>
            </a:pPr>
            <a:r>
              <a:rPr lang="en-US" sz="5532">
                <a:solidFill>
                  <a:srgbClr val="FFFFFF"/>
                </a:solidFill>
                <a:latin typeface="Homemade Apple Bold Italics"/>
              </a:rPr>
              <a:t>Lunar New Year</a:t>
            </a:r>
          </a:p>
        </p:txBody>
      </p:sp>
      <p:sp>
        <p:nvSpPr>
          <p:cNvPr id="16" name="Snip Diagonal Corner Rectangle 3">
            <a:extLst>
              <a:ext uri="{FF2B5EF4-FFF2-40B4-BE49-F238E27FC236}">
                <a16:creationId xmlns:a16="http://schemas.microsoft.com/office/drawing/2014/main" id="{EFE43DE0-A1D1-490C-AE1A-F12A58C8B85B}"/>
              </a:ext>
            </a:extLst>
          </p:cNvPr>
          <p:cNvSpPr/>
          <p:nvPr/>
        </p:nvSpPr>
        <p:spPr>
          <a:xfrm>
            <a:off x="773433" y="218566"/>
            <a:ext cx="16399478" cy="3667365"/>
          </a:xfrm>
          <a:prstGeom prst="snip2DiagRect">
            <a:avLst/>
          </a:prstGeom>
          <a:solidFill>
            <a:schemeClr val="accent6">
              <a:alpha val="72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Question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 ?</a:t>
            </a:r>
            <a:endParaRPr kumimoji="0" lang="vi-VN" sz="8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rlow Condensed Thin" panose="00000306000000000000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2857B5A-736C-42B4-9AFE-1A33987F2A63}"/>
              </a:ext>
            </a:extLst>
          </p:cNvPr>
          <p:cNvSpPr/>
          <p:nvPr/>
        </p:nvSpPr>
        <p:spPr>
          <a:xfrm>
            <a:off x="8792060" y="6287683"/>
            <a:ext cx="8484907" cy="1413666"/>
          </a:xfrm>
          <a:prstGeom prst="rect">
            <a:avLst/>
          </a:prstGeom>
          <a:solidFill>
            <a:schemeClr val="accent6">
              <a:alpha val="72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chemeClr val="bg1"/>
                </a:solidFill>
                <a:latin typeface="Barlow Condensed Thin" panose="00000306000000000000" pitchFamily="2" charset="0"/>
              </a:rPr>
              <a:t>B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. wrong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1D19240-ED10-4341-9D91-10AF3F4770FC}"/>
              </a:ext>
            </a:extLst>
          </p:cNvPr>
          <p:cNvSpPr/>
          <p:nvPr/>
        </p:nvSpPr>
        <p:spPr>
          <a:xfrm>
            <a:off x="8792060" y="4286007"/>
            <a:ext cx="8484906" cy="1413666"/>
          </a:xfrm>
          <a:prstGeom prst="rect">
            <a:avLst/>
          </a:prstGeom>
          <a:solidFill>
            <a:schemeClr val="accent6">
              <a:alpha val="72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A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. right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04813AE-F342-423F-A888-C089A6BEEC87}"/>
              </a:ext>
            </a:extLst>
          </p:cNvPr>
          <p:cNvSpPr/>
          <p:nvPr/>
        </p:nvSpPr>
        <p:spPr>
          <a:xfrm>
            <a:off x="8688004" y="8343900"/>
            <a:ext cx="8484906" cy="1413666"/>
          </a:xfrm>
          <a:prstGeom prst="rect">
            <a:avLst/>
          </a:prstGeom>
          <a:solidFill>
            <a:schemeClr val="accent6">
              <a:alpha val="72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C. wrong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D50CD05-F96B-4AEE-B32C-914916675E2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9235" y="6209618"/>
            <a:ext cx="1841506" cy="161829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7ADE59E-989C-43A2-9221-D91CCE5EA4B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9357" y="4183692"/>
            <a:ext cx="1839266" cy="14714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7900111-6F0B-47F6-B1BC-AB0BA47A8F5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1167" y="8289359"/>
            <a:ext cx="1839268" cy="161632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999964C3-53BE-47C2-9C13-A9745E171B44}"/>
              </a:ext>
            </a:extLst>
          </p:cNvPr>
          <p:cNvGrpSpPr/>
          <p:nvPr/>
        </p:nvGrpSpPr>
        <p:grpSpPr>
          <a:xfrm>
            <a:off x="377027" y="4067035"/>
            <a:ext cx="7547774" cy="5682508"/>
            <a:chOff x="377027" y="1725989"/>
            <a:chExt cx="3961280" cy="3136705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F330EBC-112C-4FA9-B32B-9ECBEC252AFD}"/>
                </a:ext>
              </a:extLst>
            </p:cNvPr>
            <p:cNvSpPr/>
            <p:nvPr/>
          </p:nvSpPr>
          <p:spPr>
            <a:xfrm>
              <a:off x="377027" y="1725989"/>
              <a:ext cx="3961280" cy="3136705"/>
            </a:xfrm>
            <a:prstGeom prst="roundRect">
              <a:avLst/>
            </a:prstGeom>
            <a:solidFill>
              <a:schemeClr val="accent2">
                <a:alpha val="68000"/>
              </a:schemeClr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D01F89F-16D1-47CE-9AAA-EDD1677C9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585072" y="1858608"/>
              <a:ext cx="3414056" cy="2871465"/>
            </a:xfrm>
            <a:prstGeom prst="rect">
              <a:avLst/>
            </a:prstGeom>
          </p:spPr>
        </p:pic>
      </p:grpSp>
      <p:pic>
        <p:nvPicPr>
          <p:cNvPr id="26" name="Picture 2">
            <a:hlinkClick r:id="rId27" action="ppaction://hlinksldjump"/>
            <a:extLst>
              <a:ext uri="{FF2B5EF4-FFF2-40B4-BE49-F238E27FC236}">
                <a16:creationId xmlns:a16="http://schemas.microsoft.com/office/drawing/2014/main" id="{98D120B3-8A3F-4DA9-ADD9-93E567252A10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21326" y="8433420"/>
            <a:ext cx="1504214" cy="16350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703</TotalTime>
  <Words>211</Words>
  <Application>Microsoft Office PowerPoint</Application>
  <PresentationFormat>Custom</PresentationFormat>
  <Paragraphs>110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Calibri</vt:lpstr>
      <vt:lpstr>Barlow Condensed Black</vt:lpstr>
      <vt:lpstr>Homemade Apple Bold Italics</vt:lpstr>
      <vt:lpstr>Arial</vt:lpstr>
      <vt:lpstr>Courgette</vt:lpstr>
      <vt:lpstr>Apple Boy BTN</vt:lpstr>
      <vt:lpstr>Waterlily</vt:lpstr>
      <vt:lpstr>Barlow Condensed Thin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Lunar New Year templates</dc:title>
  <dc:creator>LUUDANG</dc:creator>
  <cp:lastModifiedBy>Hong Tu</cp:lastModifiedBy>
  <cp:revision>15</cp:revision>
  <dcterms:created xsi:type="dcterms:W3CDTF">2006-08-16T00:00:00Z</dcterms:created>
  <dcterms:modified xsi:type="dcterms:W3CDTF">2026-01-11T13:20:48Z</dcterms:modified>
  <dc:identifier>DAEz4m4vpMc</dc:identifier>
</cp:coreProperties>
</file>