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8E749-B3F7-47C6-838B-59E87C945CCC}" v="200" dt="2022-01-05T03:00:58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om" userId="efd03ca4010c35d1" providerId="LiveId" clId="{62A8E749-B3F7-47C6-838B-59E87C945CCC}"/>
    <pc:docChg chg="modSld">
      <pc:chgData name="Tran Thom" userId="efd03ca4010c35d1" providerId="LiveId" clId="{62A8E749-B3F7-47C6-838B-59E87C945CCC}" dt="2022-01-05T02:35:36.384" v="555"/>
      <pc:docMkLst>
        <pc:docMk/>
      </pc:docMkLst>
      <pc:sldChg chg="addSp modSp mod modTransition modAnim">
        <pc:chgData name="Tran Thom" userId="efd03ca4010c35d1" providerId="LiveId" clId="{62A8E749-B3F7-47C6-838B-59E87C945CCC}" dt="2022-01-04T08:05:15.578" v="533"/>
        <pc:sldMkLst>
          <pc:docMk/>
          <pc:sldMk cId="1663140549" sldId="256"/>
        </pc:sldMkLst>
        <pc:picChg chg="add mod">
          <ac:chgData name="Tran Thom" userId="efd03ca4010c35d1" providerId="LiveId" clId="{62A8E749-B3F7-47C6-838B-59E87C945CCC}" dt="2022-01-04T08:05:04.326" v="530" actId="1076"/>
          <ac:picMkLst>
            <pc:docMk/>
            <pc:sldMk cId="1663140549" sldId="256"/>
            <ac:picMk id="2" creationId="{2C32D39D-6945-468B-B1BF-E82D1FB329B3}"/>
          </ac:picMkLst>
        </pc:picChg>
      </pc:sldChg>
      <pc:sldChg chg="modSp modAnim">
        <pc:chgData name="Tran Thom" userId="efd03ca4010c35d1" providerId="LiveId" clId="{62A8E749-B3F7-47C6-838B-59E87C945CCC}" dt="2022-01-05T02:34:08.128" v="548"/>
        <pc:sldMkLst>
          <pc:docMk/>
          <pc:sldMk cId="994751959" sldId="257"/>
        </pc:sldMkLst>
        <pc:spChg chg="mod">
          <ac:chgData name="Tran Thom" userId="efd03ca4010c35d1" providerId="LiveId" clId="{62A8E749-B3F7-47C6-838B-59E87C945CCC}" dt="2022-01-04T03:29:30.341" v="468" actId="962"/>
          <ac:spMkLst>
            <pc:docMk/>
            <pc:sldMk cId="994751959" sldId="257"/>
            <ac:spMk id="6" creationId="{1A260465-1351-44C5-BB13-B2526F9AEFEC}"/>
          </ac:spMkLst>
        </pc:spChg>
        <pc:spChg chg="mod">
          <ac:chgData name="Tran Thom" userId="efd03ca4010c35d1" providerId="LiveId" clId="{62A8E749-B3F7-47C6-838B-59E87C945CCC}" dt="2022-01-04T03:30:06.332" v="472" actId="962"/>
          <ac:spMkLst>
            <pc:docMk/>
            <pc:sldMk cId="994751959" sldId="257"/>
            <ac:spMk id="7" creationId="{B6D8947D-7AD2-42C2-81FC-AFCBAE3320E1}"/>
          </ac:spMkLst>
        </pc:spChg>
        <pc:spChg chg="mod">
          <ac:chgData name="Tran Thom" userId="efd03ca4010c35d1" providerId="LiveId" clId="{62A8E749-B3F7-47C6-838B-59E87C945CCC}" dt="2022-01-04T03:30:17.349" v="473" actId="962"/>
          <ac:spMkLst>
            <pc:docMk/>
            <pc:sldMk cId="994751959" sldId="257"/>
            <ac:spMk id="8" creationId="{B5F3D12B-9B0E-4C5C-88E8-355A37EAA2BA}"/>
          </ac:spMkLst>
        </pc:spChg>
        <pc:spChg chg="mod">
          <ac:chgData name="Tran Thom" userId="efd03ca4010c35d1" providerId="LiveId" clId="{62A8E749-B3F7-47C6-838B-59E87C945CCC}" dt="2022-01-04T03:28:31.568" v="466" actId="962"/>
          <ac:spMkLst>
            <pc:docMk/>
            <pc:sldMk cId="994751959" sldId="257"/>
            <ac:spMk id="9" creationId="{FEBE0A47-0003-43F7-BC2A-00F3DA79D500}"/>
          </ac:spMkLst>
        </pc:spChg>
      </pc:sldChg>
      <pc:sldChg chg="addSp modSp mod modTransition modAnim">
        <pc:chgData name="Tran Thom" userId="efd03ca4010c35d1" providerId="LiveId" clId="{62A8E749-B3F7-47C6-838B-59E87C945CCC}" dt="2022-01-04T07:57:12.351" v="528"/>
        <pc:sldMkLst>
          <pc:docMk/>
          <pc:sldMk cId="2699922719" sldId="259"/>
        </pc:sldMkLst>
        <pc:spChg chg="add mod">
          <ac:chgData name="Tran Thom" userId="efd03ca4010c35d1" providerId="LiveId" clId="{62A8E749-B3F7-47C6-838B-59E87C945CCC}" dt="2022-01-04T03:19:12.553" v="446" actId="1076"/>
          <ac:spMkLst>
            <pc:docMk/>
            <pc:sldMk cId="2699922719" sldId="259"/>
            <ac:spMk id="12" creationId="{5FF29036-38D7-4072-B809-B8DD545AB68C}"/>
          </ac:spMkLst>
        </pc:spChg>
        <pc:picChg chg="mod">
          <ac:chgData name="Tran Thom" userId="efd03ca4010c35d1" providerId="LiveId" clId="{62A8E749-B3F7-47C6-838B-59E87C945CCC}" dt="2021-12-30T03:42:45.361" v="1" actId="962"/>
          <ac:picMkLst>
            <pc:docMk/>
            <pc:sldMk cId="2699922719" sldId="259"/>
            <ac:picMk id="8" creationId="{5AAEBA59-9849-4715-BFF2-F3D5AB8DC62B}"/>
          </ac:picMkLst>
        </pc:picChg>
        <pc:picChg chg="mod">
          <ac:chgData name="Tran Thom" userId="efd03ca4010c35d1" providerId="LiveId" clId="{62A8E749-B3F7-47C6-838B-59E87C945CCC}" dt="2021-12-30T03:45:07.218" v="7"/>
          <ac:picMkLst>
            <pc:docMk/>
            <pc:sldMk cId="2699922719" sldId="259"/>
            <ac:picMk id="15" creationId="{F5D2DC2C-A701-4472-B352-B10B8949F1B8}"/>
          </ac:picMkLst>
        </pc:picChg>
        <pc:picChg chg="mod">
          <ac:chgData name="Tran Thom" userId="efd03ca4010c35d1" providerId="LiveId" clId="{62A8E749-B3F7-47C6-838B-59E87C945CCC}" dt="2022-01-04T03:21:55.332" v="452" actId="962"/>
          <ac:picMkLst>
            <pc:docMk/>
            <pc:sldMk cId="2699922719" sldId="259"/>
            <ac:picMk id="25" creationId="{0247C1B0-B6D9-4A3E-B193-934901741E9C}"/>
          </ac:picMkLst>
        </pc:picChg>
      </pc:sldChg>
      <pc:sldChg chg="addSp modSp mod modAnim">
        <pc:chgData name="Tran Thom" userId="efd03ca4010c35d1" providerId="LiveId" clId="{62A8E749-B3F7-47C6-838B-59E87C945CCC}" dt="2022-01-05T02:35:04.872" v="552"/>
        <pc:sldMkLst>
          <pc:docMk/>
          <pc:sldMk cId="3579479633" sldId="262"/>
        </pc:sldMkLst>
        <pc:spChg chg="add mod">
          <ac:chgData name="Tran Thom" userId="efd03ca4010c35d1" providerId="LiveId" clId="{62A8E749-B3F7-47C6-838B-59E87C945CCC}" dt="2021-12-30T03:49:46.736" v="114" actId="1076"/>
          <ac:spMkLst>
            <pc:docMk/>
            <pc:sldMk cId="3579479633" sldId="262"/>
            <ac:spMk id="2" creationId="{8B032B41-6F55-43E8-8F27-5BA125D670C0}"/>
          </ac:spMkLst>
        </pc:spChg>
        <pc:spChg chg="mod">
          <ac:chgData name="Tran Thom" userId="efd03ca4010c35d1" providerId="LiveId" clId="{62A8E749-B3F7-47C6-838B-59E87C945CCC}" dt="2021-12-30T03:48:49.365" v="28" actId="20577"/>
          <ac:spMkLst>
            <pc:docMk/>
            <pc:sldMk cId="3579479633" sldId="262"/>
            <ac:spMk id="5" creationId="{FB763E24-94CF-42D1-B7F1-46E4EBAAA3C4}"/>
          </ac:spMkLst>
        </pc:spChg>
        <pc:spChg chg="mod">
          <ac:chgData name="Tran Thom" userId="efd03ca4010c35d1" providerId="LiveId" clId="{62A8E749-B3F7-47C6-838B-59E87C945CCC}" dt="2022-01-04T03:39:46.681" v="480" actId="1076"/>
          <ac:spMkLst>
            <pc:docMk/>
            <pc:sldMk cId="3579479633" sldId="262"/>
            <ac:spMk id="6" creationId="{1A260465-1351-44C5-BB13-B2526F9AEFEC}"/>
          </ac:spMkLst>
        </pc:spChg>
        <pc:spChg chg="mod">
          <ac:chgData name="Tran Thom" userId="efd03ca4010c35d1" providerId="LiveId" clId="{62A8E749-B3F7-47C6-838B-59E87C945CCC}" dt="2022-01-04T03:32:20.697" v="475" actId="962"/>
          <ac:spMkLst>
            <pc:docMk/>
            <pc:sldMk cId="3579479633" sldId="262"/>
            <ac:spMk id="7" creationId="{B6D8947D-7AD2-42C2-81FC-AFCBAE3320E1}"/>
          </ac:spMkLst>
        </pc:spChg>
        <pc:spChg chg="mod">
          <ac:chgData name="Tran Thom" userId="efd03ca4010c35d1" providerId="LiveId" clId="{62A8E749-B3F7-47C6-838B-59E87C945CCC}" dt="2022-01-04T03:32:36.334" v="477" actId="962"/>
          <ac:spMkLst>
            <pc:docMk/>
            <pc:sldMk cId="3579479633" sldId="262"/>
            <ac:spMk id="8" creationId="{B5F3D12B-9B0E-4C5C-88E8-355A37EAA2BA}"/>
          </ac:spMkLst>
        </pc:spChg>
        <pc:spChg chg="mod">
          <ac:chgData name="Tran Thom" userId="efd03ca4010c35d1" providerId="LiveId" clId="{62A8E749-B3F7-47C6-838B-59E87C945CCC}" dt="2022-01-04T03:32:28.036" v="476" actId="962"/>
          <ac:spMkLst>
            <pc:docMk/>
            <pc:sldMk cId="3579479633" sldId="262"/>
            <ac:spMk id="9" creationId="{FEBE0A47-0003-43F7-BC2A-00F3DA79D500}"/>
          </ac:spMkLst>
        </pc:spChg>
        <pc:spChg chg="mod">
          <ac:chgData name="Tran Thom" userId="efd03ca4010c35d1" providerId="LiveId" clId="{62A8E749-B3F7-47C6-838B-59E87C945CCC}" dt="2021-12-30T03:49:06.624" v="35" actId="20577"/>
          <ac:spMkLst>
            <pc:docMk/>
            <pc:sldMk cId="3579479633" sldId="262"/>
            <ac:spMk id="12" creationId="{3BCCA924-CDD7-4038-8974-7B084E941792}"/>
          </ac:spMkLst>
        </pc:spChg>
      </pc:sldChg>
      <pc:sldChg chg="addSp modSp mod modTransition modAnim">
        <pc:chgData name="Tran Thom" userId="efd03ca4010c35d1" providerId="LiveId" clId="{62A8E749-B3F7-47C6-838B-59E87C945CCC}" dt="2022-01-05T02:35:36.384" v="555"/>
        <pc:sldMkLst>
          <pc:docMk/>
          <pc:sldMk cId="1853260815" sldId="263"/>
        </pc:sldMkLst>
        <pc:spChg chg="add mod">
          <ac:chgData name="Tran Thom" userId="efd03ca4010c35d1" providerId="LiveId" clId="{62A8E749-B3F7-47C6-838B-59E87C945CCC}" dt="2022-01-04T03:18:43.648" v="443" actId="20577"/>
          <ac:spMkLst>
            <pc:docMk/>
            <pc:sldMk cId="1853260815" sldId="263"/>
            <ac:spMk id="2" creationId="{BB6E87AF-BDF8-4C3D-A762-5428D08C1CD3}"/>
          </ac:spMkLst>
        </pc:spChg>
        <pc:spChg chg="mod">
          <ac:chgData name="Tran Thom" userId="efd03ca4010c35d1" providerId="LiveId" clId="{62A8E749-B3F7-47C6-838B-59E87C945CCC}" dt="2022-01-04T03:19:46.719" v="448"/>
          <ac:spMkLst>
            <pc:docMk/>
            <pc:sldMk cId="1853260815" sldId="263"/>
            <ac:spMk id="4" creationId="{4C9F21C4-86D6-475F-8CCE-28C7F0EF36FF}"/>
          </ac:spMkLst>
        </pc:spChg>
        <pc:spChg chg="mod">
          <ac:chgData name="Tran Thom" userId="efd03ca4010c35d1" providerId="LiveId" clId="{62A8E749-B3F7-47C6-838B-59E87C945CCC}" dt="2022-01-04T07:52:32.497" v="483" actId="962"/>
          <ac:spMkLst>
            <pc:docMk/>
            <pc:sldMk cId="1853260815" sldId="263"/>
            <ac:spMk id="6" creationId="{1A260465-1351-44C5-BB13-B2526F9AEFEC}"/>
          </ac:spMkLst>
        </pc:spChg>
        <pc:spChg chg="mod">
          <ac:chgData name="Tran Thom" userId="efd03ca4010c35d1" providerId="LiveId" clId="{62A8E749-B3F7-47C6-838B-59E87C945CCC}" dt="2022-01-04T07:52:41.651" v="484" actId="962"/>
          <ac:spMkLst>
            <pc:docMk/>
            <pc:sldMk cId="1853260815" sldId="263"/>
            <ac:spMk id="7" creationId="{B6D8947D-7AD2-42C2-81FC-AFCBAE3320E1}"/>
          </ac:spMkLst>
        </pc:spChg>
        <pc:spChg chg="mod">
          <ac:chgData name="Tran Thom" userId="efd03ca4010c35d1" providerId="LiveId" clId="{62A8E749-B3F7-47C6-838B-59E87C945CCC}" dt="2022-01-04T07:53:00.322" v="486" actId="962"/>
          <ac:spMkLst>
            <pc:docMk/>
            <pc:sldMk cId="1853260815" sldId="263"/>
            <ac:spMk id="8" creationId="{B5F3D12B-9B0E-4C5C-88E8-355A37EAA2BA}"/>
          </ac:spMkLst>
        </pc:spChg>
        <pc:spChg chg="mod">
          <ac:chgData name="Tran Thom" userId="efd03ca4010c35d1" providerId="LiveId" clId="{62A8E749-B3F7-47C6-838B-59E87C945CCC}" dt="2022-01-04T07:52:52.010" v="485" actId="962"/>
          <ac:spMkLst>
            <pc:docMk/>
            <pc:sldMk cId="1853260815" sldId="263"/>
            <ac:spMk id="9" creationId="{FEBE0A47-0003-43F7-BC2A-00F3DA79D5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6DEE-670C-463B-8240-3027B7659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D0BF6-0A45-488A-BE34-E60EDDB38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2743-F346-48E8-A463-CB74B7EF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1078-E8E3-4D0A-8791-512D9F89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7197-A404-49DC-B013-B6EF9FC2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AC7-BE89-4E9D-9455-EEA8C0A7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44CAB-2FE9-4DFD-85EA-F24DF566E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214A-1293-450D-B0C4-C09D96F3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9A0D2-14DB-47C7-A99D-C88F13E0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A8074-58E5-42B9-AF39-9802D04F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5270C-4456-4CDC-B4FC-814B4C344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65AB8-0283-4546-A54C-6FEB32AF4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52912-BC5C-4992-B1C5-468C5E59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034A7-39DB-4911-8297-9EB1EA43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8AA71-E80A-4883-860C-E5668231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90D5-51AF-46C1-B1F1-FC3A741D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F05D-6B4C-4A5C-BDC1-C0229977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5D389-BEC9-44A9-8FC8-B35936BC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FD30-6293-4EB2-A315-ED2D7B44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0D201-D459-43D0-B36A-B6599503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E1187-AE00-481E-A8BC-F1AFB5BA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15288-8F62-41B5-914E-7C049EE8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C0F9-7DE2-4FA1-8A32-362E9059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206E3-0369-4D7D-AB98-86F379BA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69538-C878-4F40-8E2B-276F9B71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FCAC-69B7-49D3-8CCC-AAA6C8D9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EC98-426C-4736-91DE-17984D76E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9CDB0-4EA3-41D6-B6EC-5ED8708F2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32F0-F5F2-4B6D-A4FA-89894976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F4F14-4FDC-4EC8-9BB7-172EA5A1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CA9C9-879C-40BB-8C48-75EC025B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B4BF-BB0C-4FCA-BB79-C1012290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6B7FE-977A-4843-A371-C68540D9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9A3B1-6B0F-479B-9732-E9B28327F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82B5C-CE44-49BB-BE9F-F74E1F484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B6D25-EEFC-4077-9F4A-FABD0D907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B9173-4DD1-45CF-96BE-CF0A8739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D41AC-811E-4E56-A851-817C6BD3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C8A59-AD3C-44AC-B463-CCC3801A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B632-FF71-4875-B66C-214FF26B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A6927-B283-40D8-9FD8-464C179D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B19CA-3F53-4DCB-A45B-CE3B9498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A97CE-5770-4BA6-AF83-717CA2BD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7F05C-EE06-4310-BCD2-F76B33C7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B8417-EA22-474F-BB6E-561BAC43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FAC52-A8BA-43AF-BCD4-EE3BF875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8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3604-DAF0-4D2C-BE0A-4D4C3F33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8635-C5A0-4F8B-B746-88E9EBC9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1ED9A-A729-4577-95BA-446902F1C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451D0-D271-42BD-ADAB-B8F88C56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F1FBF-7430-4E85-9588-80A5BEAB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9A396-4000-4DF0-AACB-04BB0C42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4FED-FDEF-4DEB-B83D-15C29766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34187-5834-429F-ADCE-D9F2450E4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255BC-3193-49B5-90A6-E7FC8C7FF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32D48-EBEB-4E23-8B15-910F16C6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9DA16-C133-4F3E-A0BC-F97661EA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38970-5E60-4E87-99DF-CBCCFCA4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9F82F1-85A3-45F0-8295-53E920A1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54C4-3870-437F-BF5E-3161221D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1F3F-F4F6-43D9-BD67-31DD6B222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1A5B-F54C-4C0E-9023-5B37CE2986B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1F6C-7D9E-484A-BC57-0E83E1F3C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3CF8E-6434-4B70-85F2-11DA3F3BB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AF12-05AC-4362-89B7-C17C0142E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yellow, plant&#10;&#10;Description automatically generated">
            <a:extLst>
              <a:ext uri="{FF2B5EF4-FFF2-40B4-BE49-F238E27FC236}">
                <a16:creationId xmlns:a16="http://schemas.microsoft.com/office/drawing/2014/main" id="{AA2F9CC2-C5A7-4DE1-A48E-9BDB9E37A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2789" y="290016"/>
            <a:ext cx="3138984" cy="3138984"/>
          </a:xfrm>
          <a:prstGeom prst="rect">
            <a:avLst/>
          </a:prstGeom>
        </p:spPr>
      </p:pic>
      <p:pic>
        <p:nvPicPr>
          <p:cNvPr id="9" name="Picture 8" descr="A picture containing table, indoor, flower, lamp&#10;&#10;Description automatically generated">
            <a:extLst>
              <a:ext uri="{FF2B5EF4-FFF2-40B4-BE49-F238E27FC236}">
                <a16:creationId xmlns:a16="http://schemas.microsoft.com/office/drawing/2014/main" id="{32E0E914-8AE9-4B7E-9CB2-D23D031EF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695" y="818868"/>
            <a:ext cx="3748585" cy="3748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01F68-AF8F-4A56-81A4-EB57CDA91D43}"/>
              </a:ext>
            </a:extLst>
          </p:cNvPr>
          <p:cNvSpPr txBox="1"/>
          <p:nvPr/>
        </p:nvSpPr>
        <p:spPr>
          <a:xfrm>
            <a:off x="4632281" y="3507336"/>
            <a:ext cx="2879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SVN-Billo" panose="00000400000000000000" pitchFamily="2" charset="0"/>
              </a:rPr>
              <a:t>TRÒ CHƠI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DC6FB-C8E1-4870-B2BA-0DD70961FC4F}"/>
              </a:ext>
            </a:extLst>
          </p:cNvPr>
          <p:cNvSpPr txBox="1"/>
          <p:nvPr/>
        </p:nvSpPr>
        <p:spPr>
          <a:xfrm>
            <a:off x="3027535" y="4416669"/>
            <a:ext cx="643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SVN-Berkshire Swash" panose="02040603050506020204" pitchFamily="18" charset="0"/>
              </a:rPr>
              <a:t>HÁI LỘC ĐẦU XUÂN</a:t>
            </a:r>
          </a:p>
        </p:txBody>
      </p:sp>
      <p:pic>
        <p:nvPicPr>
          <p:cNvPr id="2" name="Positive Fuse - French Fuse">
            <a:hlinkClick r:id="" action="ppaction://media"/>
            <a:extLst>
              <a:ext uri="{FF2B5EF4-FFF2-40B4-BE49-F238E27FC236}">
                <a16:creationId xmlns:a16="http://schemas.microsoft.com/office/drawing/2014/main" id="{2C32D39D-6945-468B-B1BF-E82D1FB32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7973" y="-753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yellow, plant&#10;&#10;Description automatically generated">
            <a:extLst>
              <a:ext uri="{FF2B5EF4-FFF2-40B4-BE49-F238E27FC236}">
                <a16:creationId xmlns:a16="http://schemas.microsoft.com/office/drawing/2014/main" id="{AA2F9CC2-C5A7-4DE1-A48E-9BDB9E37A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2789" y="290016"/>
            <a:ext cx="3138984" cy="3138984"/>
          </a:xfrm>
          <a:prstGeom prst="rect">
            <a:avLst/>
          </a:prstGeom>
        </p:spPr>
      </p:pic>
      <p:pic>
        <p:nvPicPr>
          <p:cNvPr id="9" name="Picture 8" descr="A picture containing table, indoor, flower, lamp&#10;&#10;Description automatically generated">
            <a:extLst>
              <a:ext uri="{FF2B5EF4-FFF2-40B4-BE49-F238E27FC236}">
                <a16:creationId xmlns:a16="http://schemas.microsoft.com/office/drawing/2014/main" id="{32E0E914-8AE9-4B7E-9CB2-D23D031EF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695" y="818868"/>
            <a:ext cx="3748585" cy="3748585"/>
          </a:xfrm>
          <a:prstGeom prst="rect">
            <a:avLst/>
          </a:prstGeom>
        </p:spPr>
      </p:pic>
      <p:pic>
        <p:nvPicPr>
          <p:cNvPr id="8" name="lixi1" descr="Calendar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5AAEBA59-9849-4715-BFF2-F3D5AB8DC6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t="17750" r="52921" b="4584"/>
          <a:stretch/>
        </p:blipFill>
        <p:spPr>
          <a:xfrm rot="1050734">
            <a:off x="2860026" y="1352567"/>
            <a:ext cx="600320" cy="12783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05670172-AA3C-4853-BCA2-E86CCF45E7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417" r="14038" b="4583"/>
          <a:stretch/>
        </p:blipFill>
        <p:spPr>
          <a:xfrm rot="21227849">
            <a:off x="8435185" y="1309345"/>
            <a:ext cx="500218" cy="99195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lixi2" descr="Graphical user interface, application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F5D2DC2C-A701-4472-B352-B10B8949F1B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t="17417" r="52921" b="4250"/>
          <a:stretch/>
        </p:blipFill>
        <p:spPr>
          <a:xfrm rot="20852261">
            <a:off x="3816729" y="1851042"/>
            <a:ext cx="558807" cy="12372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2E163D-D2C0-45B1-BAD8-BF9B8079CC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750" r="14648" b="7184"/>
          <a:stretch/>
        </p:blipFill>
        <p:spPr>
          <a:xfrm rot="1455647">
            <a:off x="6177936" y="1646578"/>
            <a:ext cx="525800" cy="10207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96D75FD-79D2-4363-B456-DD1F595957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051" r="18628" b="6226"/>
          <a:stretch/>
        </p:blipFill>
        <p:spPr>
          <a:xfrm rot="20650219">
            <a:off x="7856415" y="1784254"/>
            <a:ext cx="503785" cy="10730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A picture containing text, covered, colorful&#10;&#10;Description automatically generated">
            <a:extLst>
              <a:ext uri="{FF2B5EF4-FFF2-40B4-BE49-F238E27FC236}">
                <a16:creationId xmlns:a16="http://schemas.microsoft.com/office/drawing/2014/main" id="{1E78E6BE-4DC0-457B-8436-6C5C60639D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728" r="14732" b="7183"/>
          <a:stretch/>
        </p:blipFill>
        <p:spPr>
          <a:xfrm rot="21091879">
            <a:off x="4836077" y="978221"/>
            <a:ext cx="518280" cy="98201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3" name="Picture 22" descr="A picture containing text, bunch, different, several&#10;&#10;Description automatically generated">
            <a:extLst>
              <a:ext uri="{FF2B5EF4-FFF2-40B4-BE49-F238E27FC236}">
                <a16:creationId xmlns:a16="http://schemas.microsoft.com/office/drawing/2014/main" id="{86E31F26-1F29-436F-BFDB-05106E795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3" t="18277" r="22083" b="15812"/>
          <a:stretch/>
        </p:blipFill>
        <p:spPr>
          <a:xfrm rot="942746">
            <a:off x="6866290" y="1962285"/>
            <a:ext cx="522709" cy="112191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5" name="lixi3" descr="A picture containing text, bunch, different, several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0247C1B0-B6D9-4A3E-B193-934901741E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9" t="18277" r="2500" b="15812"/>
          <a:stretch/>
        </p:blipFill>
        <p:spPr>
          <a:xfrm>
            <a:off x="4739929" y="2329108"/>
            <a:ext cx="586958" cy="12119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F29036-38D7-4072-B809-B8DD545AB68C}"/>
              </a:ext>
            </a:extLst>
          </p:cNvPr>
          <p:cNvSpPr txBox="1"/>
          <p:nvPr/>
        </p:nvSpPr>
        <p:spPr>
          <a:xfrm>
            <a:off x="3245675" y="4174866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SVN-Berkshire Swash" panose="02040603050506020204" pitchFamily="18" charset="0"/>
              </a:rPr>
              <a:t>HÁI LỘC ĐẦU XUÂN</a:t>
            </a:r>
          </a:p>
        </p:txBody>
      </p:sp>
    </p:spTree>
    <p:extLst>
      <p:ext uri="{BB962C8B-B14F-4D97-AF65-F5344CB8AC3E}">
        <p14:creationId xmlns:p14="http://schemas.microsoft.com/office/powerpoint/2010/main" val="269992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m1">
            <a:hlinkClick r:id="rId4" action="ppaction://hlinksldjump"/>
            <a:extLst>
              <a:ext uri="{FF2B5EF4-FFF2-40B4-BE49-F238E27FC236}">
                <a16:creationId xmlns:a16="http://schemas.microsoft.com/office/drawing/2014/main" id="{4C9F21C4-86D6-475F-8CCE-28C7F0EF36FF}"/>
              </a:ext>
            </a:extLst>
          </p:cNvPr>
          <p:cNvSpPr/>
          <p:nvPr/>
        </p:nvSpPr>
        <p:spPr>
          <a:xfrm>
            <a:off x="5364606" y="5507223"/>
            <a:ext cx="1886857" cy="5225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Blade Runner" panose="02040603050506020204" pitchFamily="18" charset="0"/>
              </a:rPr>
              <a:t>HOME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763E24-94CF-42D1-B7F1-46E4EBAAA3C4}"/>
              </a:ext>
            </a:extLst>
          </p:cNvPr>
          <p:cNvSpPr/>
          <p:nvPr/>
        </p:nvSpPr>
        <p:spPr>
          <a:xfrm>
            <a:off x="3485322" y="1020417"/>
            <a:ext cx="5645426" cy="137822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t cha">
            <a:extLst>
              <a:ext uri="{FF2B5EF4-FFF2-40B4-BE49-F238E27FC236}">
                <a16:creationId xmlns:a16="http://schemas.microsoft.com/office/drawing/2014/main" id="{1A260465-1351-44C5-BB13-B2526F9AEFEC}"/>
              </a:ext>
            </a:extLst>
          </p:cNvPr>
          <p:cNvSpPr/>
          <p:nvPr/>
        </p:nvSpPr>
        <p:spPr>
          <a:xfrm>
            <a:off x="3856383" y="275645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Berkshire Swash" panose="02040603050506020204" pitchFamily="18" charset="0"/>
              </a:rPr>
              <a:t>Tết Cha</a:t>
            </a:r>
          </a:p>
        </p:txBody>
      </p:sp>
      <p:sp>
        <p:nvSpPr>
          <p:cNvPr id="7" name="tet me">
            <a:extLst>
              <a:ext uri="{FF2B5EF4-FFF2-40B4-BE49-F238E27FC236}">
                <a16:creationId xmlns:a16="http://schemas.microsoft.com/office/drawing/2014/main" id="{B6D8947D-7AD2-42C2-81FC-AFCBAE3320E1}"/>
              </a:ext>
            </a:extLst>
          </p:cNvPr>
          <p:cNvSpPr/>
          <p:nvPr/>
        </p:nvSpPr>
        <p:spPr>
          <a:xfrm>
            <a:off x="6745357" y="275645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VN-Berkshire Swash" panose="02040603050506020204" pitchFamily="18" charset="0"/>
              </a:rPr>
              <a:t>Tết Mẹ</a:t>
            </a:r>
          </a:p>
        </p:txBody>
      </p:sp>
      <p:sp>
        <p:nvSpPr>
          <p:cNvPr id="8" name="tet trong cay">
            <a:extLst>
              <a:ext uri="{FF2B5EF4-FFF2-40B4-BE49-F238E27FC236}">
                <a16:creationId xmlns:a16="http://schemas.microsoft.com/office/drawing/2014/main" id="{B5F3D12B-9B0E-4C5C-88E8-355A37EAA2BA}"/>
              </a:ext>
            </a:extLst>
          </p:cNvPr>
          <p:cNvSpPr/>
          <p:nvPr/>
        </p:nvSpPr>
        <p:spPr>
          <a:xfrm>
            <a:off x="6745357" y="411527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VN-Berkshire Swash" panose="02040603050506020204" pitchFamily="18" charset="0"/>
              </a:rPr>
              <a:t>Tết trồng cây</a:t>
            </a:r>
          </a:p>
        </p:txBody>
      </p:sp>
      <p:sp>
        <p:nvSpPr>
          <p:cNvPr id="9" name="tet thay">
            <a:extLst>
              <a:ext uri="{FF2B5EF4-FFF2-40B4-BE49-F238E27FC236}">
                <a16:creationId xmlns:a16="http://schemas.microsoft.com/office/drawing/2014/main" id="{FEBE0A47-0003-43F7-BC2A-00F3DA79D500}"/>
              </a:ext>
            </a:extLst>
          </p:cNvPr>
          <p:cNvSpPr/>
          <p:nvPr/>
        </p:nvSpPr>
        <p:spPr>
          <a:xfrm>
            <a:off x="3856382" y="4104148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VN-Berkshire Swash" panose="02040603050506020204" pitchFamily="18" charset="0"/>
              </a:rPr>
              <a:t>Tết Thầy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CCA924-CDD7-4038-8974-7B084E941792}"/>
              </a:ext>
            </a:extLst>
          </p:cNvPr>
          <p:cNvSpPr/>
          <p:nvPr/>
        </p:nvSpPr>
        <p:spPr>
          <a:xfrm>
            <a:off x="3657600" y="1152938"/>
            <a:ext cx="5353878" cy="111318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SVN-Ready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96E34-D9D8-4DD5-A2D2-EA67DF1AF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515409"/>
            <a:ext cx="2238443" cy="22384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C96A5-4582-4D8A-BB97-4739A3763D96}"/>
              </a:ext>
            </a:extLst>
          </p:cNvPr>
          <p:cNvSpPr txBox="1"/>
          <p:nvPr/>
        </p:nvSpPr>
        <p:spPr>
          <a:xfrm>
            <a:off x="5100913" y="1417141"/>
            <a:ext cx="352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VN-Ready" panose="02040603050506020204" pitchFamily="18" charset="0"/>
              </a:rPr>
              <a:t>Mùng 3 là Tết gì?</a:t>
            </a:r>
          </a:p>
        </p:txBody>
      </p:sp>
    </p:spTree>
    <p:extLst>
      <p:ext uri="{BB962C8B-B14F-4D97-AF65-F5344CB8AC3E}">
        <p14:creationId xmlns:p14="http://schemas.microsoft.com/office/powerpoint/2010/main" val="9947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m2">
            <a:hlinkClick r:id="rId4" action="ppaction://hlinksldjump"/>
            <a:extLst>
              <a:ext uri="{FF2B5EF4-FFF2-40B4-BE49-F238E27FC236}">
                <a16:creationId xmlns:a16="http://schemas.microsoft.com/office/drawing/2014/main" id="{4C9F21C4-86D6-475F-8CCE-28C7F0EF36FF}"/>
              </a:ext>
            </a:extLst>
          </p:cNvPr>
          <p:cNvSpPr/>
          <p:nvPr/>
        </p:nvSpPr>
        <p:spPr>
          <a:xfrm>
            <a:off x="5364606" y="5507223"/>
            <a:ext cx="1886857" cy="5225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Blade Runner" panose="02040603050506020204" pitchFamily="18" charset="0"/>
              </a:rPr>
              <a:t>HOME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763E24-94CF-42D1-B7F1-46E4EBAAA3C4}"/>
              </a:ext>
            </a:extLst>
          </p:cNvPr>
          <p:cNvSpPr/>
          <p:nvPr/>
        </p:nvSpPr>
        <p:spPr>
          <a:xfrm>
            <a:off x="3485322" y="1020417"/>
            <a:ext cx="5645426" cy="137822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inhdan">
            <a:extLst>
              <a:ext uri="{FF2B5EF4-FFF2-40B4-BE49-F238E27FC236}">
                <a16:creationId xmlns:a16="http://schemas.microsoft.com/office/drawing/2014/main" id="{1A260465-1351-44C5-BB13-B2526F9AEFEC}"/>
              </a:ext>
            </a:extLst>
          </p:cNvPr>
          <p:cNvSpPr/>
          <p:nvPr/>
        </p:nvSpPr>
        <p:spPr>
          <a:xfrm>
            <a:off x="3856382" y="275645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Ready" panose="02040603050506020204" pitchFamily="18" charset="0"/>
              </a:rPr>
              <a:t>Bình Dần</a:t>
            </a:r>
          </a:p>
        </p:txBody>
      </p:sp>
      <p:sp>
        <p:nvSpPr>
          <p:cNvPr id="7" name="nhamdan">
            <a:extLst>
              <a:ext uri="{FF2B5EF4-FFF2-40B4-BE49-F238E27FC236}">
                <a16:creationId xmlns:a16="http://schemas.microsoft.com/office/drawing/2014/main" id="{B6D8947D-7AD2-42C2-81FC-AFCBAE3320E1}"/>
              </a:ext>
            </a:extLst>
          </p:cNvPr>
          <p:cNvSpPr/>
          <p:nvPr/>
        </p:nvSpPr>
        <p:spPr>
          <a:xfrm>
            <a:off x="6745357" y="275645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Ready" panose="02040603050506020204" pitchFamily="18" charset="0"/>
              </a:rPr>
              <a:t>Nhâm Dần</a:t>
            </a:r>
          </a:p>
        </p:txBody>
      </p:sp>
      <p:sp>
        <p:nvSpPr>
          <p:cNvPr id="8" name="maudan">
            <a:extLst>
              <a:ext uri="{FF2B5EF4-FFF2-40B4-BE49-F238E27FC236}">
                <a16:creationId xmlns:a16="http://schemas.microsoft.com/office/drawing/2014/main" id="{B5F3D12B-9B0E-4C5C-88E8-355A37EAA2BA}"/>
              </a:ext>
            </a:extLst>
          </p:cNvPr>
          <p:cNvSpPr/>
          <p:nvPr/>
        </p:nvSpPr>
        <p:spPr>
          <a:xfrm>
            <a:off x="6745357" y="411527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Ready" panose="02040603050506020204" pitchFamily="18" charset="0"/>
              </a:rPr>
              <a:t>Mậu Dần</a:t>
            </a:r>
          </a:p>
        </p:txBody>
      </p:sp>
      <p:sp>
        <p:nvSpPr>
          <p:cNvPr id="9" name="giapdan">
            <a:extLst>
              <a:ext uri="{FF2B5EF4-FFF2-40B4-BE49-F238E27FC236}">
                <a16:creationId xmlns:a16="http://schemas.microsoft.com/office/drawing/2014/main" id="{FEBE0A47-0003-43F7-BC2A-00F3DA79D500}"/>
              </a:ext>
            </a:extLst>
          </p:cNvPr>
          <p:cNvSpPr/>
          <p:nvPr/>
        </p:nvSpPr>
        <p:spPr>
          <a:xfrm>
            <a:off x="3856382" y="4104148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Ready" panose="02040603050506020204" pitchFamily="18" charset="0"/>
              </a:rPr>
              <a:t>Giáp Dần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CCA924-CDD7-4038-8974-7B084E941792}"/>
              </a:ext>
            </a:extLst>
          </p:cNvPr>
          <p:cNvSpPr/>
          <p:nvPr/>
        </p:nvSpPr>
        <p:spPr>
          <a:xfrm>
            <a:off x="3657600" y="1152938"/>
            <a:ext cx="5353878" cy="111318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96E34-D9D8-4DD5-A2D2-EA67DF1AF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2" y="590308"/>
            <a:ext cx="2238443" cy="2238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032B41-6F55-43E8-8F27-5BA125D670C0}"/>
              </a:ext>
            </a:extLst>
          </p:cNvPr>
          <p:cNvSpPr txBox="1"/>
          <p:nvPr/>
        </p:nvSpPr>
        <p:spPr>
          <a:xfrm>
            <a:off x="4570343" y="1188903"/>
            <a:ext cx="4350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VN-Ready" panose="02040603050506020204" pitchFamily="18" charset="0"/>
              </a:rPr>
              <a:t>Năm 2022 theo Âm lịch gọi là năm gì?</a:t>
            </a:r>
          </a:p>
        </p:txBody>
      </p:sp>
    </p:spTree>
    <p:extLst>
      <p:ext uri="{BB962C8B-B14F-4D97-AF65-F5344CB8AC3E}">
        <p14:creationId xmlns:p14="http://schemas.microsoft.com/office/powerpoint/2010/main" val="35794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m3">
            <a:hlinkClick r:id="rId4" action="ppaction://hlinksldjump"/>
            <a:extLst>
              <a:ext uri="{FF2B5EF4-FFF2-40B4-BE49-F238E27FC236}">
                <a16:creationId xmlns:a16="http://schemas.microsoft.com/office/drawing/2014/main" id="{4C9F21C4-86D6-475F-8CCE-28C7F0EF36FF}"/>
              </a:ext>
            </a:extLst>
          </p:cNvPr>
          <p:cNvSpPr/>
          <p:nvPr/>
        </p:nvSpPr>
        <p:spPr>
          <a:xfrm>
            <a:off x="5364606" y="5507223"/>
            <a:ext cx="1886857" cy="5225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VN-Blade Runner" panose="02040603050506020204" pitchFamily="18" charset="0"/>
              </a:rPr>
              <a:t>HOME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763E24-94CF-42D1-B7F1-46E4EBAAA3C4}"/>
              </a:ext>
            </a:extLst>
          </p:cNvPr>
          <p:cNvSpPr/>
          <p:nvPr/>
        </p:nvSpPr>
        <p:spPr>
          <a:xfrm>
            <a:off x="3485322" y="1020417"/>
            <a:ext cx="5645426" cy="137822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ngtuoi">
            <a:extLst>
              <a:ext uri="{FF2B5EF4-FFF2-40B4-BE49-F238E27FC236}">
                <a16:creationId xmlns:a16="http://schemas.microsoft.com/office/drawing/2014/main" id="{1A260465-1351-44C5-BB13-B2526F9AEFEC}"/>
              </a:ext>
            </a:extLst>
          </p:cNvPr>
          <p:cNvSpPr/>
          <p:nvPr/>
        </p:nvSpPr>
        <p:spPr>
          <a:xfrm>
            <a:off x="3856383" y="275645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SVN-Ready" panose="02040603050506020204" pitchFamily="18" charset="0"/>
              </a:rPr>
              <a:t>Mừng tuổi</a:t>
            </a:r>
          </a:p>
        </p:txBody>
      </p:sp>
      <p:sp>
        <p:nvSpPr>
          <p:cNvPr id="7" name="xongnha">
            <a:extLst>
              <a:ext uri="{FF2B5EF4-FFF2-40B4-BE49-F238E27FC236}">
                <a16:creationId xmlns:a16="http://schemas.microsoft.com/office/drawing/2014/main" id="{B6D8947D-7AD2-42C2-81FC-AFCBAE3320E1}"/>
              </a:ext>
            </a:extLst>
          </p:cNvPr>
          <p:cNvSpPr/>
          <p:nvPr/>
        </p:nvSpPr>
        <p:spPr>
          <a:xfrm>
            <a:off x="6745357" y="275645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SVN-Ready" panose="02040603050506020204" pitchFamily="18" charset="0"/>
              </a:rPr>
              <a:t>Xông nhà</a:t>
            </a:r>
          </a:p>
        </p:txBody>
      </p:sp>
      <p:sp>
        <p:nvSpPr>
          <p:cNvPr id="8" name="chuctet">
            <a:extLst>
              <a:ext uri="{FF2B5EF4-FFF2-40B4-BE49-F238E27FC236}">
                <a16:creationId xmlns:a16="http://schemas.microsoft.com/office/drawing/2014/main" id="{B5F3D12B-9B0E-4C5C-88E8-355A37EAA2BA}"/>
              </a:ext>
            </a:extLst>
          </p:cNvPr>
          <p:cNvSpPr/>
          <p:nvPr/>
        </p:nvSpPr>
        <p:spPr>
          <a:xfrm>
            <a:off x="6745357" y="4115272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SVN-Ready" panose="02040603050506020204" pitchFamily="18" charset="0"/>
              </a:rPr>
              <a:t>Chúc Tết</a:t>
            </a:r>
          </a:p>
        </p:txBody>
      </p:sp>
      <p:sp>
        <p:nvSpPr>
          <p:cNvPr id="9" name="dongiaothua">
            <a:extLst>
              <a:ext uri="{FF2B5EF4-FFF2-40B4-BE49-F238E27FC236}">
                <a16:creationId xmlns:a16="http://schemas.microsoft.com/office/drawing/2014/main" id="{FEBE0A47-0003-43F7-BC2A-00F3DA79D500}"/>
              </a:ext>
            </a:extLst>
          </p:cNvPr>
          <p:cNvSpPr/>
          <p:nvPr/>
        </p:nvSpPr>
        <p:spPr>
          <a:xfrm>
            <a:off x="3856382" y="4104148"/>
            <a:ext cx="1722783" cy="672548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SVN-Ready" panose="02040603050506020204" pitchFamily="18" charset="0"/>
              </a:rPr>
              <a:t>Đón giao thừa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CCA924-CDD7-4038-8974-7B084E941792}"/>
              </a:ext>
            </a:extLst>
          </p:cNvPr>
          <p:cNvSpPr/>
          <p:nvPr/>
        </p:nvSpPr>
        <p:spPr>
          <a:xfrm>
            <a:off x="3657600" y="1152938"/>
            <a:ext cx="5353878" cy="111318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96E34-D9D8-4DD5-A2D2-EA67DF1AF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2" y="590308"/>
            <a:ext cx="2238443" cy="2238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E87AF-BDF8-4C3D-A762-5428D08C1CD3}"/>
              </a:ext>
            </a:extLst>
          </p:cNvPr>
          <p:cNvSpPr txBox="1"/>
          <p:nvPr/>
        </p:nvSpPr>
        <p:spPr>
          <a:xfrm>
            <a:off x="4717772" y="1175987"/>
            <a:ext cx="441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VN-Ready" panose="02040603050506020204" pitchFamily="18" charset="0"/>
              </a:rPr>
              <a:t>Phong tục dân gian nào sẽ mang lại may mắn, tài lộc cho chủ nhà vào ngày Tết?</a:t>
            </a:r>
          </a:p>
        </p:txBody>
      </p:sp>
    </p:spTree>
    <p:extLst>
      <p:ext uri="{BB962C8B-B14F-4D97-AF65-F5344CB8AC3E}">
        <p14:creationId xmlns:p14="http://schemas.microsoft.com/office/powerpoint/2010/main" val="1853260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75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SVN-Berkshire Swash</vt:lpstr>
      <vt:lpstr>SVN-Billo</vt:lpstr>
      <vt:lpstr>SVN-Blade Runner</vt:lpstr>
      <vt:lpstr>SVN-Ready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Thom</dc:creator>
  <cp:lastModifiedBy>Tran Thom</cp:lastModifiedBy>
  <cp:revision>1</cp:revision>
  <dcterms:created xsi:type="dcterms:W3CDTF">2021-12-30T01:04:50Z</dcterms:created>
  <dcterms:modified xsi:type="dcterms:W3CDTF">2022-01-05T03:01:21Z</dcterms:modified>
</cp:coreProperties>
</file>