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bSHHvoxZf7BGjaelB4CKXOqe3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t="36158" b="361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84" y="161291"/>
            <a:ext cx="11772433" cy="653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ircle/>
      </p:transition>
    </mc:Choice>
    <mc:Fallback xmlns="">
      <p:transition spd="slow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ibaotu.com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Tm="5000">
        <p:circle/>
      </p:transition>
    </mc:Choice>
    <mc:Fallback xmlns="">
      <p:transition spd="slow" advTm="5000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openxmlformats.org/officeDocument/2006/relationships/slide" Target="slide2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l="20718" t="15437" r="49085" b="77545"/>
          <a:stretch/>
        </p:blipFill>
        <p:spPr>
          <a:xfrm rot="-752197">
            <a:off x="4323216" y="2967672"/>
            <a:ext cx="1148816" cy="267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"/>
          <p:cNvGrpSpPr/>
          <p:nvPr/>
        </p:nvGrpSpPr>
        <p:grpSpPr>
          <a:xfrm>
            <a:off x="318022" y="256665"/>
            <a:ext cx="3160795" cy="4544075"/>
            <a:chOff x="318022" y="256665"/>
            <a:chExt cx="3160795" cy="4544075"/>
          </a:xfrm>
        </p:grpSpPr>
        <p:pic>
          <p:nvPicPr>
            <p:cNvPr id="21" name="Google Shape;2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19249" y="256665"/>
              <a:ext cx="1849815" cy="18498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1"/>
            <p:cNvGrpSpPr/>
            <p:nvPr/>
          </p:nvGrpSpPr>
          <p:grpSpPr>
            <a:xfrm>
              <a:off x="318022" y="318434"/>
              <a:ext cx="3160795" cy="4482306"/>
              <a:chOff x="318022" y="318434"/>
              <a:chExt cx="3160795" cy="4482306"/>
            </a:xfrm>
          </p:grpSpPr>
          <p:pic>
            <p:nvPicPr>
              <p:cNvPr id="23" name="Google Shape;23;p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86209" y="1973475"/>
                <a:ext cx="1813717" cy="28272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18022" y="318434"/>
                <a:ext cx="3160795" cy="25459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" name="Google Shape;25;p1"/>
          <p:cNvGrpSpPr/>
          <p:nvPr/>
        </p:nvGrpSpPr>
        <p:grpSpPr>
          <a:xfrm>
            <a:off x="8730687" y="501901"/>
            <a:ext cx="3160795" cy="4385810"/>
            <a:chOff x="8730687" y="501901"/>
            <a:chExt cx="3160795" cy="4385810"/>
          </a:xfrm>
        </p:grpSpPr>
        <p:pic>
          <p:nvPicPr>
            <p:cNvPr id="26" name="Google Shape;26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8730687" y="501901"/>
              <a:ext cx="3160795" cy="2545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825928" y="2060446"/>
              <a:ext cx="1813717" cy="28272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Google Shape;2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52197">
            <a:off x="4172097" y="1810376"/>
            <a:ext cx="3657607" cy="365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5312" y="5432472"/>
            <a:ext cx="1347255" cy="9612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"/>
          <p:cNvGrpSpPr/>
          <p:nvPr/>
        </p:nvGrpSpPr>
        <p:grpSpPr>
          <a:xfrm>
            <a:off x="7242410" y="3906744"/>
            <a:ext cx="248575" cy="707903"/>
            <a:chOff x="8058780" y="4341938"/>
            <a:chExt cx="248575" cy="707903"/>
          </a:xfrm>
        </p:grpSpPr>
        <p:grpSp>
          <p:nvGrpSpPr>
            <p:cNvPr id="31" name="Google Shape;31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32" name="Google Shape;32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Google Shape;33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" name="Google Shape;34;p1"/>
            <p:cNvCxnSpPr>
              <a:stCxn id="32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1"/>
          <p:cNvGrpSpPr/>
          <p:nvPr/>
        </p:nvGrpSpPr>
        <p:grpSpPr>
          <a:xfrm>
            <a:off x="6772052" y="4822828"/>
            <a:ext cx="248575" cy="707903"/>
            <a:chOff x="8058780" y="4341938"/>
            <a:chExt cx="248575" cy="707903"/>
          </a:xfrm>
        </p:grpSpPr>
        <p:grpSp>
          <p:nvGrpSpPr>
            <p:cNvPr id="36" name="Google Shape;36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37" name="Google Shape;37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" name="Google Shape;38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" name="Google Shape;39;p1"/>
            <p:cNvCxnSpPr>
              <a:stCxn id="37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0" name="Google Shape;40;p1"/>
          <p:cNvGrpSpPr/>
          <p:nvPr/>
        </p:nvGrpSpPr>
        <p:grpSpPr>
          <a:xfrm>
            <a:off x="4713999" y="4011641"/>
            <a:ext cx="248575" cy="707903"/>
            <a:chOff x="8058780" y="4341938"/>
            <a:chExt cx="248575" cy="707903"/>
          </a:xfrm>
        </p:grpSpPr>
        <p:grpSp>
          <p:nvGrpSpPr>
            <p:cNvPr id="41" name="Google Shape;41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42" name="Google Shape;42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Google Shape;43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4" name="Google Shape;44;p1"/>
            <p:cNvCxnSpPr>
              <a:stCxn id="42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5" name="Google Shape;45;p1"/>
          <p:cNvGrpSpPr/>
          <p:nvPr/>
        </p:nvGrpSpPr>
        <p:grpSpPr>
          <a:xfrm>
            <a:off x="5923752" y="1942600"/>
            <a:ext cx="248575" cy="707903"/>
            <a:chOff x="8058780" y="4341938"/>
            <a:chExt cx="248575" cy="707903"/>
          </a:xfrm>
        </p:grpSpPr>
        <p:grpSp>
          <p:nvGrpSpPr>
            <p:cNvPr id="46" name="Google Shape;46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47" name="Google Shape;47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48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9" name="Google Shape;49;p1"/>
            <p:cNvCxnSpPr>
              <a:stCxn id="47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" name="Google Shape;50;p1"/>
          <p:cNvGrpSpPr/>
          <p:nvPr/>
        </p:nvGrpSpPr>
        <p:grpSpPr>
          <a:xfrm>
            <a:off x="1510778" y="2492914"/>
            <a:ext cx="248575" cy="707903"/>
            <a:chOff x="8058780" y="4341938"/>
            <a:chExt cx="248575" cy="707903"/>
          </a:xfrm>
        </p:grpSpPr>
        <p:grpSp>
          <p:nvGrpSpPr>
            <p:cNvPr id="51" name="Google Shape;51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52" name="Google Shape;52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" name="Google Shape;53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4" name="Google Shape;54;p1"/>
            <p:cNvCxnSpPr>
              <a:stCxn id="52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" name="Google Shape;55;p1"/>
          <p:cNvGrpSpPr/>
          <p:nvPr/>
        </p:nvGrpSpPr>
        <p:grpSpPr>
          <a:xfrm>
            <a:off x="5088341" y="3047925"/>
            <a:ext cx="248575" cy="707903"/>
            <a:chOff x="8058780" y="4341938"/>
            <a:chExt cx="248575" cy="707903"/>
          </a:xfrm>
        </p:grpSpPr>
        <p:grpSp>
          <p:nvGrpSpPr>
            <p:cNvPr id="56" name="Google Shape;56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57" name="Google Shape;57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58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" name="Google Shape;59;p1"/>
            <p:cNvCxnSpPr>
              <a:stCxn id="57" idx="0"/>
            </p:cNvCxnSpPr>
            <p:nvPr/>
          </p:nvCxnSpPr>
          <p:spPr>
            <a:xfrm rot="10800000">
              <a:off x="8183068" y="4341938"/>
              <a:ext cx="0" cy="2097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0" name="Google Shape;60;p1"/>
          <p:cNvPicPr preferRelativeResize="0"/>
          <p:nvPr/>
        </p:nvPicPr>
        <p:blipFill rotWithShape="1">
          <a:blip r:embed="rId10">
            <a:alphaModFix/>
          </a:blip>
          <a:srcRect l="20718" t="15437" r="49085" b="77545"/>
          <a:stretch/>
        </p:blipFill>
        <p:spPr>
          <a:xfrm rot="183277" flipH="1">
            <a:off x="6682937" y="2817907"/>
            <a:ext cx="1792055" cy="41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"/>
          <p:cNvGrpSpPr/>
          <p:nvPr/>
        </p:nvGrpSpPr>
        <p:grpSpPr>
          <a:xfrm>
            <a:off x="7242410" y="3098382"/>
            <a:ext cx="248575" cy="630503"/>
            <a:chOff x="8058780" y="4419338"/>
            <a:chExt cx="248575" cy="630503"/>
          </a:xfrm>
        </p:grpSpPr>
        <p:grpSp>
          <p:nvGrpSpPr>
            <p:cNvPr id="62" name="Google Shape;62;p1"/>
            <p:cNvGrpSpPr/>
            <p:nvPr/>
          </p:nvGrpSpPr>
          <p:grpSpPr>
            <a:xfrm>
              <a:off x="8058780" y="4551638"/>
              <a:ext cx="248575" cy="498203"/>
              <a:chOff x="5344357" y="-896645"/>
              <a:chExt cx="4257518" cy="6126646"/>
            </a:xfrm>
          </p:grpSpPr>
          <p:pic>
            <p:nvPicPr>
              <p:cNvPr id="63" name="Google Shape;63;p1"/>
              <p:cNvPicPr preferRelativeResize="0"/>
              <p:nvPr/>
            </p:nvPicPr>
            <p:blipFill rotWithShape="1">
              <a:blip r:embed="rId9">
                <a:alphaModFix/>
              </a:blip>
              <a:srcRect l="18979" t="10036" r="18940" b="627"/>
              <a:stretch/>
            </p:blipFill>
            <p:spPr>
              <a:xfrm>
                <a:off x="5344357" y="-896645"/>
                <a:ext cx="4257518" cy="6126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" name="Google Shape;64;p1"/>
              <p:cNvSpPr/>
              <p:nvPr/>
            </p:nvSpPr>
            <p:spPr>
              <a:xfrm>
                <a:off x="6480321" y="4516654"/>
                <a:ext cx="2029149" cy="568171"/>
              </a:xfrm>
              <a:prstGeom prst="rect">
                <a:avLst/>
              </a:prstGeom>
              <a:solidFill>
                <a:srgbClr val="DB22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5" name="Google Shape;65;p1"/>
            <p:cNvCxnSpPr>
              <a:stCxn id="63" idx="0"/>
            </p:cNvCxnSpPr>
            <p:nvPr/>
          </p:nvCxnSpPr>
          <p:spPr>
            <a:xfrm rot="10800000">
              <a:off x="8183068" y="4419338"/>
              <a:ext cx="0" cy="1323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66" name="Google Shape;6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6824" y="4822733"/>
            <a:ext cx="1940184" cy="188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12">
            <a:alphaModFix/>
          </a:blip>
          <a:srcRect l="28692" r="51366" b="6320"/>
          <a:stretch/>
        </p:blipFill>
        <p:spPr>
          <a:xfrm>
            <a:off x="2827545" y="569832"/>
            <a:ext cx="949948" cy="446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12">
            <a:alphaModFix/>
          </a:blip>
          <a:srcRect l="51519" t="8372" r="28539" b="8585"/>
          <a:stretch/>
        </p:blipFill>
        <p:spPr>
          <a:xfrm>
            <a:off x="9014306" y="890145"/>
            <a:ext cx="949948" cy="395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79120" y="4361273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2602" y="4194037"/>
            <a:ext cx="2781280" cy="278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 rotWithShape="1">
          <a:blip r:embed="rId15">
            <a:alphaModFix/>
          </a:blip>
          <a:srcRect l="-1" r="-825" b="22105"/>
          <a:stretch/>
        </p:blipFill>
        <p:spPr>
          <a:xfrm rot="302608">
            <a:off x="4413244" y="-322383"/>
            <a:ext cx="4226253" cy="297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10">
            <a:alphaModFix/>
          </a:blip>
          <a:srcRect l="20718" t="15437" r="49085" b="77545"/>
          <a:stretch/>
        </p:blipFill>
        <p:spPr>
          <a:xfrm rot="183277" flipH="1">
            <a:off x="6528506" y="2324903"/>
            <a:ext cx="1792055" cy="4165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/>
          <p:nvPr/>
        </p:nvSpPr>
        <p:spPr>
          <a:xfrm>
            <a:off x="4499387" y="812918"/>
            <a:ext cx="3555782" cy="923330"/>
          </a:xfrm>
          <a:prstGeom prst="rect">
            <a:avLst/>
          </a:prstGeom>
        </p:spPr>
      </p:sp>
      <p:sp>
        <p:nvSpPr>
          <p:cNvPr id="74" name="Google Shape;74;p1"/>
          <p:cNvSpPr/>
          <p:nvPr/>
        </p:nvSpPr>
        <p:spPr>
          <a:xfrm>
            <a:off x="5724222" y="1206602"/>
            <a:ext cx="1172117" cy="369332"/>
          </a:xfrm>
          <a:prstGeom prst="rect">
            <a:avLst/>
          </a:prstGeom>
        </p:spPr>
      </p:sp>
      <p:sp>
        <p:nvSpPr>
          <p:cNvPr id="75" name="Google Shape;75;p1"/>
          <p:cNvSpPr/>
          <p:nvPr/>
        </p:nvSpPr>
        <p:spPr>
          <a:xfrm rot="595578">
            <a:off x="5944948" y="1174430"/>
            <a:ext cx="2289576" cy="1015663"/>
          </a:xfrm>
          <a:prstGeom prst="rect">
            <a:avLst/>
          </a:prstGeom>
        </p:spPr>
      </p:sp>
      <p:sp>
        <p:nvSpPr>
          <p:cNvPr id="76" name="Google Shape;76;p1"/>
          <p:cNvSpPr txBox="1"/>
          <p:nvPr/>
        </p:nvSpPr>
        <p:spPr>
          <a:xfrm>
            <a:off x="5336985" y="503601"/>
            <a:ext cx="31935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Chúc Mừng</a:t>
            </a:r>
            <a:endParaRPr sz="3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Năm Mới</a:t>
            </a:r>
            <a:endParaRPr sz="3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1759345" y="234787"/>
            <a:ext cx="493649" cy="534302"/>
            <a:chOff x="1759345" y="234787"/>
            <a:chExt cx="493649" cy="534302"/>
          </a:xfrm>
        </p:grpSpPr>
        <p:sp>
          <p:nvSpPr>
            <p:cNvPr id="78" name="Google Shape;78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>
              <a:hlinkClick r:id="rId16" action="ppaction://hlinksldjump"/>
            </p:cNvPr>
            <p:cNvSpPr txBox="1"/>
            <p:nvPr/>
          </p:nvSpPr>
          <p:spPr>
            <a:xfrm>
              <a:off x="1844731" y="399757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80" name="Google Shape;80;p1"/>
          <p:cNvGrpSpPr/>
          <p:nvPr/>
        </p:nvGrpSpPr>
        <p:grpSpPr>
          <a:xfrm>
            <a:off x="2301724" y="256665"/>
            <a:ext cx="493649" cy="497035"/>
            <a:chOff x="1759345" y="234787"/>
            <a:chExt cx="493649" cy="497035"/>
          </a:xfrm>
        </p:grpSpPr>
        <p:sp>
          <p:nvSpPr>
            <p:cNvPr id="81" name="Google Shape;81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>
              <a:hlinkClick r:id="rId17" action="ppaction://hlinksldjump"/>
            </p:cNvPr>
            <p:cNvSpPr txBox="1"/>
            <p:nvPr/>
          </p:nvSpPr>
          <p:spPr>
            <a:xfrm>
              <a:off x="1853478" y="322495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83" name="Google Shape;83;p1"/>
          <p:cNvGrpSpPr/>
          <p:nvPr/>
        </p:nvGrpSpPr>
        <p:grpSpPr>
          <a:xfrm>
            <a:off x="2902021" y="280521"/>
            <a:ext cx="493649" cy="532397"/>
            <a:chOff x="1759345" y="234787"/>
            <a:chExt cx="493649" cy="532397"/>
          </a:xfrm>
        </p:grpSpPr>
        <p:sp>
          <p:nvSpPr>
            <p:cNvPr id="84" name="Google Shape;84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>
              <a:hlinkClick r:id="rId18" action="ppaction://hlinksldjump"/>
            </p:cNvPr>
            <p:cNvSpPr txBox="1"/>
            <p:nvPr/>
          </p:nvSpPr>
          <p:spPr>
            <a:xfrm>
              <a:off x="1854029" y="397852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</p:grpSp>
      <p:grpSp>
        <p:nvGrpSpPr>
          <p:cNvPr id="86" name="Google Shape;86;p1"/>
          <p:cNvGrpSpPr/>
          <p:nvPr/>
        </p:nvGrpSpPr>
        <p:grpSpPr>
          <a:xfrm>
            <a:off x="9322706" y="249910"/>
            <a:ext cx="493649" cy="527646"/>
            <a:chOff x="1759345" y="234787"/>
            <a:chExt cx="493649" cy="527646"/>
          </a:xfrm>
        </p:grpSpPr>
        <p:sp>
          <p:nvSpPr>
            <p:cNvPr id="87" name="Google Shape;87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>
              <a:hlinkClick r:id="rId19" action="ppaction://hlinksldjump"/>
            </p:cNvPr>
            <p:cNvSpPr txBox="1"/>
            <p:nvPr/>
          </p:nvSpPr>
          <p:spPr>
            <a:xfrm>
              <a:off x="1824457" y="393101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</p:grpSp>
      <p:grpSp>
        <p:nvGrpSpPr>
          <p:cNvPr id="89" name="Google Shape;89;p1"/>
          <p:cNvGrpSpPr/>
          <p:nvPr/>
        </p:nvGrpSpPr>
        <p:grpSpPr>
          <a:xfrm>
            <a:off x="9922373" y="253383"/>
            <a:ext cx="493649" cy="559535"/>
            <a:chOff x="1759345" y="234787"/>
            <a:chExt cx="493649" cy="559535"/>
          </a:xfrm>
        </p:grpSpPr>
        <p:sp>
          <p:nvSpPr>
            <p:cNvPr id="90" name="Google Shape;90;p1"/>
            <p:cNvSpPr/>
            <p:nvPr/>
          </p:nvSpPr>
          <p:spPr>
            <a:xfrm>
              <a:off x="1759345" y="234787"/>
              <a:ext cx="493649" cy="497035"/>
            </a:xfrm>
            <a:prstGeom prst="diamond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>
              <a:hlinkClick r:id="rId20" action="ppaction://hlinksldjump"/>
            </p:cNvPr>
            <p:cNvSpPr txBox="1"/>
            <p:nvPr/>
          </p:nvSpPr>
          <p:spPr>
            <a:xfrm>
              <a:off x="1877576" y="424990"/>
              <a:ext cx="2244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6038544" y="388037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000588" y="3847010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10060205" y="3905849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5102850" y="3880374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6020983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3039" y="300216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7" name="Google Shape;107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2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110" name="Google Shape;110;p2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2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2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115" name="Google Shape;115;p2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999676" y="3862331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6020777" y="385444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5021337" y="3887806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8780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5" name="Google Shape;135;p3"/>
          <p:cNvSpPr/>
          <p:nvPr/>
        </p:nvSpPr>
        <p:spPr>
          <a:xfrm>
            <a:off x="6020983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3039" y="300216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7" name="Google Shape;137;p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140" name="Google Shape;140;p3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3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145" name="Google Shape;145;p3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0" name="Google Shape;150;p3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6020777" y="2952111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020777" y="380349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10042438" y="2977586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3685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999676" y="3813186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1732" y="3854442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7" name="Google Shape;167;p4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4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170" name="Google Shape;170;p4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4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4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175" name="Google Shape;175;p4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178" name="Google Shape;178;p4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79" name="Google Shape;179;p4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80" name="Google Shape;180;p4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181" name="Google Shape;181;p4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999676" y="2940839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6020777" y="380349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6020777" y="291743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5021337" y="2966314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3685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05272" y="3004458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5" name="Google Shape;195;p5"/>
          <p:cNvSpPr/>
          <p:nvPr/>
        </p:nvSpPr>
        <p:spPr>
          <a:xfrm>
            <a:off x="999676" y="3813186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1732" y="3854442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7" name="Google Shape;197;p5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5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200" name="Google Shape;200;p5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5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5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205" name="Google Shape;205;p5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5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09" name="Google Shape;209;p5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10" name="Google Shape;210;p5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018020" y="552450"/>
            <a:ext cx="5173980" cy="467940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/>
          <p:nvPr/>
        </p:nvSpPr>
        <p:spPr>
          <a:xfrm>
            <a:off x="1000588" y="1233585"/>
            <a:ext cx="10526728" cy="160459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Nhập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999676" y="3862331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đúng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6020777" y="3854442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999676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4">
            <a:alphaModFix/>
          </a:blip>
          <a:srcRect r="-5484"/>
          <a:stretch/>
        </p:blipFill>
        <p:spPr>
          <a:xfrm>
            <a:off x="5021337" y="3887806"/>
            <a:ext cx="885137" cy="70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3" name="Google Shape;223;p6"/>
          <p:cNvPicPr preferRelativeResize="0"/>
          <p:nvPr/>
        </p:nvPicPr>
        <p:blipFill rotWithShape="1">
          <a:blip r:embed="rId5">
            <a:alphaModFix/>
          </a:blip>
          <a:srcRect r="3472"/>
          <a:stretch/>
        </p:blipFill>
        <p:spPr>
          <a:xfrm>
            <a:off x="10123039" y="3887806"/>
            <a:ext cx="804536" cy="70408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171" y="304793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5" name="Google Shape;225;p6"/>
          <p:cNvSpPr/>
          <p:nvPr/>
        </p:nvSpPr>
        <p:spPr>
          <a:xfrm>
            <a:off x="6020983" y="2960904"/>
            <a:ext cx="4906798" cy="77081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Đáp án sai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3039" y="3002160"/>
            <a:ext cx="804742" cy="7071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7" name="Google Shape;227;p6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1212" y="4401011"/>
            <a:ext cx="2446808" cy="244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84251" y="5051820"/>
            <a:ext cx="1739782" cy="17223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6"/>
          <p:cNvGrpSpPr/>
          <p:nvPr/>
        </p:nvGrpSpPr>
        <p:grpSpPr>
          <a:xfrm rot="1786145">
            <a:off x="7791193" y="5418349"/>
            <a:ext cx="1080599" cy="1091323"/>
            <a:chOff x="840580" y="2379274"/>
            <a:chExt cx="3829050" cy="3849974"/>
          </a:xfrm>
        </p:grpSpPr>
        <p:sp>
          <p:nvSpPr>
            <p:cNvPr id="230" name="Google Shape;230;p6"/>
            <p:cNvSpPr/>
            <p:nvPr/>
          </p:nvSpPr>
          <p:spPr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159000" y="3253178"/>
              <a:ext cx="601663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6"/>
          <p:cNvSpPr/>
          <p:nvPr/>
        </p:nvSpPr>
        <p:spPr>
          <a:xfrm>
            <a:off x="7768171" y="5406343"/>
            <a:ext cx="1126642" cy="1150566"/>
          </a:xfrm>
          <a:custGeom>
            <a:avLst/>
            <a:gdLst/>
            <a:ahLst/>
            <a:cxnLst/>
            <a:rect l="l" t="t" r="r" b="b"/>
            <a:pathLst>
              <a:path w="1726" h="1727" extrusionOk="0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8271712" y="5931425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6"/>
          <p:cNvGrpSpPr/>
          <p:nvPr/>
        </p:nvGrpSpPr>
        <p:grpSpPr>
          <a:xfrm>
            <a:off x="9216408" y="5583799"/>
            <a:ext cx="1536441" cy="564658"/>
            <a:chOff x="4465161" y="-2324336"/>
            <a:chExt cx="2673381" cy="697560"/>
          </a:xfrm>
        </p:grpSpPr>
        <p:sp>
          <p:nvSpPr>
            <p:cNvPr id="235" name="Google Shape;235;p6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p6"/>
          <p:cNvSpPr/>
          <p:nvPr/>
        </p:nvSpPr>
        <p:spPr>
          <a:xfrm>
            <a:off x="8037976" y="4662617"/>
            <a:ext cx="797700" cy="37858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sp>
        <p:nvSpPr>
          <p:cNvPr id="238" name="Google Shape;238;p6"/>
          <p:cNvSpPr txBox="1"/>
          <p:nvPr/>
        </p:nvSpPr>
        <p:spPr>
          <a:xfrm>
            <a:off x="8233885" y="5314285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39" name="Google Shape;239;p6"/>
          <p:cNvSpPr txBox="1"/>
          <p:nvPr/>
        </p:nvSpPr>
        <p:spPr>
          <a:xfrm rot="5400000">
            <a:off x="8676004" y="5779344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0" name="Google Shape;240;p6"/>
          <p:cNvSpPr txBox="1"/>
          <p:nvPr/>
        </p:nvSpPr>
        <p:spPr>
          <a:xfrm rot="5400000">
            <a:off x="7735516" y="5795466"/>
            <a:ext cx="244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1" name="Google Shape;241;p6"/>
          <p:cNvSpPr txBox="1"/>
          <p:nvPr/>
        </p:nvSpPr>
        <p:spPr>
          <a:xfrm>
            <a:off x="8233885" y="6261608"/>
            <a:ext cx="1570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185</Words>
  <Application>Microsoft Office PowerPoint</Application>
  <PresentationFormat>Widescreen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Hong Tu</cp:lastModifiedBy>
  <cp:revision>2</cp:revision>
  <dcterms:created xsi:type="dcterms:W3CDTF">2017-08-18T03:02:00Z</dcterms:created>
  <dcterms:modified xsi:type="dcterms:W3CDTF">2025-12-29T14:50:50Z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