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8288000" cy="10287000"/>
  <p:notesSz cx="6858000" cy="9144000"/>
  <p:embeddedFontLst>
    <p:embeddedFont>
      <p:font typeface="UTM ThuPhap Thien An" panose="020B0604020202020204"/>
      <p:regular r:id="rId27"/>
    </p:embeddedFont>
    <p:embeddedFont>
      <p:font typeface="Calistoga" panose="020B0604020202020204" charset="0"/>
      <p:regular r:id="rId28"/>
    </p:embeddedFont>
    <p:embeddedFont>
      <p:font typeface="Baloo" panose="020B0604020202020204" charset="0"/>
      <p:regular r:id="rId29"/>
    </p:embeddedFont>
    <p:embeddedFont>
      <p:font typeface="Arimo" panose="020B0604020202020204" charset="0"/>
      <p:regular r:id="rId30"/>
    </p:embeddedFont>
    <p:embeddedFont>
      <p:font typeface="Paytone One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tim" panose="020B0604020202020204" charset="-34"/>
      <p:regular r:id="rId36"/>
    </p:embeddedFont>
    <p:embeddedFont>
      <p:font typeface="Sigmar One" panose="020B0604020202020204" charset="0"/>
      <p:regular r:id="rId37"/>
    </p:embeddedFont>
    <p:embeddedFont>
      <p:font typeface="Sriracha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4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gif"/><Relationship Id="rId7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2.sv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3.gif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4.svg"/><Relationship Id="rId12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19.png"/><Relationship Id="rId10" Type="http://schemas.openxmlformats.org/officeDocument/2006/relationships/image" Target="../media/image63.png"/><Relationship Id="rId4" Type="http://schemas.openxmlformats.org/officeDocument/2006/relationships/image" Target="../media/image2.sv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49.png"/><Relationship Id="rId10" Type="http://schemas.openxmlformats.org/officeDocument/2006/relationships/image" Target="../media/image69.png"/><Relationship Id="rId4" Type="http://schemas.openxmlformats.org/officeDocument/2006/relationships/image" Target="../media/image58.svg"/><Relationship Id="rId9" Type="http://schemas.openxmlformats.org/officeDocument/2006/relationships/image" Target="../media/image62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18.sv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76.png"/><Relationship Id="rId10" Type="http://schemas.openxmlformats.org/officeDocument/2006/relationships/image" Target="../media/image12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gif"/><Relationship Id="rId7" Type="http://schemas.openxmlformats.org/officeDocument/2006/relationships/image" Target="../media/image82.png"/><Relationship Id="rId12" Type="http://schemas.openxmlformats.org/officeDocument/2006/relationships/image" Target="../media/image1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2.svg"/><Relationship Id="rId10" Type="http://schemas.openxmlformats.org/officeDocument/2006/relationships/image" Target="../media/image85.png"/><Relationship Id="rId4" Type="http://schemas.openxmlformats.org/officeDocument/2006/relationships/image" Target="../media/image1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2.png"/><Relationship Id="rId3" Type="http://schemas.openxmlformats.org/officeDocument/2006/relationships/image" Target="../media/image3.gif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12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2.svg"/><Relationship Id="rId15" Type="http://schemas.openxmlformats.org/officeDocument/2006/relationships/image" Target="../media/image93.png"/><Relationship Id="rId10" Type="http://schemas.openxmlformats.org/officeDocument/2006/relationships/image" Target="../media/image83.png"/><Relationship Id="rId4" Type="http://schemas.openxmlformats.org/officeDocument/2006/relationships/image" Target="../media/image1.png"/><Relationship Id="rId9" Type="http://schemas.openxmlformats.org/officeDocument/2006/relationships/image" Target="../media/image89.png"/><Relationship Id="rId1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87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3.gif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4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93.svg"/><Relationship Id="rId5" Type="http://schemas.openxmlformats.org/officeDocument/2006/relationships/image" Target="../media/image83.svg"/><Relationship Id="rId15" Type="http://schemas.openxmlformats.org/officeDocument/2006/relationships/image" Target="../media/image89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87.svg"/><Relationship Id="rId1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gif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2.png"/><Relationship Id="rId5" Type="http://schemas.openxmlformats.org/officeDocument/2006/relationships/image" Target="../media/image2.svg"/><Relationship Id="rId10" Type="http://schemas.openxmlformats.org/officeDocument/2006/relationships/image" Target="../media/image106.png"/><Relationship Id="rId4" Type="http://schemas.openxmlformats.org/officeDocument/2006/relationships/image" Target="../media/image1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9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0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0" Type="http://schemas.openxmlformats.org/officeDocument/2006/relationships/image" Target="../media/image99.png"/><Relationship Id="rId4" Type="http://schemas.openxmlformats.org/officeDocument/2006/relationships/image" Target="../media/image107.png"/><Relationship Id="rId9" Type="http://schemas.openxmlformats.org/officeDocument/2006/relationships/image" Target="../media/image87.sv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11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93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83.svg"/><Relationship Id="rId15" Type="http://schemas.openxmlformats.org/officeDocument/2006/relationships/image" Target="../media/image12.png"/><Relationship Id="rId10" Type="http://schemas.openxmlformats.org/officeDocument/2006/relationships/image" Target="../media/image108.png"/><Relationship Id="rId4" Type="http://schemas.openxmlformats.org/officeDocument/2006/relationships/image" Target="../media/image110.png"/><Relationship Id="rId9" Type="http://schemas.openxmlformats.org/officeDocument/2006/relationships/image" Target="../media/image87.sv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png"/><Relationship Id="rId18" Type="http://schemas.openxmlformats.org/officeDocument/2006/relationships/image" Target="../media/image124.png"/><Relationship Id="rId3" Type="http://schemas.openxmlformats.org/officeDocument/2006/relationships/image" Target="../media/image114.png"/><Relationship Id="rId21" Type="http://schemas.openxmlformats.org/officeDocument/2006/relationships/image" Target="../media/image127.png"/><Relationship Id="rId7" Type="http://schemas.openxmlformats.org/officeDocument/2006/relationships/image" Target="../media/image104.svg"/><Relationship Id="rId12" Type="http://schemas.openxmlformats.org/officeDocument/2006/relationships/image" Target="../media/image119.png"/><Relationship Id="rId17" Type="http://schemas.openxmlformats.org/officeDocument/2006/relationships/image" Target="../media/image123.png"/><Relationship Id="rId2" Type="http://schemas.openxmlformats.org/officeDocument/2006/relationships/image" Target="../media/image113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08.svg"/><Relationship Id="rId5" Type="http://schemas.openxmlformats.org/officeDocument/2006/relationships/image" Target="../media/image115.png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19" Type="http://schemas.openxmlformats.org/officeDocument/2006/relationships/image" Target="../media/image125.png"/><Relationship Id="rId4" Type="http://schemas.openxmlformats.org/officeDocument/2006/relationships/image" Target="../media/image102.svg"/><Relationship Id="rId9" Type="http://schemas.openxmlformats.org/officeDocument/2006/relationships/image" Target="../media/image106.svg"/><Relationship Id="rId14" Type="http://schemas.openxmlformats.org/officeDocument/2006/relationships/image" Target="../media/image111.svg"/><Relationship Id="rId2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.png"/><Relationship Id="rId7" Type="http://schemas.openxmlformats.org/officeDocument/2006/relationships/image" Target="../media/image13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gif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gif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openxmlformats.org/officeDocument/2006/relationships/image" Target="../media/image33.jpeg"/><Relationship Id="rId7" Type="http://schemas.openxmlformats.org/officeDocument/2006/relationships/image" Target="../media/image2.svg"/><Relationship Id="rId12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7.png"/><Relationship Id="rId5" Type="http://schemas.openxmlformats.org/officeDocument/2006/relationships/image" Target="../media/image3.gif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2.svg"/><Relationship Id="rId12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9.png"/><Relationship Id="rId5" Type="http://schemas.openxmlformats.org/officeDocument/2006/relationships/image" Target="../media/image3.gif"/><Relationship Id="rId10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3" Type="http://schemas.openxmlformats.org/officeDocument/2006/relationships/image" Target="../media/image33.jpeg"/><Relationship Id="rId7" Type="http://schemas.openxmlformats.org/officeDocument/2006/relationships/image" Target="../media/image2.svg"/><Relationship Id="rId12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2.png"/><Relationship Id="rId5" Type="http://schemas.openxmlformats.org/officeDocument/2006/relationships/image" Target="../media/image3.gif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6.png"/><Relationship Id="rId3" Type="http://schemas.openxmlformats.org/officeDocument/2006/relationships/image" Target="../media/image33.jpeg"/><Relationship Id="rId7" Type="http://schemas.openxmlformats.org/officeDocument/2006/relationships/image" Target="../media/image2.svg"/><Relationship Id="rId12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3.png"/><Relationship Id="rId5" Type="http://schemas.openxmlformats.org/officeDocument/2006/relationships/image" Target="../media/image3.gif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5779545" y="749058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1" y="2396933"/>
                </a:lnTo>
                <a:lnTo>
                  <a:pt x="2375721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29553" y="2652371"/>
            <a:ext cx="12291433" cy="4021019"/>
            <a:chOff x="0" y="0"/>
            <a:chExt cx="1027970" cy="3362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970" cy="336290"/>
            </a:xfrm>
            <a:custGeom>
              <a:avLst/>
              <a:gdLst/>
              <a:ahLst/>
              <a:cxnLst/>
              <a:rect l="l" t="t" r="r" b="b"/>
              <a:pathLst>
                <a:path w="1027970" h="336290">
                  <a:moveTo>
                    <a:pt x="12302" y="0"/>
                  </a:moveTo>
                  <a:lnTo>
                    <a:pt x="1015668" y="0"/>
                  </a:lnTo>
                  <a:cubicBezTo>
                    <a:pt x="1022462" y="0"/>
                    <a:pt x="1027970" y="5508"/>
                    <a:pt x="1027970" y="12302"/>
                  </a:cubicBezTo>
                  <a:lnTo>
                    <a:pt x="1027970" y="323988"/>
                  </a:lnTo>
                  <a:cubicBezTo>
                    <a:pt x="1027970" y="330782"/>
                    <a:pt x="1022462" y="336290"/>
                    <a:pt x="1015668" y="336290"/>
                  </a:cubicBezTo>
                  <a:lnTo>
                    <a:pt x="12302" y="336290"/>
                  </a:lnTo>
                  <a:cubicBezTo>
                    <a:pt x="5508" y="336290"/>
                    <a:pt x="0" y="330782"/>
                    <a:pt x="0" y="323988"/>
                  </a:cubicBezTo>
                  <a:lnTo>
                    <a:pt x="0" y="12302"/>
                  </a:lnTo>
                  <a:cubicBezTo>
                    <a:pt x="0" y="5508"/>
                    <a:pt x="5508" y="0"/>
                    <a:pt x="12302" y="0"/>
                  </a:cubicBezTo>
                  <a:close/>
                </a:path>
              </a:pathLst>
            </a:custGeom>
            <a:solidFill>
              <a:srgbClr val="FFF9E5"/>
            </a:solidFill>
            <a:ln w="38100" cap="rnd">
              <a:solidFill>
                <a:srgbClr val="FEB35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027970" cy="37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049494" y="3077725"/>
            <a:ext cx="1449798" cy="1025732"/>
          </a:xfrm>
          <a:custGeom>
            <a:avLst/>
            <a:gdLst/>
            <a:ahLst/>
            <a:cxnLst/>
            <a:rect l="l" t="t" r="r" b="b"/>
            <a:pathLst>
              <a:path w="1449798" h="1025732">
                <a:moveTo>
                  <a:pt x="0" y="0"/>
                </a:moveTo>
                <a:lnTo>
                  <a:pt x="1449798" y="0"/>
                </a:lnTo>
                <a:lnTo>
                  <a:pt x="1449798" y="1025732"/>
                </a:lnTo>
                <a:lnTo>
                  <a:pt x="0" y="10257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480172" y="-2670566"/>
            <a:ext cx="6598747" cy="6004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35964" y="707726"/>
            <a:ext cx="5462282" cy="497067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244126">
            <a:off x="8626853" y="6438357"/>
            <a:ext cx="1942983" cy="1374661"/>
          </a:xfrm>
          <a:custGeom>
            <a:avLst/>
            <a:gdLst/>
            <a:ahLst/>
            <a:cxnLst/>
            <a:rect l="l" t="t" r="r" b="b"/>
            <a:pathLst>
              <a:path w="1942983" h="1374661">
                <a:moveTo>
                  <a:pt x="0" y="0"/>
                </a:moveTo>
                <a:lnTo>
                  <a:pt x="1942983" y="0"/>
                </a:lnTo>
                <a:lnTo>
                  <a:pt x="1942983" y="1374660"/>
                </a:lnTo>
                <a:lnTo>
                  <a:pt x="0" y="13746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5865" y="7284570"/>
            <a:ext cx="6598747" cy="600486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34278" y="8014802"/>
            <a:ext cx="321799" cy="329768"/>
          </a:xfrm>
          <a:custGeom>
            <a:avLst/>
            <a:gdLst/>
            <a:ahLst/>
            <a:cxnLst/>
            <a:rect l="l" t="t" r="r" b="b"/>
            <a:pathLst>
              <a:path w="321799" h="329768">
                <a:moveTo>
                  <a:pt x="0" y="0"/>
                </a:moveTo>
                <a:lnTo>
                  <a:pt x="321798" y="0"/>
                </a:lnTo>
                <a:lnTo>
                  <a:pt x="321798" y="329768"/>
                </a:lnTo>
                <a:lnTo>
                  <a:pt x="0" y="32976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34802" y="8096902"/>
            <a:ext cx="321799" cy="329768"/>
          </a:xfrm>
          <a:custGeom>
            <a:avLst/>
            <a:gdLst/>
            <a:ahLst/>
            <a:cxnLst/>
            <a:rect l="l" t="t" r="r" b="b"/>
            <a:pathLst>
              <a:path w="321799" h="329768">
                <a:moveTo>
                  <a:pt x="0" y="0"/>
                </a:moveTo>
                <a:lnTo>
                  <a:pt x="321799" y="0"/>
                </a:lnTo>
                <a:lnTo>
                  <a:pt x="321799" y="329768"/>
                </a:lnTo>
                <a:lnTo>
                  <a:pt x="0" y="32976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56601" y="8096902"/>
            <a:ext cx="321799" cy="329768"/>
          </a:xfrm>
          <a:custGeom>
            <a:avLst/>
            <a:gdLst/>
            <a:ahLst/>
            <a:cxnLst/>
            <a:rect l="l" t="t" r="r" b="b"/>
            <a:pathLst>
              <a:path w="321799" h="329768">
                <a:moveTo>
                  <a:pt x="0" y="0"/>
                </a:moveTo>
                <a:lnTo>
                  <a:pt x="321798" y="0"/>
                </a:lnTo>
                <a:lnTo>
                  <a:pt x="321798" y="329768"/>
                </a:lnTo>
                <a:lnTo>
                  <a:pt x="0" y="32976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17870" y="26523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835366" y="3031139"/>
            <a:ext cx="8079808" cy="29465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2"/>
              </a:lnSpc>
            </a:pPr>
            <a:r>
              <a:rPr lang="en-US" sz="8337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MỪNG ĐẢNG </a:t>
            </a:r>
          </a:p>
          <a:p>
            <a:pPr algn="ctr">
              <a:lnSpc>
                <a:spcPts val="11672"/>
              </a:lnSpc>
              <a:spcBef>
                <a:spcPct val="0"/>
              </a:spcBef>
            </a:pPr>
            <a:r>
              <a:rPr lang="en-US" sz="8337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MỪNG XUÂN</a:t>
            </a:r>
          </a:p>
        </p:txBody>
      </p:sp>
      <p:sp>
        <p:nvSpPr>
          <p:cNvPr id="17" name="Freeform 17"/>
          <p:cNvSpPr/>
          <p:nvPr/>
        </p:nvSpPr>
        <p:spPr>
          <a:xfrm rot="9164785">
            <a:off x="2114307" y="-1211005"/>
            <a:ext cx="3266457" cy="5009264"/>
          </a:xfrm>
          <a:custGeom>
            <a:avLst/>
            <a:gdLst/>
            <a:ahLst/>
            <a:cxnLst/>
            <a:rect l="l" t="t" r="r" b="b"/>
            <a:pathLst>
              <a:path w="3266457" h="5009264">
                <a:moveTo>
                  <a:pt x="0" y="0"/>
                </a:moveTo>
                <a:lnTo>
                  <a:pt x="3266457" y="0"/>
                </a:lnTo>
                <a:lnTo>
                  <a:pt x="3266457" y="5009264"/>
                </a:lnTo>
                <a:lnTo>
                  <a:pt x="0" y="500926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429715" y="222150"/>
            <a:ext cx="4245160" cy="2382596"/>
          </a:xfrm>
          <a:custGeom>
            <a:avLst/>
            <a:gdLst/>
            <a:ahLst/>
            <a:cxnLst/>
            <a:rect l="l" t="t" r="r" b="b"/>
            <a:pathLst>
              <a:path w="4245160" h="2382596">
                <a:moveTo>
                  <a:pt x="0" y="0"/>
                </a:moveTo>
                <a:lnTo>
                  <a:pt x="4245160" y="0"/>
                </a:lnTo>
                <a:lnTo>
                  <a:pt x="4245160" y="2382596"/>
                </a:lnTo>
                <a:lnTo>
                  <a:pt x="0" y="2382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35117" y="5143500"/>
            <a:ext cx="9743802" cy="5444349"/>
          </a:xfrm>
          <a:custGeom>
            <a:avLst/>
            <a:gdLst/>
            <a:ahLst/>
            <a:cxnLst/>
            <a:rect l="l" t="t" r="r" b="b"/>
            <a:pathLst>
              <a:path w="9743802" h="5444349">
                <a:moveTo>
                  <a:pt x="0" y="0"/>
                </a:moveTo>
                <a:lnTo>
                  <a:pt x="9743802" y="0"/>
                </a:lnTo>
                <a:lnTo>
                  <a:pt x="9743802" y="5444349"/>
                </a:lnTo>
                <a:lnTo>
                  <a:pt x="0" y="544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788010" y="2604746"/>
            <a:ext cx="8900284" cy="8900284"/>
          </a:xfrm>
          <a:custGeom>
            <a:avLst/>
            <a:gdLst/>
            <a:ahLst/>
            <a:cxnLst/>
            <a:rect l="l" t="t" r="r" b="b"/>
            <a:pathLst>
              <a:path w="8900284" h="8900284">
                <a:moveTo>
                  <a:pt x="0" y="0"/>
                </a:moveTo>
                <a:lnTo>
                  <a:pt x="8900284" y="0"/>
                </a:lnTo>
                <a:lnTo>
                  <a:pt x="8900284" y="8900284"/>
                </a:lnTo>
                <a:lnTo>
                  <a:pt x="0" y="8900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667149" y="-1286845"/>
            <a:ext cx="6091189" cy="5634350"/>
          </a:xfrm>
          <a:custGeom>
            <a:avLst/>
            <a:gdLst/>
            <a:ahLst/>
            <a:cxnLst/>
            <a:rect l="l" t="t" r="r" b="b"/>
            <a:pathLst>
              <a:path w="6091189" h="5634350">
                <a:moveTo>
                  <a:pt x="0" y="0"/>
                </a:moveTo>
                <a:lnTo>
                  <a:pt x="6091190" y="0"/>
                </a:lnTo>
                <a:lnTo>
                  <a:pt x="6091190" y="5634350"/>
                </a:lnTo>
                <a:lnTo>
                  <a:pt x="0" y="563435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3043" y="4419614"/>
            <a:ext cx="6998060" cy="40070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90294" y="6972242"/>
            <a:ext cx="6998060" cy="4007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132" y="-5569306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5034" y="2041797"/>
            <a:ext cx="12353006" cy="4091933"/>
          </a:xfrm>
          <a:custGeom>
            <a:avLst/>
            <a:gdLst/>
            <a:ahLst/>
            <a:cxnLst/>
            <a:rect l="l" t="t" r="r" b="b"/>
            <a:pathLst>
              <a:path w="12353006" h="4091933">
                <a:moveTo>
                  <a:pt x="0" y="0"/>
                </a:moveTo>
                <a:lnTo>
                  <a:pt x="12353006" y="0"/>
                </a:lnTo>
                <a:lnTo>
                  <a:pt x="12353006" y="4091933"/>
                </a:lnTo>
                <a:lnTo>
                  <a:pt x="0" y="40919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433517" y="4653156"/>
            <a:ext cx="6191038" cy="563384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058356" y="228907"/>
            <a:ext cx="2690213" cy="2366579"/>
          </a:xfrm>
          <a:custGeom>
            <a:avLst/>
            <a:gdLst/>
            <a:ahLst/>
            <a:cxnLst/>
            <a:rect l="l" t="t" r="r" b="b"/>
            <a:pathLst>
              <a:path w="2690213" h="2366579">
                <a:moveTo>
                  <a:pt x="0" y="0"/>
                </a:moveTo>
                <a:lnTo>
                  <a:pt x="2690214" y="0"/>
                </a:lnTo>
                <a:lnTo>
                  <a:pt x="2690214" y="2366579"/>
                </a:lnTo>
                <a:lnTo>
                  <a:pt x="0" y="23665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64330" y="-1915405"/>
            <a:ext cx="4875104" cy="4288625"/>
          </a:xfrm>
          <a:custGeom>
            <a:avLst/>
            <a:gdLst/>
            <a:ahLst/>
            <a:cxnLst/>
            <a:rect l="l" t="t" r="r" b="b"/>
            <a:pathLst>
              <a:path w="4875104" h="4288625">
                <a:moveTo>
                  <a:pt x="0" y="0"/>
                </a:moveTo>
                <a:lnTo>
                  <a:pt x="4875104" y="0"/>
                </a:lnTo>
                <a:lnTo>
                  <a:pt x="4875104" y="4288625"/>
                </a:lnTo>
                <a:lnTo>
                  <a:pt x="0" y="428862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-108870"/>
            <a:ext cx="4817473" cy="3316027"/>
          </a:xfrm>
          <a:custGeom>
            <a:avLst/>
            <a:gdLst/>
            <a:ahLst/>
            <a:cxnLst/>
            <a:rect l="l" t="t" r="r" b="b"/>
            <a:pathLst>
              <a:path w="4817473" h="3316027">
                <a:moveTo>
                  <a:pt x="0" y="0"/>
                </a:moveTo>
                <a:lnTo>
                  <a:pt x="4817473" y="0"/>
                </a:lnTo>
                <a:lnTo>
                  <a:pt x="4817473" y="3316027"/>
                </a:lnTo>
                <a:lnTo>
                  <a:pt x="0" y="33160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26923" y="2496773"/>
            <a:ext cx="9936877" cy="3073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871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ĐỊNH HƯỚNG</a:t>
            </a:r>
          </a:p>
          <a:p>
            <a:pPr algn="ctr">
              <a:lnSpc>
                <a:spcPts val="12194"/>
              </a:lnSpc>
              <a:spcBef>
                <a:spcPct val="0"/>
              </a:spcBef>
            </a:pPr>
            <a:r>
              <a:rPr lang="en-US" sz="871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TUẦN TỚI</a:t>
            </a:r>
          </a:p>
        </p:txBody>
      </p:sp>
      <p:sp>
        <p:nvSpPr>
          <p:cNvPr id="8" name="Freeform 8"/>
          <p:cNvSpPr/>
          <p:nvPr/>
        </p:nvSpPr>
        <p:spPr>
          <a:xfrm>
            <a:off x="13641160" y="0"/>
            <a:ext cx="4817473" cy="3316027"/>
          </a:xfrm>
          <a:custGeom>
            <a:avLst/>
            <a:gdLst/>
            <a:ahLst/>
            <a:cxnLst/>
            <a:rect l="l" t="t" r="r" b="b"/>
            <a:pathLst>
              <a:path w="4817473" h="3316027">
                <a:moveTo>
                  <a:pt x="0" y="0"/>
                </a:moveTo>
                <a:lnTo>
                  <a:pt x="4817473" y="0"/>
                </a:lnTo>
                <a:lnTo>
                  <a:pt x="4817473" y="3316027"/>
                </a:lnTo>
                <a:lnTo>
                  <a:pt x="0" y="33160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2965580"/>
            <a:ext cx="7421440" cy="7321420"/>
          </a:xfrm>
          <a:custGeom>
            <a:avLst/>
            <a:gdLst/>
            <a:ahLst/>
            <a:cxnLst/>
            <a:rect l="l" t="t" r="r" b="b"/>
            <a:pathLst>
              <a:path w="7421440" h="7321420">
                <a:moveTo>
                  <a:pt x="0" y="0"/>
                </a:moveTo>
                <a:lnTo>
                  <a:pt x="7421440" y="0"/>
                </a:lnTo>
                <a:lnTo>
                  <a:pt x="7421440" y="7321420"/>
                </a:lnTo>
                <a:lnTo>
                  <a:pt x="0" y="7321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4565" y="7333769"/>
            <a:ext cx="4229738" cy="3849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2138" y="2494333"/>
            <a:ext cx="12193192" cy="5287492"/>
            <a:chOff x="0" y="0"/>
            <a:chExt cx="775500" cy="3362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5500" cy="336290"/>
            </a:xfrm>
            <a:custGeom>
              <a:avLst/>
              <a:gdLst/>
              <a:ahLst/>
              <a:cxnLst/>
              <a:rect l="l" t="t" r="r" b="b"/>
              <a:pathLst>
                <a:path w="775500" h="336290">
                  <a:moveTo>
                    <a:pt x="12401" y="0"/>
                  </a:moveTo>
                  <a:lnTo>
                    <a:pt x="763099" y="0"/>
                  </a:lnTo>
                  <a:cubicBezTo>
                    <a:pt x="766388" y="0"/>
                    <a:pt x="769542" y="1307"/>
                    <a:pt x="771868" y="3632"/>
                  </a:cubicBezTo>
                  <a:cubicBezTo>
                    <a:pt x="774193" y="5958"/>
                    <a:pt x="775500" y="9112"/>
                    <a:pt x="775500" y="12401"/>
                  </a:cubicBezTo>
                  <a:lnTo>
                    <a:pt x="775500" y="323889"/>
                  </a:lnTo>
                  <a:cubicBezTo>
                    <a:pt x="775500" y="330738"/>
                    <a:pt x="769948" y="336290"/>
                    <a:pt x="763099" y="336290"/>
                  </a:cubicBezTo>
                  <a:lnTo>
                    <a:pt x="12401" y="336290"/>
                  </a:lnTo>
                  <a:cubicBezTo>
                    <a:pt x="9112" y="336290"/>
                    <a:pt x="5958" y="334984"/>
                    <a:pt x="3632" y="332658"/>
                  </a:cubicBezTo>
                  <a:cubicBezTo>
                    <a:pt x="1307" y="330332"/>
                    <a:pt x="0" y="327178"/>
                    <a:pt x="0" y="323889"/>
                  </a:cubicBezTo>
                  <a:lnTo>
                    <a:pt x="0" y="12401"/>
                  </a:lnTo>
                  <a:cubicBezTo>
                    <a:pt x="0" y="5552"/>
                    <a:pt x="5552" y="0"/>
                    <a:pt x="1240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A829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75500" cy="37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83145" y="479643"/>
            <a:ext cx="6598747" cy="60048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13819" y="5782781"/>
            <a:ext cx="5603782" cy="509944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446417" y="7568863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2396932"/>
                </a:moveTo>
                <a:lnTo>
                  <a:pt x="0" y="2396932"/>
                </a:lnTo>
                <a:lnTo>
                  <a:pt x="0" y="0"/>
                </a:lnTo>
                <a:lnTo>
                  <a:pt x="2375721" y="0"/>
                </a:lnTo>
                <a:lnTo>
                  <a:pt x="2375721" y="239693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244126">
            <a:off x="6001255" y="1479709"/>
            <a:ext cx="1952691" cy="1381529"/>
          </a:xfrm>
          <a:custGeom>
            <a:avLst/>
            <a:gdLst/>
            <a:ahLst/>
            <a:cxnLst/>
            <a:rect l="l" t="t" r="r" b="b"/>
            <a:pathLst>
              <a:path w="1952691" h="1381529">
                <a:moveTo>
                  <a:pt x="0" y="0"/>
                </a:moveTo>
                <a:lnTo>
                  <a:pt x="1952691" y="0"/>
                </a:lnTo>
                <a:lnTo>
                  <a:pt x="1952691" y="1381528"/>
                </a:lnTo>
                <a:lnTo>
                  <a:pt x="0" y="13815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79349" flipH="1">
            <a:off x="9904806" y="7187471"/>
            <a:ext cx="1680153" cy="1188708"/>
          </a:xfrm>
          <a:custGeom>
            <a:avLst/>
            <a:gdLst/>
            <a:ahLst/>
            <a:cxnLst/>
            <a:rect l="l" t="t" r="r" b="b"/>
            <a:pathLst>
              <a:path w="1680153" h="1188708">
                <a:moveTo>
                  <a:pt x="1680153" y="0"/>
                </a:moveTo>
                <a:lnTo>
                  <a:pt x="0" y="0"/>
                </a:lnTo>
                <a:lnTo>
                  <a:pt x="0" y="1188708"/>
                </a:lnTo>
                <a:lnTo>
                  <a:pt x="1680153" y="1188708"/>
                </a:lnTo>
                <a:lnTo>
                  <a:pt x="1680153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140525" y="2659370"/>
            <a:ext cx="9556417" cy="423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69"/>
              </a:lnSpc>
            </a:pPr>
            <a:r>
              <a:rPr lang="en-US" sz="3467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•Học tập tích cực chương trình tuần ... </a:t>
            </a:r>
          </a:p>
          <a:p>
            <a:pPr algn="l">
              <a:lnSpc>
                <a:spcPts val="8669"/>
              </a:lnSpc>
            </a:pPr>
            <a:r>
              <a:rPr lang="en-US" sz="3467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•Tiếp tục thực hiện tốt nội quy lớp học</a:t>
            </a:r>
          </a:p>
          <a:p>
            <a:pPr algn="l">
              <a:lnSpc>
                <a:spcPts val="8669"/>
              </a:lnSpc>
            </a:pPr>
            <a:r>
              <a:rPr lang="en-US" sz="3467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•Hoàn thành đầy đủ bài tập</a:t>
            </a:r>
          </a:p>
          <a:p>
            <a:pPr algn="l">
              <a:lnSpc>
                <a:spcPts val="8669"/>
              </a:lnSpc>
            </a:pPr>
            <a:r>
              <a:rPr lang="en-US" sz="3467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•Nghe lời thầy cô giáo và ông bà, bố mẹ,...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594538" y="845047"/>
            <a:ext cx="2420792" cy="2489246"/>
          </a:xfrm>
          <a:custGeom>
            <a:avLst/>
            <a:gdLst/>
            <a:ahLst/>
            <a:cxnLst/>
            <a:rect l="l" t="t" r="r" b="b"/>
            <a:pathLst>
              <a:path w="2420792" h="2489246">
                <a:moveTo>
                  <a:pt x="0" y="0"/>
                </a:moveTo>
                <a:lnTo>
                  <a:pt x="2420792" y="0"/>
                </a:lnTo>
                <a:lnTo>
                  <a:pt x="2420792" y="2489247"/>
                </a:lnTo>
                <a:lnTo>
                  <a:pt x="0" y="248924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03294" y="539062"/>
            <a:ext cx="3266094" cy="2795232"/>
          </a:xfrm>
          <a:custGeom>
            <a:avLst/>
            <a:gdLst/>
            <a:ahLst/>
            <a:cxnLst/>
            <a:rect l="l" t="t" r="r" b="b"/>
            <a:pathLst>
              <a:path w="3266094" h="2795232">
                <a:moveTo>
                  <a:pt x="3266094" y="0"/>
                </a:moveTo>
                <a:lnTo>
                  <a:pt x="0" y="0"/>
                </a:lnTo>
                <a:lnTo>
                  <a:pt x="0" y="2795232"/>
                </a:lnTo>
                <a:lnTo>
                  <a:pt x="3266094" y="2795232"/>
                </a:lnTo>
                <a:lnTo>
                  <a:pt x="3266094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577812" y="3312248"/>
            <a:ext cx="6647199" cy="604895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-293867" y="5222649"/>
            <a:ext cx="5922830" cy="5118352"/>
          </a:xfrm>
          <a:custGeom>
            <a:avLst/>
            <a:gdLst/>
            <a:ahLst/>
            <a:cxnLst/>
            <a:rect l="l" t="t" r="r" b="b"/>
            <a:pathLst>
              <a:path w="5922830" h="5118352">
                <a:moveTo>
                  <a:pt x="0" y="0"/>
                </a:moveTo>
                <a:lnTo>
                  <a:pt x="5922830" y="0"/>
                </a:lnTo>
                <a:lnTo>
                  <a:pt x="5922830" y="5118352"/>
                </a:lnTo>
                <a:lnTo>
                  <a:pt x="0" y="5118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716886" y="5640396"/>
            <a:ext cx="4571114" cy="4974448"/>
          </a:xfrm>
          <a:custGeom>
            <a:avLst/>
            <a:gdLst/>
            <a:ahLst/>
            <a:cxnLst/>
            <a:rect l="l" t="t" r="r" b="b"/>
            <a:pathLst>
              <a:path w="4571114" h="4974448">
                <a:moveTo>
                  <a:pt x="4571114" y="0"/>
                </a:moveTo>
                <a:lnTo>
                  <a:pt x="0" y="0"/>
                </a:lnTo>
                <a:lnTo>
                  <a:pt x="0" y="4974448"/>
                </a:lnTo>
                <a:lnTo>
                  <a:pt x="4571114" y="4974448"/>
                </a:lnTo>
                <a:lnTo>
                  <a:pt x="457111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87" y="-4548592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5779545" y="749058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1" y="2396933"/>
                </a:lnTo>
                <a:lnTo>
                  <a:pt x="2375721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226145" y="1061821"/>
            <a:ext cx="9298249" cy="1293026"/>
            <a:chOff x="0" y="0"/>
            <a:chExt cx="1021129" cy="1419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1129" cy="141999"/>
            </a:xfrm>
            <a:custGeom>
              <a:avLst/>
              <a:gdLst/>
              <a:ahLst/>
              <a:cxnLst/>
              <a:rect l="l" t="t" r="r" b="b"/>
              <a:pathLst>
                <a:path w="1021129" h="141999">
                  <a:moveTo>
                    <a:pt x="16262" y="0"/>
                  </a:moveTo>
                  <a:lnTo>
                    <a:pt x="1004867" y="0"/>
                  </a:lnTo>
                  <a:cubicBezTo>
                    <a:pt x="1009180" y="0"/>
                    <a:pt x="1013316" y="1713"/>
                    <a:pt x="1016366" y="4763"/>
                  </a:cubicBezTo>
                  <a:cubicBezTo>
                    <a:pt x="1019416" y="7813"/>
                    <a:pt x="1021129" y="11949"/>
                    <a:pt x="1021129" y="16262"/>
                  </a:cubicBezTo>
                  <a:lnTo>
                    <a:pt x="1021129" y="125737"/>
                  </a:lnTo>
                  <a:cubicBezTo>
                    <a:pt x="1021129" y="130050"/>
                    <a:pt x="1019416" y="134187"/>
                    <a:pt x="1016366" y="137236"/>
                  </a:cubicBezTo>
                  <a:cubicBezTo>
                    <a:pt x="1013316" y="140286"/>
                    <a:pt x="1009180" y="141999"/>
                    <a:pt x="1004867" y="141999"/>
                  </a:cubicBezTo>
                  <a:lnTo>
                    <a:pt x="16262" y="141999"/>
                  </a:lnTo>
                  <a:cubicBezTo>
                    <a:pt x="7281" y="141999"/>
                    <a:pt x="0" y="134719"/>
                    <a:pt x="0" y="125737"/>
                  </a:cubicBezTo>
                  <a:lnTo>
                    <a:pt x="0" y="16262"/>
                  </a:lnTo>
                  <a:cubicBezTo>
                    <a:pt x="0" y="11949"/>
                    <a:pt x="1713" y="7813"/>
                    <a:pt x="4763" y="4763"/>
                  </a:cubicBezTo>
                  <a:cubicBezTo>
                    <a:pt x="7813" y="1713"/>
                    <a:pt x="11949" y="0"/>
                    <a:pt x="16262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021129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22138" y="2224770"/>
            <a:ext cx="12291433" cy="4900917"/>
            <a:chOff x="0" y="0"/>
            <a:chExt cx="1027970" cy="409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7970" cy="409879"/>
            </a:xfrm>
            <a:custGeom>
              <a:avLst/>
              <a:gdLst/>
              <a:ahLst/>
              <a:cxnLst/>
              <a:rect l="l" t="t" r="r" b="b"/>
              <a:pathLst>
                <a:path w="1027970" h="409879">
                  <a:moveTo>
                    <a:pt x="12302" y="0"/>
                  </a:moveTo>
                  <a:lnTo>
                    <a:pt x="1015668" y="0"/>
                  </a:lnTo>
                  <a:cubicBezTo>
                    <a:pt x="1022462" y="0"/>
                    <a:pt x="1027970" y="5508"/>
                    <a:pt x="1027970" y="12302"/>
                  </a:cubicBezTo>
                  <a:lnTo>
                    <a:pt x="1027970" y="397577"/>
                  </a:lnTo>
                  <a:cubicBezTo>
                    <a:pt x="1027970" y="404371"/>
                    <a:pt x="1022462" y="409879"/>
                    <a:pt x="1015668" y="409879"/>
                  </a:cubicBezTo>
                  <a:lnTo>
                    <a:pt x="12302" y="409879"/>
                  </a:lnTo>
                  <a:cubicBezTo>
                    <a:pt x="5508" y="409879"/>
                    <a:pt x="0" y="404371"/>
                    <a:pt x="0" y="397577"/>
                  </a:cubicBezTo>
                  <a:lnTo>
                    <a:pt x="0" y="12302"/>
                  </a:lnTo>
                  <a:cubicBezTo>
                    <a:pt x="0" y="5508"/>
                    <a:pt x="5508" y="0"/>
                    <a:pt x="12302" y="0"/>
                  </a:cubicBezTo>
                  <a:close/>
                </a:path>
              </a:pathLst>
            </a:custGeom>
            <a:solidFill>
              <a:srgbClr val="FFF9E5"/>
            </a:solidFill>
            <a:ln w="38100" cap="rnd">
              <a:solidFill>
                <a:srgbClr val="FEB358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27970" cy="447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354504" y="3781746"/>
            <a:ext cx="1087156" cy="769163"/>
          </a:xfrm>
          <a:custGeom>
            <a:avLst/>
            <a:gdLst/>
            <a:ahLst/>
            <a:cxnLst/>
            <a:rect l="l" t="t" r="r" b="b"/>
            <a:pathLst>
              <a:path w="1087156" h="769163">
                <a:moveTo>
                  <a:pt x="0" y="0"/>
                </a:moveTo>
                <a:lnTo>
                  <a:pt x="1087156" y="0"/>
                </a:lnTo>
                <a:lnTo>
                  <a:pt x="1087156" y="769163"/>
                </a:lnTo>
                <a:lnTo>
                  <a:pt x="0" y="7691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480172" y="-2670566"/>
            <a:ext cx="6598747" cy="60048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35964" y="707726"/>
            <a:ext cx="5462282" cy="4970676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2244126">
            <a:off x="16223821" y="3317197"/>
            <a:ext cx="1521214" cy="1076259"/>
          </a:xfrm>
          <a:custGeom>
            <a:avLst/>
            <a:gdLst/>
            <a:ahLst/>
            <a:cxnLst/>
            <a:rect l="l" t="t" r="r" b="b"/>
            <a:pathLst>
              <a:path w="1521214" h="1076259">
                <a:moveTo>
                  <a:pt x="0" y="0"/>
                </a:moveTo>
                <a:lnTo>
                  <a:pt x="1521214" y="0"/>
                </a:lnTo>
                <a:lnTo>
                  <a:pt x="1521214" y="1076259"/>
                </a:lnTo>
                <a:lnTo>
                  <a:pt x="0" y="1076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1424" y="7284570"/>
            <a:ext cx="6598747" cy="600486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6755824" y="21089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164785">
            <a:off x="1462473" y="-1243845"/>
            <a:ext cx="3266457" cy="5009264"/>
          </a:xfrm>
          <a:custGeom>
            <a:avLst/>
            <a:gdLst/>
            <a:ahLst/>
            <a:cxnLst/>
            <a:rect l="l" t="t" r="r" b="b"/>
            <a:pathLst>
              <a:path w="3266457" h="5009264">
                <a:moveTo>
                  <a:pt x="0" y="0"/>
                </a:moveTo>
                <a:lnTo>
                  <a:pt x="3266457" y="0"/>
                </a:lnTo>
                <a:lnTo>
                  <a:pt x="3266457" y="5009264"/>
                </a:lnTo>
                <a:lnTo>
                  <a:pt x="0" y="50092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94579" y="7470974"/>
            <a:ext cx="2571186" cy="2718434"/>
          </a:xfrm>
          <a:custGeom>
            <a:avLst/>
            <a:gdLst/>
            <a:ahLst/>
            <a:cxnLst/>
            <a:rect l="l" t="t" r="r" b="b"/>
            <a:pathLst>
              <a:path w="2571186" h="2718434">
                <a:moveTo>
                  <a:pt x="0" y="0"/>
                </a:moveTo>
                <a:lnTo>
                  <a:pt x="2571185" y="0"/>
                </a:lnTo>
                <a:lnTo>
                  <a:pt x="2571185" y="2718434"/>
                </a:lnTo>
                <a:lnTo>
                  <a:pt x="0" y="2718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22953" y="4365356"/>
            <a:ext cx="7235251" cy="6211236"/>
          </a:xfrm>
          <a:custGeom>
            <a:avLst/>
            <a:gdLst/>
            <a:ahLst/>
            <a:cxnLst/>
            <a:rect l="l" t="t" r="r" b="b"/>
            <a:pathLst>
              <a:path w="7235251" h="6211236">
                <a:moveTo>
                  <a:pt x="0" y="0"/>
                </a:moveTo>
                <a:lnTo>
                  <a:pt x="7235250" y="0"/>
                </a:lnTo>
                <a:lnTo>
                  <a:pt x="7235250" y="6211236"/>
                </a:lnTo>
                <a:lnTo>
                  <a:pt x="0" y="62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88984" y="5282994"/>
            <a:ext cx="9128723" cy="5136160"/>
          </a:xfrm>
          <a:custGeom>
            <a:avLst/>
            <a:gdLst/>
            <a:ahLst/>
            <a:cxnLst/>
            <a:rect l="l" t="t" r="r" b="b"/>
            <a:pathLst>
              <a:path w="9128723" h="5136160">
                <a:moveTo>
                  <a:pt x="0" y="0"/>
                </a:moveTo>
                <a:lnTo>
                  <a:pt x="9128722" y="0"/>
                </a:lnTo>
                <a:lnTo>
                  <a:pt x="9128722" y="5136161"/>
                </a:lnTo>
                <a:lnTo>
                  <a:pt x="0" y="513616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927950" y="2831102"/>
            <a:ext cx="8079808" cy="294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2"/>
              </a:lnSpc>
            </a:pPr>
            <a:r>
              <a:rPr lang="en-US" sz="8337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Sigmar One"/>
                <a:ea typeface="Sigmar One"/>
                <a:cs typeface="Sigmar One"/>
                <a:sym typeface="Sigmar One"/>
              </a:rPr>
              <a:t>MỪNG ĐẢNG </a:t>
            </a:r>
          </a:p>
          <a:p>
            <a:pPr algn="ctr">
              <a:lnSpc>
                <a:spcPts val="11672"/>
              </a:lnSpc>
              <a:spcBef>
                <a:spcPct val="0"/>
              </a:spcBef>
            </a:pPr>
            <a:r>
              <a:rPr lang="en-US" sz="8337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Sigmar One"/>
                <a:ea typeface="Sigmar One"/>
                <a:cs typeface="Sigmar One"/>
                <a:sym typeface="Sigmar One"/>
              </a:rPr>
              <a:t>MỪNG XUÂN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46277" y="1156012"/>
            <a:ext cx="7333894" cy="95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4"/>
              </a:lnSpc>
              <a:spcBef>
                <a:spcPct val="0"/>
              </a:spcBef>
            </a:pPr>
            <a:r>
              <a:rPr lang="en-US" sz="5610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SINH HOẠT LỚP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00511" y="6182352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1663577" y="-2484812"/>
            <a:ext cx="7008794" cy="637800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446417" y="7641242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2396932"/>
                </a:moveTo>
                <a:lnTo>
                  <a:pt x="0" y="2396932"/>
                </a:lnTo>
                <a:lnTo>
                  <a:pt x="0" y="0"/>
                </a:lnTo>
                <a:lnTo>
                  <a:pt x="2375721" y="0"/>
                </a:lnTo>
                <a:lnTo>
                  <a:pt x="2375721" y="239693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98077" y="1847224"/>
            <a:ext cx="12353006" cy="4091933"/>
          </a:xfrm>
          <a:custGeom>
            <a:avLst/>
            <a:gdLst/>
            <a:ahLst/>
            <a:cxnLst/>
            <a:rect l="l" t="t" r="r" b="b"/>
            <a:pathLst>
              <a:path w="12353006" h="4091933">
                <a:moveTo>
                  <a:pt x="0" y="0"/>
                </a:moveTo>
                <a:lnTo>
                  <a:pt x="12353006" y="0"/>
                </a:lnTo>
                <a:lnTo>
                  <a:pt x="12353006" y="4091933"/>
                </a:lnTo>
                <a:lnTo>
                  <a:pt x="0" y="4091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17152" y="1413775"/>
            <a:ext cx="6843370" cy="622746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2998077" y="-828479"/>
            <a:ext cx="1535910" cy="3892860"/>
          </a:xfrm>
          <a:custGeom>
            <a:avLst/>
            <a:gdLst/>
            <a:ahLst/>
            <a:cxnLst/>
            <a:rect l="l" t="t" r="r" b="b"/>
            <a:pathLst>
              <a:path w="1535910" h="3892860">
                <a:moveTo>
                  <a:pt x="0" y="0"/>
                </a:moveTo>
                <a:lnTo>
                  <a:pt x="1535910" y="0"/>
                </a:lnTo>
                <a:lnTo>
                  <a:pt x="1535910" y="3892860"/>
                </a:lnTo>
                <a:lnTo>
                  <a:pt x="0" y="38928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4454779"/>
            <a:ext cx="10476690" cy="5894577"/>
          </a:xfrm>
          <a:custGeom>
            <a:avLst/>
            <a:gdLst/>
            <a:ahLst/>
            <a:cxnLst/>
            <a:rect l="l" t="t" r="r" b="b"/>
            <a:pathLst>
              <a:path w="10476690" h="5894577">
                <a:moveTo>
                  <a:pt x="0" y="0"/>
                </a:moveTo>
                <a:lnTo>
                  <a:pt x="10476690" y="0"/>
                </a:lnTo>
                <a:lnTo>
                  <a:pt x="10476690" y="5894577"/>
                </a:lnTo>
                <a:lnTo>
                  <a:pt x="0" y="589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0135" y="2500835"/>
            <a:ext cx="11167305" cy="377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9"/>
              </a:lnSpc>
            </a:pPr>
            <a:r>
              <a:rPr lang="en-US" sz="5524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CÁC HOẠT ĐỘNG ĐẦU NĂM</a:t>
            </a:r>
          </a:p>
          <a:p>
            <a:pPr algn="ctr">
              <a:lnSpc>
                <a:spcPts val="10109"/>
              </a:lnSpc>
            </a:pPr>
            <a:r>
              <a:rPr lang="en-US" sz="5524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MỪNG ĐẢNG MỮNG XUÂN</a:t>
            </a:r>
          </a:p>
          <a:p>
            <a:pPr algn="ctr">
              <a:lnSpc>
                <a:spcPts val="10109"/>
              </a:lnSpc>
            </a:pPr>
            <a:endParaRPr lang="en-US" sz="5524">
              <a:solidFill>
                <a:srgbClr val="FFA829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26218" y="6571462"/>
            <a:ext cx="4711299" cy="4287282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572041" y="-980610"/>
            <a:ext cx="1595933" cy="4044991"/>
          </a:xfrm>
          <a:custGeom>
            <a:avLst/>
            <a:gdLst/>
            <a:ahLst/>
            <a:cxnLst/>
            <a:rect l="l" t="t" r="r" b="b"/>
            <a:pathLst>
              <a:path w="1595933" h="4044991">
                <a:moveTo>
                  <a:pt x="0" y="0"/>
                </a:moveTo>
                <a:lnTo>
                  <a:pt x="1595933" y="0"/>
                </a:lnTo>
                <a:lnTo>
                  <a:pt x="1595933" y="4044991"/>
                </a:lnTo>
                <a:lnTo>
                  <a:pt x="0" y="404499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85216" y="-481490"/>
            <a:ext cx="1202081" cy="3046750"/>
          </a:xfrm>
          <a:custGeom>
            <a:avLst/>
            <a:gdLst/>
            <a:ahLst/>
            <a:cxnLst/>
            <a:rect l="l" t="t" r="r" b="b"/>
            <a:pathLst>
              <a:path w="1202081" h="3046750">
                <a:moveTo>
                  <a:pt x="0" y="0"/>
                </a:moveTo>
                <a:lnTo>
                  <a:pt x="1202081" y="0"/>
                </a:lnTo>
                <a:lnTo>
                  <a:pt x="1202081" y="3046750"/>
                </a:lnTo>
                <a:lnTo>
                  <a:pt x="0" y="3046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51880" y="-405424"/>
            <a:ext cx="1202081" cy="3046750"/>
          </a:xfrm>
          <a:custGeom>
            <a:avLst/>
            <a:gdLst/>
            <a:ahLst/>
            <a:cxnLst/>
            <a:rect l="l" t="t" r="r" b="b"/>
            <a:pathLst>
              <a:path w="1202081" h="3046750">
                <a:moveTo>
                  <a:pt x="0" y="0"/>
                </a:moveTo>
                <a:lnTo>
                  <a:pt x="1202081" y="0"/>
                </a:lnTo>
                <a:lnTo>
                  <a:pt x="1202081" y="3046750"/>
                </a:lnTo>
                <a:lnTo>
                  <a:pt x="0" y="3046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229007" y="4730389"/>
            <a:ext cx="10271743" cy="5733066"/>
          </a:xfrm>
          <a:custGeom>
            <a:avLst/>
            <a:gdLst/>
            <a:ahLst/>
            <a:cxnLst/>
            <a:rect l="l" t="t" r="r" b="b"/>
            <a:pathLst>
              <a:path w="10271743" h="5733066">
                <a:moveTo>
                  <a:pt x="0" y="0"/>
                </a:moveTo>
                <a:lnTo>
                  <a:pt x="10271743" y="0"/>
                </a:lnTo>
                <a:lnTo>
                  <a:pt x="10271743" y="5733065"/>
                </a:lnTo>
                <a:lnTo>
                  <a:pt x="0" y="573306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953" y="11154940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63102" y="5337651"/>
            <a:ext cx="5030275" cy="4577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773687" y="331864"/>
            <a:ext cx="6692102" cy="608981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397888" y="-1179634"/>
            <a:ext cx="3983697" cy="5589371"/>
          </a:xfrm>
          <a:custGeom>
            <a:avLst/>
            <a:gdLst/>
            <a:ahLst/>
            <a:cxnLst/>
            <a:rect l="l" t="t" r="r" b="b"/>
            <a:pathLst>
              <a:path w="3983697" h="5589371">
                <a:moveTo>
                  <a:pt x="0" y="0"/>
                </a:moveTo>
                <a:lnTo>
                  <a:pt x="3983697" y="0"/>
                </a:lnTo>
                <a:lnTo>
                  <a:pt x="3983697" y="5589371"/>
                </a:lnTo>
                <a:lnTo>
                  <a:pt x="0" y="5589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082348" y="643303"/>
            <a:ext cx="8133255" cy="1774053"/>
            <a:chOff x="0" y="0"/>
            <a:chExt cx="784948" cy="171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4948" cy="171215"/>
            </a:xfrm>
            <a:custGeom>
              <a:avLst/>
              <a:gdLst/>
              <a:ahLst/>
              <a:cxnLst/>
              <a:rect l="l" t="t" r="r" b="b"/>
              <a:pathLst>
                <a:path w="784948" h="171215">
                  <a:moveTo>
                    <a:pt x="18591" y="0"/>
                  </a:moveTo>
                  <a:lnTo>
                    <a:pt x="766356" y="0"/>
                  </a:lnTo>
                  <a:cubicBezTo>
                    <a:pt x="771287" y="0"/>
                    <a:pt x="776016" y="1959"/>
                    <a:pt x="779503" y="5445"/>
                  </a:cubicBezTo>
                  <a:cubicBezTo>
                    <a:pt x="782989" y="8932"/>
                    <a:pt x="784948" y="13661"/>
                    <a:pt x="784948" y="18591"/>
                  </a:cubicBezTo>
                  <a:lnTo>
                    <a:pt x="784948" y="152624"/>
                  </a:lnTo>
                  <a:cubicBezTo>
                    <a:pt x="784948" y="157555"/>
                    <a:pt x="782989" y="162284"/>
                    <a:pt x="779503" y="165770"/>
                  </a:cubicBezTo>
                  <a:cubicBezTo>
                    <a:pt x="776016" y="169257"/>
                    <a:pt x="771287" y="171215"/>
                    <a:pt x="766356" y="171215"/>
                  </a:cubicBezTo>
                  <a:lnTo>
                    <a:pt x="18591" y="171215"/>
                  </a:lnTo>
                  <a:cubicBezTo>
                    <a:pt x="13661" y="171215"/>
                    <a:pt x="8932" y="169257"/>
                    <a:pt x="5445" y="165770"/>
                  </a:cubicBezTo>
                  <a:cubicBezTo>
                    <a:pt x="1959" y="162284"/>
                    <a:pt x="0" y="157555"/>
                    <a:pt x="0" y="152624"/>
                  </a:cubicBezTo>
                  <a:lnTo>
                    <a:pt x="0" y="18591"/>
                  </a:lnTo>
                  <a:cubicBezTo>
                    <a:pt x="0" y="13661"/>
                    <a:pt x="1959" y="8932"/>
                    <a:pt x="5445" y="5445"/>
                  </a:cubicBezTo>
                  <a:cubicBezTo>
                    <a:pt x="8932" y="1959"/>
                    <a:pt x="13661" y="0"/>
                    <a:pt x="18591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84948" cy="20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44126">
            <a:off x="13434432" y="8033015"/>
            <a:ext cx="1952691" cy="1381529"/>
          </a:xfrm>
          <a:custGeom>
            <a:avLst/>
            <a:gdLst/>
            <a:ahLst/>
            <a:cxnLst/>
            <a:rect l="l" t="t" r="r" b="b"/>
            <a:pathLst>
              <a:path w="1952691" h="1381529">
                <a:moveTo>
                  <a:pt x="0" y="0"/>
                </a:moveTo>
                <a:lnTo>
                  <a:pt x="1952691" y="0"/>
                </a:lnTo>
                <a:lnTo>
                  <a:pt x="1952691" y="1381528"/>
                </a:lnTo>
                <a:lnTo>
                  <a:pt x="0" y="13815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214258" y="7069157"/>
            <a:ext cx="10840641" cy="2528521"/>
            <a:chOff x="0" y="0"/>
            <a:chExt cx="2243497" cy="5232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43497" cy="523284"/>
            </a:xfrm>
            <a:custGeom>
              <a:avLst/>
              <a:gdLst/>
              <a:ahLst/>
              <a:cxnLst/>
              <a:rect l="l" t="t" r="r" b="b"/>
              <a:pathLst>
                <a:path w="2243497" h="523284">
                  <a:moveTo>
                    <a:pt x="2040297" y="0"/>
                  </a:moveTo>
                  <a:cubicBezTo>
                    <a:pt x="2152522" y="0"/>
                    <a:pt x="2243497" y="117141"/>
                    <a:pt x="2243497" y="261642"/>
                  </a:cubicBezTo>
                  <a:cubicBezTo>
                    <a:pt x="2243497" y="406143"/>
                    <a:pt x="2152522" y="523284"/>
                    <a:pt x="2040297" y="523284"/>
                  </a:cubicBezTo>
                  <a:lnTo>
                    <a:pt x="203200" y="523284"/>
                  </a:lnTo>
                  <a:cubicBezTo>
                    <a:pt x="90976" y="523284"/>
                    <a:pt x="0" y="406143"/>
                    <a:pt x="0" y="261642"/>
                  </a:cubicBezTo>
                  <a:cubicBezTo>
                    <a:pt x="0" y="11714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243497" cy="58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5143500"/>
            <a:ext cx="5655485" cy="5410593"/>
            <a:chOff x="0" y="0"/>
            <a:chExt cx="7540647" cy="7214124"/>
          </a:xfrm>
        </p:grpSpPr>
        <p:sp>
          <p:nvSpPr>
            <p:cNvPr id="13" name="Freeform 13"/>
            <p:cNvSpPr/>
            <p:nvPr/>
          </p:nvSpPr>
          <p:spPr>
            <a:xfrm>
              <a:off x="2465684" y="5003536"/>
              <a:ext cx="2517758" cy="1296646"/>
            </a:xfrm>
            <a:custGeom>
              <a:avLst/>
              <a:gdLst/>
              <a:ahLst/>
              <a:cxnLst/>
              <a:rect l="l" t="t" r="r" b="b"/>
              <a:pathLst>
                <a:path w="2517758" h="1296646">
                  <a:moveTo>
                    <a:pt x="0" y="0"/>
                  </a:moveTo>
                  <a:lnTo>
                    <a:pt x="2517758" y="0"/>
                  </a:lnTo>
                  <a:lnTo>
                    <a:pt x="2517758" y="1296646"/>
                  </a:lnTo>
                  <a:lnTo>
                    <a:pt x="0" y="1296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540647" cy="7214124"/>
            </a:xfrm>
            <a:custGeom>
              <a:avLst/>
              <a:gdLst/>
              <a:ahLst/>
              <a:cxnLst/>
              <a:rect l="l" t="t" r="r" b="b"/>
              <a:pathLst>
                <a:path w="7540647" h="7214124">
                  <a:moveTo>
                    <a:pt x="0" y="0"/>
                  </a:moveTo>
                  <a:lnTo>
                    <a:pt x="7540647" y="0"/>
                  </a:lnTo>
                  <a:lnTo>
                    <a:pt x="7540647" y="7214124"/>
                  </a:lnTo>
                  <a:lnTo>
                    <a:pt x="0" y="721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14836" y="2728796"/>
            <a:ext cx="5207158" cy="1963736"/>
            <a:chOff x="0" y="0"/>
            <a:chExt cx="1077634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21994" y="4581546"/>
            <a:ext cx="5207158" cy="1963736"/>
            <a:chOff x="0" y="0"/>
            <a:chExt cx="1077634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954390" y="2896692"/>
            <a:ext cx="5207158" cy="1963736"/>
            <a:chOff x="0" y="0"/>
            <a:chExt cx="1077634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361840" y="7468621"/>
            <a:ext cx="2488226" cy="2545113"/>
          </a:xfrm>
          <a:custGeom>
            <a:avLst/>
            <a:gdLst/>
            <a:ahLst/>
            <a:cxnLst/>
            <a:rect l="l" t="t" r="r" b="b"/>
            <a:pathLst>
              <a:path w="2488226" h="2545113">
                <a:moveTo>
                  <a:pt x="0" y="0"/>
                </a:moveTo>
                <a:lnTo>
                  <a:pt x="2488225" y="0"/>
                </a:lnTo>
                <a:lnTo>
                  <a:pt x="2488225" y="2545114"/>
                </a:lnTo>
                <a:lnTo>
                  <a:pt x="0" y="25451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661760" y="512418"/>
            <a:ext cx="1672196" cy="1866638"/>
          </a:xfrm>
          <a:custGeom>
            <a:avLst/>
            <a:gdLst/>
            <a:ahLst/>
            <a:cxnLst/>
            <a:rect l="l" t="t" r="r" b="b"/>
            <a:pathLst>
              <a:path w="1672196" h="1866638">
                <a:moveTo>
                  <a:pt x="0" y="0"/>
                </a:moveTo>
                <a:lnTo>
                  <a:pt x="1672197" y="0"/>
                </a:lnTo>
                <a:lnTo>
                  <a:pt x="1672197" y="1866638"/>
                </a:lnTo>
                <a:lnTo>
                  <a:pt x="0" y="1866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66970" y="3755583"/>
            <a:ext cx="1764011" cy="1308308"/>
          </a:xfrm>
          <a:custGeom>
            <a:avLst/>
            <a:gdLst/>
            <a:ahLst/>
            <a:cxnLst/>
            <a:rect l="l" t="t" r="r" b="b"/>
            <a:pathLst>
              <a:path w="1764011" h="1308308">
                <a:moveTo>
                  <a:pt x="0" y="0"/>
                </a:moveTo>
                <a:lnTo>
                  <a:pt x="1764010" y="0"/>
                </a:lnTo>
                <a:lnTo>
                  <a:pt x="1764010" y="1308308"/>
                </a:lnTo>
                <a:lnTo>
                  <a:pt x="0" y="13083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12806" y="2286393"/>
            <a:ext cx="1788210" cy="754028"/>
          </a:xfrm>
          <a:custGeom>
            <a:avLst/>
            <a:gdLst/>
            <a:ahLst/>
            <a:cxnLst/>
            <a:rect l="l" t="t" r="r" b="b"/>
            <a:pathLst>
              <a:path w="1788210" h="754028">
                <a:moveTo>
                  <a:pt x="0" y="0"/>
                </a:moveTo>
                <a:lnTo>
                  <a:pt x="1788209" y="0"/>
                </a:lnTo>
                <a:lnTo>
                  <a:pt x="1788209" y="754028"/>
                </a:lnTo>
                <a:lnTo>
                  <a:pt x="0" y="754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205377">
            <a:off x="14196615" y="2054810"/>
            <a:ext cx="928893" cy="1217193"/>
          </a:xfrm>
          <a:custGeom>
            <a:avLst/>
            <a:gdLst/>
            <a:ahLst/>
            <a:cxnLst/>
            <a:rect l="l" t="t" r="r" b="b"/>
            <a:pathLst>
              <a:path w="928893" h="1217193">
                <a:moveTo>
                  <a:pt x="0" y="0"/>
                </a:moveTo>
                <a:lnTo>
                  <a:pt x="928893" y="0"/>
                </a:lnTo>
                <a:lnTo>
                  <a:pt x="928893" y="1217194"/>
                </a:lnTo>
                <a:lnTo>
                  <a:pt x="0" y="121719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747314" y="768964"/>
            <a:ext cx="9124714" cy="128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3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MỖI CÂY XANH 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713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 MỘT HÀNH ĐỘNG ĐẸP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48062" y="3051977"/>
            <a:ext cx="4140706" cy="139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Hưởng ứng phong trào “Tết trồng cây – Đời đời nhớ ơn Bác Hồ”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55220" y="5223351"/>
            <a:ext cx="4140706" cy="9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Mỗi lớp trồng và chăm sóc ít nhất 1 cây xanh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84843" y="3303298"/>
            <a:ext cx="4752436" cy="9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Góp phần bảo vệ môi trường, làm đẹp trường học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16042" y="7142269"/>
            <a:ext cx="7987489" cy="233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Hưởng ứng phong trào “Tết trồng cây - Đời đời nhớ ơn Bác Hồ”, mỗi học sinh hãy cùng nhau trồng, chăm sóc và bảo vệ cây xanh bằng những hành động nhỏ nhưng ý nghĩa.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Từ việc tưới nước hằng ngày, nhặt lá rụng, đến việc giữ gìn môi trường xung quanh luôn sạch đẹp – tất cả đều thể hiện tinh thần học sinh chăm ngoan, sống xanh và sống có trách nhiệm.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4190" y="2218489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52146" y="5143500"/>
            <a:ext cx="5030275" cy="4577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190153" y="3102667"/>
            <a:ext cx="6692102" cy="60898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082348" y="643303"/>
            <a:ext cx="8133255" cy="1774053"/>
            <a:chOff x="0" y="0"/>
            <a:chExt cx="784948" cy="17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4948" cy="171215"/>
            </a:xfrm>
            <a:custGeom>
              <a:avLst/>
              <a:gdLst/>
              <a:ahLst/>
              <a:cxnLst/>
              <a:rect l="l" t="t" r="r" b="b"/>
              <a:pathLst>
                <a:path w="784948" h="171215">
                  <a:moveTo>
                    <a:pt x="18591" y="0"/>
                  </a:moveTo>
                  <a:lnTo>
                    <a:pt x="766356" y="0"/>
                  </a:lnTo>
                  <a:cubicBezTo>
                    <a:pt x="771287" y="0"/>
                    <a:pt x="776016" y="1959"/>
                    <a:pt x="779503" y="5445"/>
                  </a:cubicBezTo>
                  <a:cubicBezTo>
                    <a:pt x="782989" y="8932"/>
                    <a:pt x="784948" y="13661"/>
                    <a:pt x="784948" y="18591"/>
                  </a:cubicBezTo>
                  <a:lnTo>
                    <a:pt x="784948" y="152624"/>
                  </a:lnTo>
                  <a:cubicBezTo>
                    <a:pt x="784948" y="157555"/>
                    <a:pt x="782989" y="162284"/>
                    <a:pt x="779503" y="165770"/>
                  </a:cubicBezTo>
                  <a:cubicBezTo>
                    <a:pt x="776016" y="169257"/>
                    <a:pt x="771287" y="171215"/>
                    <a:pt x="766356" y="171215"/>
                  </a:cubicBezTo>
                  <a:lnTo>
                    <a:pt x="18591" y="171215"/>
                  </a:lnTo>
                  <a:cubicBezTo>
                    <a:pt x="13661" y="171215"/>
                    <a:pt x="8932" y="169257"/>
                    <a:pt x="5445" y="165770"/>
                  </a:cubicBezTo>
                  <a:cubicBezTo>
                    <a:pt x="1959" y="162284"/>
                    <a:pt x="0" y="157555"/>
                    <a:pt x="0" y="152624"/>
                  </a:cubicBezTo>
                  <a:lnTo>
                    <a:pt x="0" y="18591"/>
                  </a:lnTo>
                  <a:cubicBezTo>
                    <a:pt x="0" y="13661"/>
                    <a:pt x="1959" y="8932"/>
                    <a:pt x="5445" y="5445"/>
                  </a:cubicBezTo>
                  <a:cubicBezTo>
                    <a:pt x="8932" y="1959"/>
                    <a:pt x="13661" y="0"/>
                    <a:pt x="18591" y="0"/>
                  </a:cubicBezTo>
                  <a:close/>
                </a:path>
              </a:pathLst>
            </a:custGeom>
            <a:solidFill>
              <a:srgbClr val="FFBF52"/>
            </a:solidFill>
            <a:ln w="38100" cap="rnd">
              <a:solidFill>
                <a:srgbClr val="DC7F2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84948" cy="20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01949" y="8205905"/>
            <a:ext cx="8459572" cy="1973149"/>
            <a:chOff x="0" y="0"/>
            <a:chExt cx="2243497" cy="5232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43497" cy="523284"/>
            </a:xfrm>
            <a:custGeom>
              <a:avLst/>
              <a:gdLst/>
              <a:ahLst/>
              <a:cxnLst/>
              <a:rect l="l" t="t" r="r" b="b"/>
              <a:pathLst>
                <a:path w="2243497" h="523284">
                  <a:moveTo>
                    <a:pt x="2040297" y="0"/>
                  </a:moveTo>
                  <a:cubicBezTo>
                    <a:pt x="2152522" y="0"/>
                    <a:pt x="2243497" y="117141"/>
                    <a:pt x="2243497" y="261642"/>
                  </a:cubicBezTo>
                  <a:cubicBezTo>
                    <a:pt x="2243497" y="406143"/>
                    <a:pt x="2152522" y="523284"/>
                    <a:pt x="2040297" y="523284"/>
                  </a:cubicBezTo>
                  <a:lnTo>
                    <a:pt x="203200" y="523284"/>
                  </a:lnTo>
                  <a:cubicBezTo>
                    <a:pt x="90976" y="523284"/>
                    <a:pt x="0" y="406143"/>
                    <a:pt x="0" y="261642"/>
                  </a:cubicBezTo>
                  <a:cubicBezTo>
                    <a:pt x="0" y="11714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243497" cy="58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04890" y="3539595"/>
            <a:ext cx="5207158" cy="1963736"/>
            <a:chOff x="0" y="0"/>
            <a:chExt cx="107763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97872" y="2909443"/>
            <a:ext cx="5207158" cy="1963736"/>
            <a:chOff x="0" y="0"/>
            <a:chExt cx="1077634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90637" y="3489102"/>
            <a:ext cx="5207158" cy="1963736"/>
            <a:chOff x="0" y="0"/>
            <a:chExt cx="1077634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460671" y="3715699"/>
            <a:ext cx="8687895" cy="5191017"/>
          </a:xfrm>
          <a:custGeom>
            <a:avLst/>
            <a:gdLst/>
            <a:ahLst/>
            <a:cxnLst/>
            <a:rect l="l" t="t" r="r" b="b"/>
            <a:pathLst>
              <a:path w="8687895" h="5191017">
                <a:moveTo>
                  <a:pt x="0" y="0"/>
                </a:moveTo>
                <a:lnTo>
                  <a:pt x="8687895" y="0"/>
                </a:lnTo>
                <a:lnTo>
                  <a:pt x="8687895" y="5191018"/>
                </a:lnTo>
                <a:lnTo>
                  <a:pt x="0" y="519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356756" y="-316581"/>
            <a:ext cx="4306842" cy="4032281"/>
          </a:xfrm>
          <a:custGeom>
            <a:avLst/>
            <a:gdLst/>
            <a:ahLst/>
            <a:cxnLst/>
            <a:rect l="l" t="t" r="r" b="b"/>
            <a:pathLst>
              <a:path w="4306842" h="4032281">
                <a:moveTo>
                  <a:pt x="0" y="0"/>
                </a:moveTo>
                <a:lnTo>
                  <a:pt x="4306842" y="0"/>
                </a:lnTo>
                <a:lnTo>
                  <a:pt x="4306842" y="4032280"/>
                </a:lnTo>
                <a:lnTo>
                  <a:pt x="0" y="40322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4865648" y="166032"/>
            <a:ext cx="3603271" cy="3373563"/>
          </a:xfrm>
          <a:custGeom>
            <a:avLst/>
            <a:gdLst/>
            <a:ahLst/>
            <a:cxnLst/>
            <a:rect l="l" t="t" r="r" b="b"/>
            <a:pathLst>
              <a:path w="3603271" h="3373563">
                <a:moveTo>
                  <a:pt x="3603271" y="0"/>
                </a:moveTo>
                <a:lnTo>
                  <a:pt x="0" y="0"/>
                </a:lnTo>
                <a:lnTo>
                  <a:pt x="0" y="3373563"/>
                </a:lnTo>
                <a:lnTo>
                  <a:pt x="3603271" y="3373563"/>
                </a:lnTo>
                <a:lnTo>
                  <a:pt x="3603271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810874" y="2310013"/>
            <a:ext cx="1200939" cy="1179088"/>
          </a:xfrm>
          <a:custGeom>
            <a:avLst/>
            <a:gdLst/>
            <a:ahLst/>
            <a:cxnLst/>
            <a:rect l="l" t="t" r="r" b="b"/>
            <a:pathLst>
              <a:path w="1200939" h="1179088">
                <a:moveTo>
                  <a:pt x="0" y="0"/>
                </a:moveTo>
                <a:lnTo>
                  <a:pt x="1200939" y="0"/>
                </a:lnTo>
                <a:lnTo>
                  <a:pt x="1200939" y="1179089"/>
                </a:lnTo>
                <a:lnTo>
                  <a:pt x="0" y="11790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95794" y="853556"/>
            <a:ext cx="9124714" cy="128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3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 XUÂN YÊU THƯƠNG 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713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CHIA SẺ CỘNG ĐỒNG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0255" y="4004953"/>
            <a:ext cx="4752436" cy="9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Quyên góp sách vở, đồ dùng học tập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2594" y="3374802"/>
            <a:ext cx="4752436" cy="9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Thăm hỏi, giúp đỡ bạn có hoàn cảnh khó khăn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17998" y="4018761"/>
            <a:ext cx="4752436" cy="9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Tham gia các hoạt động thiện nguyện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810874" y="8733304"/>
            <a:ext cx="798748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❤️ Cho đi là còn mãi – Trao yêu thương là nhận lại hạnh phúc.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❤️ Mỗi hành động sẻ chia nhỏ bé sẽ góp phần làm cho mùa xuân thêm ấm áp, cho cuộc sống thêm ý nghĩa.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004547" y="7852430"/>
            <a:ext cx="1431923" cy="1405870"/>
          </a:xfrm>
          <a:custGeom>
            <a:avLst/>
            <a:gdLst/>
            <a:ahLst/>
            <a:cxnLst/>
            <a:rect l="l" t="t" r="r" b="b"/>
            <a:pathLst>
              <a:path w="1431923" h="1405870">
                <a:moveTo>
                  <a:pt x="0" y="0"/>
                </a:moveTo>
                <a:lnTo>
                  <a:pt x="1431923" y="0"/>
                </a:lnTo>
                <a:lnTo>
                  <a:pt x="1431923" y="1405870"/>
                </a:lnTo>
                <a:lnTo>
                  <a:pt x="0" y="14058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52146" y="5143500"/>
            <a:ext cx="5030275" cy="4577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190153" y="3102667"/>
            <a:ext cx="6692102" cy="60898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082348" y="643303"/>
            <a:ext cx="8133255" cy="1774053"/>
            <a:chOff x="0" y="0"/>
            <a:chExt cx="784948" cy="17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4948" cy="171215"/>
            </a:xfrm>
            <a:custGeom>
              <a:avLst/>
              <a:gdLst/>
              <a:ahLst/>
              <a:cxnLst/>
              <a:rect l="l" t="t" r="r" b="b"/>
              <a:pathLst>
                <a:path w="784948" h="171215">
                  <a:moveTo>
                    <a:pt x="18591" y="0"/>
                  </a:moveTo>
                  <a:lnTo>
                    <a:pt x="766356" y="0"/>
                  </a:lnTo>
                  <a:cubicBezTo>
                    <a:pt x="771287" y="0"/>
                    <a:pt x="776016" y="1959"/>
                    <a:pt x="779503" y="5445"/>
                  </a:cubicBezTo>
                  <a:cubicBezTo>
                    <a:pt x="782989" y="8932"/>
                    <a:pt x="784948" y="13661"/>
                    <a:pt x="784948" y="18591"/>
                  </a:cubicBezTo>
                  <a:lnTo>
                    <a:pt x="784948" y="152624"/>
                  </a:lnTo>
                  <a:cubicBezTo>
                    <a:pt x="784948" y="157555"/>
                    <a:pt x="782989" y="162284"/>
                    <a:pt x="779503" y="165770"/>
                  </a:cubicBezTo>
                  <a:cubicBezTo>
                    <a:pt x="776016" y="169257"/>
                    <a:pt x="771287" y="171215"/>
                    <a:pt x="766356" y="171215"/>
                  </a:cubicBezTo>
                  <a:lnTo>
                    <a:pt x="18591" y="171215"/>
                  </a:lnTo>
                  <a:cubicBezTo>
                    <a:pt x="13661" y="171215"/>
                    <a:pt x="8932" y="169257"/>
                    <a:pt x="5445" y="165770"/>
                  </a:cubicBezTo>
                  <a:cubicBezTo>
                    <a:pt x="1959" y="162284"/>
                    <a:pt x="0" y="157555"/>
                    <a:pt x="0" y="152624"/>
                  </a:cubicBezTo>
                  <a:lnTo>
                    <a:pt x="0" y="18591"/>
                  </a:lnTo>
                  <a:cubicBezTo>
                    <a:pt x="0" y="13661"/>
                    <a:pt x="1959" y="8932"/>
                    <a:pt x="5445" y="5445"/>
                  </a:cubicBezTo>
                  <a:cubicBezTo>
                    <a:pt x="8932" y="1959"/>
                    <a:pt x="13661" y="0"/>
                    <a:pt x="18591" y="0"/>
                  </a:cubicBezTo>
                  <a:close/>
                </a:path>
              </a:pathLst>
            </a:custGeom>
            <a:solidFill>
              <a:srgbClr val="FFBF52"/>
            </a:solidFill>
            <a:ln w="38100" cap="rnd">
              <a:solidFill>
                <a:srgbClr val="DC7F2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84948" cy="20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680582" y="5855756"/>
            <a:ext cx="7496460" cy="4061362"/>
            <a:chOff x="0" y="0"/>
            <a:chExt cx="1988078" cy="10770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8078" cy="1077082"/>
            </a:xfrm>
            <a:custGeom>
              <a:avLst/>
              <a:gdLst/>
              <a:ahLst/>
              <a:cxnLst/>
              <a:rect l="l" t="t" r="r" b="b"/>
              <a:pathLst>
                <a:path w="1988078" h="1077082">
                  <a:moveTo>
                    <a:pt x="1784878" y="0"/>
                  </a:moveTo>
                  <a:cubicBezTo>
                    <a:pt x="1897102" y="0"/>
                    <a:pt x="1988078" y="241113"/>
                    <a:pt x="1988078" y="538541"/>
                  </a:cubicBezTo>
                  <a:cubicBezTo>
                    <a:pt x="1988078" y="835969"/>
                    <a:pt x="1897102" y="1077082"/>
                    <a:pt x="1784878" y="1077082"/>
                  </a:cubicBezTo>
                  <a:lnTo>
                    <a:pt x="203200" y="1077082"/>
                  </a:lnTo>
                  <a:cubicBezTo>
                    <a:pt x="90976" y="1077082"/>
                    <a:pt x="0" y="835969"/>
                    <a:pt x="0" y="538541"/>
                  </a:cubicBezTo>
                  <a:cubicBezTo>
                    <a:pt x="0" y="2411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988078" cy="1134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04890" y="3539595"/>
            <a:ext cx="5207158" cy="1963736"/>
            <a:chOff x="0" y="0"/>
            <a:chExt cx="107763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97872" y="2909443"/>
            <a:ext cx="5207158" cy="1963736"/>
            <a:chOff x="0" y="0"/>
            <a:chExt cx="1077634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90637" y="3489102"/>
            <a:ext cx="5207158" cy="1963736"/>
            <a:chOff x="0" y="0"/>
            <a:chExt cx="1077634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56756" y="-316581"/>
            <a:ext cx="4306842" cy="4032281"/>
          </a:xfrm>
          <a:custGeom>
            <a:avLst/>
            <a:gdLst/>
            <a:ahLst/>
            <a:cxnLst/>
            <a:rect l="l" t="t" r="r" b="b"/>
            <a:pathLst>
              <a:path w="4306842" h="4032281">
                <a:moveTo>
                  <a:pt x="0" y="0"/>
                </a:moveTo>
                <a:lnTo>
                  <a:pt x="4306842" y="0"/>
                </a:lnTo>
                <a:lnTo>
                  <a:pt x="4306842" y="4032280"/>
                </a:lnTo>
                <a:lnTo>
                  <a:pt x="0" y="40322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4865648" y="166032"/>
            <a:ext cx="3603271" cy="3373563"/>
          </a:xfrm>
          <a:custGeom>
            <a:avLst/>
            <a:gdLst/>
            <a:ahLst/>
            <a:cxnLst/>
            <a:rect l="l" t="t" r="r" b="b"/>
            <a:pathLst>
              <a:path w="3603271" h="3373563">
                <a:moveTo>
                  <a:pt x="3603271" y="0"/>
                </a:moveTo>
                <a:lnTo>
                  <a:pt x="0" y="0"/>
                </a:lnTo>
                <a:lnTo>
                  <a:pt x="0" y="3373563"/>
                </a:lnTo>
                <a:lnTo>
                  <a:pt x="3603271" y="3373563"/>
                </a:lnTo>
                <a:lnTo>
                  <a:pt x="3603271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10874" y="2310013"/>
            <a:ext cx="1200939" cy="1179088"/>
          </a:xfrm>
          <a:custGeom>
            <a:avLst/>
            <a:gdLst/>
            <a:ahLst/>
            <a:cxnLst/>
            <a:rect l="l" t="t" r="r" b="b"/>
            <a:pathLst>
              <a:path w="1200939" h="1179088">
                <a:moveTo>
                  <a:pt x="0" y="0"/>
                </a:moveTo>
                <a:lnTo>
                  <a:pt x="1200939" y="0"/>
                </a:lnTo>
                <a:lnTo>
                  <a:pt x="1200939" y="1179089"/>
                </a:lnTo>
                <a:lnTo>
                  <a:pt x="0" y="117908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04547" y="6026405"/>
            <a:ext cx="1431923" cy="1405870"/>
          </a:xfrm>
          <a:custGeom>
            <a:avLst/>
            <a:gdLst/>
            <a:ahLst/>
            <a:cxnLst/>
            <a:rect l="l" t="t" r="r" b="b"/>
            <a:pathLst>
              <a:path w="1431923" h="1405870">
                <a:moveTo>
                  <a:pt x="0" y="0"/>
                </a:moveTo>
                <a:lnTo>
                  <a:pt x="1431923" y="0"/>
                </a:lnTo>
                <a:lnTo>
                  <a:pt x="1431923" y="1405870"/>
                </a:lnTo>
                <a:lnTo>
                  <a:pt x="0" y="140587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1641139" y="5452838"/>
            <a:ext cx="9187754" cy="5250145"/>
          </a:xfrm>
          <a:custGeom>
            <a:avLst/>
            <a:gdLst/>
            <a:ahLst/>
            <a:cxnLst/>
            <a:rect l="l" t="t" r="r" b="b"/>
            <a:pathLst>
              <a:path w="9187754" h="5250145">
                <a:moveTo>
                  <a:pt x="0" y="0"/>
                </a:moveTo>
                <a:lnTo>
                  <a:pt x="9187753" y="0"/>
                </a:lnTo>
                <a:lnTo>
                  <a:pt x="9187753" y="5250145"/>
                </a:lnTo>
                <a:lnTo>
                  <a:pt x="0" y="5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435477" y="5143500"/>
            <a:ext cx="9517478" cy="5438559"/>
          </a:xfrm>
          <a:custGeom>
            <a:avLst/>
            <a:gdLst/>
            <a:ahLst/>
            <a:cxnLst/>
            <a:rect l="l" t="t" r="r" b="b"/>
            <a:pathLst>
              <a:path w="9517478" h="5438559">
                <a:moveTo>
                  <a:pt x="0" y="0"/>
                </a:moveTo>
                <a:lnTo>
                  <a:pt x="9517478" y="0"/>
                </a:lnTo>
                <a:lnTo>
                  <a:pt x="9517478" y="5438559"/>
                </a:lnTo>
                <a:lnTo>
                  <a:pt x="0" y="5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595794" y="853556"/>
            <a:ext cx="9124714" cy="128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3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ĐOÀN KẾT – YÊU THƯƠNG 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713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– TRÁCH NHIỆM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2539" y="4057869"/>
            <a:ext cx="5249508" cy="139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Tình bạn đẹp – Lớp học thân thiện</a:t>
            </a:r>
          </a:p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Đoàn kết, không nói lời xấu</a:t>
            </a:r>
          </a:p>
          <a:p>
            <a:pPr algn="l">
              <a:lnSpc>
                <a:spcPts val="3805"/>
              </a:lnSpc>
            </a:pPr>
            <a:endParaRPr lang="en-US" sz="2199">
              <a:solidFill>
                <a:srgbClr val="8C0303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052594" y="3374802"/>
            <a:ext cx="4752436" cy="44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Không bạo lực học đường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817998" y="4018761"/>
            <a:ext cx="4752436" cy="9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805"/>
              </a:lnSpc>
              <a:buFont typeface="Arial"/>
              <a:buChar char="•"/>
            </a:pPr>
            <a:r>
              <a:rPr lang="en-US" sz="2199">
                <a:solidFill>
                  <a:srgbClr val="8C0303"/>
                </a:solidFill>
                <a:latin typeface="Paytone One"/>
                <a:ea typeface="Paytone One"/>
                <a:cs typeface="Paytone One"/>
                <a:sym typeface="Paytone One"/>
              </a:rPr>
              <a:t>Cùng nhau xây dựng tập thể vững mạnh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57050" y="5900513"/>
            <a:ext cx="6343525" cy="428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Lớp học là ngôi nhà chung, nơi mỗi học sinh được yêu thương và tôn trọng.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Mỗi lời nói tử tế, mỗi hành động sẻ chia sẽ giúp xây dựng môi trường học đường an toàn, vui vẻ.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Nói không với bạo lực học đường, đoàn kết và giúp đỡ nhau chính là trách nhiệm của mỗi thành viên trong lớp.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🤝 Đoàn kết để cùng tiến bộ – Yêu thương để cùng trưởng thành – Trách nhiệm để xây dựng lớp học thân thiện.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9171" y="2742875"/>
            <a:ext cx="10162358" cy="7952045"/>
          </a:xfrm>
          <a:custGeom>
            <a:avLst/>
            <a:gdLst/>
            <a:ahLst/>
            <a:cxnLst/>
            <a:rect l="l" t="t" r="r" b="b"/>
            <a:pathLst>
              <a:path w="10162358" h="7952045">
                <a:moveTo>
                  <a:pt x="0" y="0"/>
                </a:moveTo>
                <a:lnTo>
                  <a:pt x="10162358" y="0"/>
                </a:lnTo>
                <a:lnTo>
                  <a:pt x="10162358" y="7952045"/>
                </a:lnTo>
                <a:lnTo>
                  <a:pt x="0" y="79520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50165" y="1677187"/>
            <a:ext cx="7618271" cy="693262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238588" y="53824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0"/>
                </a:moveTo>
                <a:lnTo>
                  <a:pt x="2375720" y="0"/>
                </a:lnTo>
                <a:lnTo>
                  <a:pt x="2375720" y="2396932"/>
                </a:lnTo>
                <a:lnTo>
                  <a:pt x="0" y="239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4658" y="53824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4227" y="877973"/>
            <a:ext cx="17809337" cy="6344576"/>
          </a:xfrm>
          <a:custGeom>
            <a:avLst/>
            <a:gdLst/>
            <a:ahLst/>
            <a:cxnLst/>
            <a:rect l="l" t="t" r="r" b="b"/>
            <a:pathLst>
              <a:path w="17809337" h="6344576">
                <a:moveTo>
                  <a:pt x="0" y="0"/>
                </a:moveTo>
                <a:lnTo>
                  <a:pt x="17809337" y="0"/>
                </a:lnTo>
                <a:lnTo>
                  <a:pt x="17809337" y="6344576"/>
                </a:lnTo>
                <a:lnTo>
                  <a:pt x="0" y="634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9255" y="-992656"/>
            <a:ext cx="4973315" cy="4375021"/>
          </a:xfrm>
          <a:custGeom>
            <a:avLst/>
            <a:gdLst/>
            <a:ahLst/>
            <a:cxnLst/>
            <a:rect l="l" t="t" r="r" b="b"/>
            <a:pathLst>
              <a:path w="4973315" h="4375021">
                <a:moveTo>
                  <a:pt x="0" y="0"/>
                </a:moveTo>
                <a:lnTo>
                  <a:pt x="4973315" y="0"/>
                </a:lnTo>
                <a:lnTo>
                  <a:pt x="4973315" y="4375022"/>
                </a:lnTo>
                <a:lnTo>
                  <a:pt x="0" y="437502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09332" y="-481846"/>
            <a:ext cx="3434232" cy="3021091"/>
          </a:xfrm>
          <a:custGeom>
            <a:avLst/>
            <a:gdLst/>
            <a:ahLst/>
            <a:cxnLst/>
            <a:rect l="l" t="t" r="r" b="b"/>
            <a:pathLst>
              <a:path w="3434232" h="3021091">
                <a:moveTo>
                  <a:pt x="0" y="0"/>
                </a:moveTo>
                <a:lnTo>
                  <a:pt x="3434232" y="0"/>
                </a:lnTo>
                <a:lnTo>
                  <a:pt x="3434232" y="3021092"/>
                </a:lnTo>
                <a:lnTo>
                  <a:pt x="0" y="302109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06481" y="4760924"/>
            <a:ext cx="8785954" cy="5650414"/>
          </a:xfrm>
          <a:custGeom>
            <a:avLst/>
            <a:gdLst/>
            <a:ahLst/>
            <a:cxnLst/>
            <a:rect l="l" t="t" r="r" b="b"/>
            <a:pathLst>
              <a:path w="8785954" h="5650414">
                <a:moveTo>
                  <a:pt x="0" y="0"/>
                </a:moveTo>
                <a:lnTo>
                  <a:pt x="8785954" y="0"/>
                </a:lnTo>
                <a:lnTo>
                  <a:pt x="8785954" y="5650414"/>
                </a:lnTo>
                <a:lnTo>
                  <a:pt x="0" y="565041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90755" y="4063327"/>
            <a:ext cx="10118819" cy="6223673"/>
          </a:xfrm>
          <a:custGeom>
            <a:avLst/>
            <a:gdLst/>
            <a:ahLst/>
            <a:cxnLst/>
            <a:rect l="l" t="t" r="r" b="b"/>
            <a:pathLst>
              <a:path w="10118819" h="6223673">
                <a:moveTo>
                  <a:pt x="0" y="0"/>
                </a:moveTo>
                <a:lnTo>
                  <a:pt x="10118819" y="0"/>
                </a:lnTo>
                <a:lnTo>
                  <a:pt x="10118819" y="6223673"/>
                </a:lnTo>
                <a:lnTo>
                  <a:pt x="0" y="6223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4658" y="1736712"/>
            <a:ext cx="3099759" cy="2855653"/>
          </a:xfrm>
          <a:custGeom>
            <a:avLst/>
            <a:gdLst/>
            <a:ahLst/>
            <a:cxnLst/>
            <a:rect l="l" t="t" r="r" b="b"/>
            <a:pathLst>
              <a:path w="3099759" h="2855653">
                <a:moveTo>
                  <a:pt x="0" y="0"/>
                </a:moveTo>
                <a:lnTo>
                  <a:pt x="3099759" y="0"/>
                </a:lnTo>
                <a:lnTo>
                  <a:pt x="3099759" y="2855653"/>
                </a:lnTo>
                <a:lnTo>
                  <a:pt x="0" y="2855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24523" y="3715289"/>
            <a:ext cx="11638953" cy="1608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24"/>
              </a:lnSpc>
              <a:spcBef>
                <a:spcPct val="0"/>
              </a:spcBef>
            </a:pPr>
            <a:r>
              <a:rPr lang="en-US" sz="9446">
                <a:solidFill>
                  <a:srgbClr val="FFFFFF"/>
                </a:solidFill>
                <a:latin typeface="UTM ThuPhap Thien An"/>
                <a:ea typeface="UTM ThuPhap Thien An"/>
                <a:cs typeface="UTM ThuPhap Thien An"/>
                <a:sym typeface="UTM ThuPhap Thien An"/>
              </a:rPr>
              <a:t>KHAI BÚT NĂM MỚI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9171" y="2742875"/>
            <a:ext cx="10162358" cy="7952045"/>
          </a:xfrm>
          <a:custGeom>
            <a:avLst/>
            <a:gdLst/>
            <a:ahLst/>
            <a:cxnLst/>
            <a:rect l="l" t="t" r="r" b="b"/>
            <a:pathLst>
              <a:path w="10162358" h="7952045">
                <a:moveTo>
                  <a:pt x="0" y="0"/>
                </a:moveTo>
                <a:lnTo>
                  <a:pt x="10162358" y="0"/>
                </a:lnTo>
                <a:lnTo>
                  <a:pt x="10162358" y="7952045"/>
                </a:lnTo>
                <a:lnTo>
                  <a:pt x="0" y="79520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50165" y="1677187"/>
            <a:ext cx="7618271" cy="693262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238588" y="53824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0"/>
                </a:moveTo>
                <a:lnTo>
                  <a:pt x="2375720" y="0"/>
                </a:lnTo>
                <a:lnTo>
                  <a:pt x="2375720" y="2396932"/>
                </a:lnTo>
                <a:lnTo>
                  <a:pt x="0" y="239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4658" y="53824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9067" flipH="1">
            <a:off x="1830162" y="8266997"/>
            <a:ext cx="1598919" cy="1131235"/>
          </a:xfrm>
          <a:custGeom>
            <a:avLst/>
            <a:gdLst/>
            <a:ahLst/>
            <a:cxnLst/>
            <a:rect l="l" t="t" r="r" b="b"/>
            <a:pathLst>
              <a:path w="1598919" h="1131235">
                <a:moveTo>
                  <a:pt x="1598919" y="0"/>
                </a:moveTo>
                <a:lnTo>
                  <a:pt x="0" y="0"/>
                </a:lnTo>
                <a:lnTo>
                  <a:pt x="0" y="1131235"/>
                </a:lnTo>
                <a:lnTo>
                  <a:pt x="1598919" y="1131235"/>
                </a:lnTo>
                <a:lnTo>
                  <a:pt x="1598919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473" y="1028700"/>
            <a:ext cx="16585608" cy="5908623"/>
          </a:xfrm>
          <a:custGeom>
            <a:avLst/>
            <a:gdLst/>
            <a:ahLst/>
            <a:cxnLst/>
            <a:rect l="l" t="t" r="r" b="b"/>
            <a:pathLst>
              <a:path w="16585608" h="5908623">
                <a:moveTo>
                  <a:pt x="0" y="0"/>
                </a:moveTo>
                <a:lnTo>
                  <a:pt x="16585608" y="0"/>
                </a:lnTo>
                <a:lnTo>
                  <a:pt x="16585608" y="5908623"/>
                </a:lnTo>
                <a:lnTo>
                  <a:pt x="0" y="59086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9255" y="-992656"/>
            <a:ext cx="4973315" cy="4375021"/>
          </a:xfrm>
          <a:custGeom>
            <a:avLst/>
            <a:gdLst/>
            <a:ahLst/>
            <a:cxnLst/>
            <a:rect l="l" t="t" r="r" b="b"/>
            <a:pathLst>
              <a:path w="4973315" h="4375021">
                <a:moveTo>
                  <a:pt x="0" y="0"/>
                </a:moveTo>
                <a:lnTo>
                  <a:pt x="4973315" y="0"/>
                </a:lnTo>
                <a:lnTo>
                  <a:pt x="4973315" y="4375022"/>
                </a:lnTo>
                <a:lnTo>
                  <a:pt x="0" y="43750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2032503"/>
            <a:ext cx="5577445" cy="8451536"/>
          </a:xfrm>
          <a:custGeom>
            <a:avLst/>
            <a:gdLst/>
            <a:ahLst/>
            <a:cxnLst/>
            <a:rect l="l" t="t" r="r" b="b"/>
            <a:pathLst>
              <a:path w="5577445" h="8451536">
                <a:moveTo>
                  <a:pt x="5577445" y="0"/>
                </a:moveTo>
                <a:lnTo>
                  <a:pt x="0" y="0"/>
                </a:lnTo>
                <a:lnTo>
                  <a:pt x="0" y="8451536"/>
                </a:lnTo>
                <a:lnTo>
                  <a:pt x="5577445" y="8451536"/>
                </a:lnTo>
                <a:lnTo>
                  <a:pt x="5577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09332" y="-481846"/>
            <a:ext cx="3434232" cy="3021091"/>
          </a:xfrm>
          <a:custGeom>
            <a:avLst/>
            <a:gdLst/>
            <a:ahLst/>
            <a:cxnLst/>
            <a:rect l="l" t="t" r="r" b="b"/>
            <a:pathLst>
              <a:path w="3434232" h="3021091">
                <a:moveTo>
                  <a:pt x="0" y="0"/>
                </a:moveTo>
                <a:lnTo>
                  <a:pt x="3434232" y="0"/>
                </a:lnTo>
                <a:lnTo>
                  <a:pt x="3434232" y="3021092"/>
                </a:lnTo>
                <a:lnTo>
                  <a:pt x="0" y="3021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70108" y="6406158"/>
            <a:ext cx="3160114" cy="3880842"/>
          </a:xfrm>
          <a:custGeom>
            <a:avLst/>
            <a:gdLst/>
            <a:ahLst/>
            <a:cxnLst/>
            <a:rect l="l" t="t" r="r" b="b"/>
            <a:pathLst>
              <a:path w="3160114" h="3880842">
                <a:moveTo>
                  <a:pt x="0" y="0"/>
                </a:moveTo>
                <a:lnTo>
                  <a:pt x="3160114" y="0"/>
                </a:lnTo>
                <a:lnTo>
                  <a:pt x="3160114" y="3880842"/>
                </a:lnTo>
                <a:lnTo>
                  <a:pt x="0" y="38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946961" y="6789944"/>
            <a:ext cx="3578509" cy="3639738"/>
          </a:xfrm>
          <a:custGeom>
            <a:avLst/>
            <a:gdLst/>
            <a:ahLst/>
            <a:cxnLst/>
            <a:rect l="l" t="t" r="r" b="b"/>
            <a:pathLst>
              <a:path w="3578509" h="3639738">
                <a:moveTo>
                  <a:pt x="3578509" y="0"/>
                </a:moveTo>
                <a:lnTo>
                  <a:pt x="0" y="0"/>
                </a:lnTo>
                <a:lnTo>
                  <a:pt x="0" y="3639738"/>
                </a:lnTo>
                <a:lnTo>
                  <a:pt x="3578509" y="3639738"/>
                </a:lnTo>
                <a:lnTo>
                  <a:pt x="3578509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15610" y="2422710"/>
            <a:ext cx="11573333" cy="267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8"/>
              </a:lnSpc>
            </a:pPr>
            <a:r>
              <a:rPr lang="en-US" sz="7606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</a:p>
          <a:p>
            <a:pPr algn="ctr">
              <a:lnSpc>
                <a:spcPts val="10648"/>
              </a:lnSpc>
              <a:spcBef>
                <a:spcPct val="0"/>
              </a:spcBef>
            </a:pPr>
            <a:r>
              <a:rPr lang="en-US" sz="7606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HÁI LỘC ĐẦU XUÂN</a:t>
            </a:r>
          </a:p>
        </p:txBody>
      </p:sp>
      <p:sp>
        <p:nvSpPr>
          <p:cNvPr id="14" name="Freeform 14"/>
          <p:cNvSpPr/>
          <p:nvPr/>
        </p:nvSpPr>
        <p:spPr>
          <a:xfrm>
            <a:off x="1882518" y="5704677"/>
            <a:ext cx="1255489" cy="1232646"/>
          </a:xfrm>
          <a:custGeom>
            <a:avLst/>
            <a:gdLst/>
            <a:ahLst/>
            <a:cxnLst/>
            <a:rect l="l" t="t" r="r" b="b"/>
            <a:pathLst>
              <a:path w="1255489" h="1232646">
                <a:moveTo>
                  <a:pt x="0" y="0"/>
                </a:moveTo>
                <a:lnTo>
                  <a:pt x="1255489" y="0"/>
                </a:lnTo>
                <a:lnTo>
                  <a:pt x="1255489" y="1232646"/>
                </a:lnTo>
                <a:lnTo>
                  <a:pt x="0" y="123264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68379" y="6937323"/>
            <a:ext cx="1178413" cy="1156972"/>
          </a:xfrm>
          <a:custGeom>
            <a:avLst/>
            <a:gdLst/>
            <a:ahLst/>
            <a:cxnLst/>
            <a:rect l="l" t="t" r="r" b="b"/>
            <a:pathLst>
              <a:path w="1178413" h="1156972">
                <a:moveTo>
                  <a:pt x="0" y="0"/>
                </a:moveTo>
                <a:lnTo>
                  <a:pt x="1178413" y="0"/>
                </a:lnTo>
                <a:lnTo>
                  <a:pt x="1178413" y="1156972"/>
                </a:lnTo>
                <a:lnTo>
                  <a:pt x="0" y="1156972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8517" y="7515809"/>
            <a:ext cx="801746" cy="787159"/>
          </a:xfrm>
          <a:custGeom>
            <a:avLst/>
            <a:gdLst/>
            <a:ahLst/>
            <a:cxnLst/>
            <a:rect l="l" t="t" r="r" b="b"/>
            <a:pathLst>
              <a:path w="801746" h="787159">
                <a:moveTo>
                  <a:pt x="0" y="0"/>
                </a:moveTo>
                <a:lnTo>
                  <a:pt x="801746" y="0"/>
                </a:lnTo>
                <a:lnTo>
                  <a:pt x="801746" y="787159"/>
                </a:lnTo>
                <a:lnTo>
                  <a:pt x="0" y="787159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444" y="-4574828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3511" y="-1200407"/>
            <a:ext cx="22576603" cy="12699340"/>
          </a:xfrm>
          <a:custGeom>
            <a:avLst/>
            <a:gdLst/>
            <a:ahLst/>
            <a:cxnLst/>
            <a:rect l="l" t="t" r="r" b="b"/>
            <a:pathLst>
              <a:path w="22576603" h="12699340">
                <a:moveTo>
                  <a:pt x="0" y="0"/>
                </a:moveTo>
                <a:lnTo>
                  <a:pt x="22576603" y="0"/>
                </a:lnTo>
                <a:lnTo>
                  <a:pt x="22576603" y="12699339"/>
                </a:lnTo>
                <a:lnTo>
                  <a:pt x="0" y="126993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40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9" b="-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6912" y="2038912"/>
            <a:ext cx="2448217" cy="2635061"/>
          </a:xfrm>
          <a:custGeom>
            <a:avLst/>
            <a:gdLst/>
            <a:ahLst/>
            <a:cxnLst/>
            <a:rect l="l" t="t" r="r" b="b"/>
            <a:pathLst>
              <a:path w="2448217" h="2635061">
                <a:moveTo>
                  <a:pt x="0" y="0"/>
                </a:moveTo>
                <a:lnTo>
                  <a:pt x="2448216" y="0"/>
                </a:lnTo>
                <a:lnTo>
                  <a:pt x="2448216" y="2635061"/>
                </a:lnTo>
                <a:lnTo>
                  <a:pt x="0" y="26350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81705" y="0"/>
            <a:ext cx="1285932" cy="1178233"/>
          </a:xfrm>
          <a:custGeom>
            <a:avLst/>
            <a:gdLst/>
            <a:ahLst/>
            <a:cxnLst/>
            <a:rect l="l" t="t" r="r" b="b"/>
            <a:pathLst>
              <a:path w="1285932" h="1178233">
                <a:moveTo>
                  <a:pt x="0" y="0"/>
                </a:moveTo>
                <a:lnTo>
                  <a:pt x="1285932" y="0"/>
                </a:lnTo>
                <a:lnTo>
                  <a:pt x="1285932" y="1178233"/>
                </a:lnTo>
                <a:lnTo>
                  <a:pt x="0" y="117823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4760">
            <a:off x="13433107" y="-456762"/>
            <a:ext cx="3366478" cy="2970914"/>
          </a:xfrm>
          <a:custGeom>
            <a:avLst/>
            <a:gdLst/>
            <a:ahLst/>
            <a:cxnLst/>
            <a:rect l="l" t="t" r="r" b="b"/>
            <a:pathLst>
              <a:path w="3366478" h="2970914">
                <a:moveTo>
                  <a:pt x="0" y="0"/>
                </a:moveTo>
                <a:lnTo>
                  <a:pt x="3366478" y="0"/>
                </a:lnTo>
                <a:lnTo>
                  <a:pt x="3366478" y="2970914"/>
                </a:lnTo>
                <a:lnTo>
                  <a:pt x="0" y="29709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87959" y="228562"/>
            <a:ext cx="6993274" cy="2937177"/>
          </a:xfrm>
          <a:custGeom>
            <a:avLst/>
            <a:gdLst/>
            <a:ahLst/>
            <a:cxnLst/>
            <a:rect l="l" t="t" r="r" b="b"/>
            <a:pathLst>
              <a:path w="6993274" h="2937177">
                <a:moveTo>
                  <a:pt x="0" y="0"/>
                </a:moveTo>
                <a:lnTo>
                  <a:pt x="6993274" y="0"/>
                </a:lnTo>
                <a:lnTo>
                  <a:pt x="6993274" y="2937177"/>
                </a:lnTo>
                <a:lnTo>
                  <a:pt x="0" y="2937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29900" y="3526992"/>
            <a:ext cx="6407500" cy="5731308"/>
            <a:chOff x="0" y="0"/>
            <a:chExt cx="1687572" cy="15094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87572" cy="1509480"/>
            </a:xfrm>
            <a:custGeom>
              <a:avLst/>
              <a:gdLst/>
              <a:ahLst/>
              <a:cxnLst/>
              <a:rect l="l" t="t" r="r" b="b"/>
              <a:pathLst>
                <a:path w="1687572" h="1509480">
                  <a:moveTo>
                    <a:pt x="61621" y="0"/>
                  </a:moveTo>
                  <a:lnTo>
                    <a:pt x="1625951" y="0"/>
                  </a:lnTo>
                  <a:cubicBezTo>
                    <a:pt x="1642294" y="0"/>
                    <a:pt x="1657967" y="6492"/>
                    <a:pt x="1669523" y="18048"/>
                  </a:cubicBezTo>
                  <a:cubicBezTo>
                    <a:pt x="1681080" y="29605"/>
                    <a:pt x="1687572" y="45278"/>
                    <a:pt x="1687572" y="61621"/>
                  </a:cubicBezTo>
                  <a:lnTo>
                    <a:pt x="1687572" y="1447859"/>
                  </a:lnTo>
                  <a:cubicBezTo>
                    <a:pt x="1687572" y="1481892"/>
                    <a:pt x="1659983" y="1509480"/>
                    <a:pt x="1625951" y="1509480"/>
                  </a:cubicBezTo>
                  <a:lnTo>
                    <a:pt x="61621" y="1509480"/>
                  </a:lnTo>
                  <a:cubicBezTo>
                    <a:pt x="45278" y="1509480"/>
                    <a:pt x="29605" y="1502988"/>
                    <a:pt x="18048" y="1491432"/>
                  </a:cubicBezTo>
                  <a:cubicBezTo>
                    <a:pt x="6492" y="1479876"/>
                    <a:pt x="0" y="1464202"/>
                    <a:pt x="0" y="1447859"/>
                  </a:cubicBezTo>
                  <a:lnTo>
                    <a:pt x="0" y="61621"/>
                  </a:lnTo>
                  <a:cubicBezTo>
                    <a:pt x="0" y="45278"/>
                    <a:pt x="6492" y="29605"/>
                    <a:pt x="18048" y="18048"/>
                  </a:cubicBezTo>
                  <a:cubicBezTo>
                    <a:pt x="29605" y="6492"/>
                    <a:pt x="45278" y="0"/>
                    <a:pt x="61621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78B21"/>
              </a:solidFill>
              <a:prstDash val="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87572" cy="15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252890" y="2038912"/>
            <a:ext cx="7752994" cy="7598210"/>
          </a:xfrm>
          <a:custGeom>
            <a:avLst/>
            <a:gdLst/>
            <a:ahLst/>
            <a:cxnLst/>
            <a:rect l="l" t="t" r="r" b="b"/>
            <a:pathLst>
              <a:path w="7752994" h="7598210">
                <a:moveTo>
                  <a:pt x="0" y="0"/>
                </a:moveTo>
                <a:lnTo>
                  <a:pt x="7752993" y="0"/>
                </a:lnTo>
                <a:lnTo>
                  <a:pt x="7752993" y="7598210"/>
                </a:lnTo>
                <a:lnTo>
                  <a:pt x="0" y="759821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32" r="-1032"/>
            </a:stretch>
          </a:blipFill>
          <a:ln w="38100" cap="rnd">
            <a:solidFill>
              <a:srgbClr val="E88F1C"/>
            </a:solidFill>
            <a:prstDash val="lgDash"/>
            <a:round/>
          </a:ln>
        </p:spPr>
      </p:sp>
      <p:sp>
        <p:nvSpPr>
          <p:cNvPr id="11" name="Freeform 11"/>
          <p:cNvSpPr/>
          <p:nvPr/>
        </p:nvSpPr>
        <p:spPr>
          <a:xfrm>
            <a:off x="5044870" y="6731427"/>
            <a:ext cx="6319475" cy="3555573"/>
          </a:xfrm>
          <a:custGeom>
            <a:avLst/>
            <a:gdLst/>
            <a:ahLst/>
            <a:cxnLst/>
            <a:rect l="l" t="t" r="r" b="b"/>
            <a:pathLst>
              <a:path w="6319475" h="3555573">
                <a:moveTo>
                  <a:pt x="0" y="0"/>
                </a:moveTo>
                <a:lnTo>
                  <a:pt x="6319475" y="0"/>
                </a:lnTo>
                <a:lnTo>
                  <a:pt x="6319475" y="3555573"/>
                </a:lnTo>
                <a:lnTo>
                  <a:pt x="0" y="3555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87959" y="3921516"/>
            <a:ext cx="5291381" cy="482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Các con hãy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489">
                <a:solidFill>
                  <a:srgbClr val="2A4CEA"/>
                </a:solidFill>
                <a:latin typeface="Sriracha"/>
                <a:ea typeface="Sriracha"/>
                <a:cs typeface="Sriracha"/>
                <a:sym typeface="Sriracha"/>
              </a:rPr>
              <a:t>KHOANH TRÒN</a:t>
            </a: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vào các từ 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thuộc chủ đề 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TẾT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94192" y="2551106"/>
            <a:ext cx="10865108" cy="5439175"/>
            <a:chOff x="0" y="0"/>
            <a:chExt cx="749879" cy="375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879" cy="375396"/>
            </a:xfrm>
            <a:custGeom>
              <a:avLst/>
              <a:gdLst/>
              <a:ahLst/>
              <a:cxnLst/>
              <a:rect l="l" t="t" r="r" b="b"/>
              <a:pathLst>
                <a:path w="749879" h="375396">
                  <a:moveTo>
                    <a:pt x="13917" y="0"/>
                  </a:moveTo>
                  <a:lnTo>
                    <a:pt x="735962" y="0"/>
                  </a:lnTo>
                  <a:cubicBezTo>
                    <a:pt x="739653" y="0"/>
                    <a:pt x="743192" y="1466"/>
                    <a:pt x="745802" y="4076"/>
                  </a:cubicBezTo>
                  <a:cubicBezTo>
                    <a:pt x="748412" y="6686"/>
                    <a:pt x="749879" y="10226"/>
                    <a:pt x="749879" y="13917"/>
                  </a:cubicBezTo>
                  <a:lnTo>
                    <a:pt x="749879" y="361479"/>
                  </a:lnTo>
                  <a:cubicBezTo>
                    <a:pt x="749879" y="369165"/>
                    <a:pt x="743648" y="375396"/>
                    <a:pt x="735962" y="375396"/>
                  </a:cubicBezTo>
                  <a:lnTo>
                    <a:pt x="13917" y="375396"/>
                  </a:lnTo>
                  <a:cubicBezTo>
                    <a:pt x="10226" y="375396"/>
                    <a:pt x="6686" y="373930"/>
                    <a:pt x="4076" y="371320"/>
                  </a:cubicBezTo>
                  <a:cubicBezTo>
                    <a:pt x="1466" y="368710"/>
                    <a:pt x="0" y="365170"/>
                    <a:pt x="0" y="361479"/>
                  </a:cubicBezTo>
                  <a:lnTo>
                    <a:pt x="0" y="13917"/>
                  </a:lnTo>
                  <a:cubicBezTo>
                    <a:pt x="0" y="10226"/>
                    <a:pt x="1466" y="6686"/>
                    <a:pt x="4076" y="4076"/>
                  </a:cubicBezTo>
                  <a:cubicBezTo>
                    <a:pt x="6686" y="1466"/>
                    <a:pt x="10226" y="0"/>
                    <a:pt x="13917" y="0"/>
                  </a:cubicBezTo>
                  <a:close/>
                </a:path>
              </a:pathLst>
            </a:custGeom>
            <a:solidFill>
              <a:srgbClr val="FFF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49879" cy="41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94192" y="1767679"/>
            <a:ext cx="10865108" cy="1566853"/>
            <a:chOff x="0" y="0"/>
            <a:chExt cx="984674" cy="1419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4674" cy="141999"/>
            </a:xfrm>
            <a:custGeom>
              <a:avLst/>
              <a:gdLst/>
              <a:ahLst/>
              <a:cxnLst/>
              <a:rect l="l" t="t" r="r" b="b"/>
              <a:pathLst>
                <a:path w="984674" h="141999">
                  <a:moveTo>
                    <a:pt x="13917" y="0"/>
                  </a:moveTo>
                  <a:lnTo>
                    <a:pt x="970757" y="0"/>
                  </a:lnTo>
                  <a:cubicBezTo>
                    <a:pt x="974448" y="0"/>
                    <a:pt x="977988" y="1466"/>
                    <a:pt x="980598" y="4076"/>
                  </a:cubicBezTo>
                  <a:cubicBezTo>
                    <a:pt x="983208" y="6686"/>
                    <a:pt x="984674" y="10226"/>
                    <a:pt x="984674" y="13917"/>
                  </a:cubicBezTo>
                  <a:lnTo>
                    <a:pt x="984674" y="128082"/>
                  </a:lnTo>
                  <a:cubicBezTo>
                    <a:pt x="984674" y="131773"/>
                    <a:pt x="983208" y="135313"/>
                    <a:pt x="980598" y="137923"/>
                  </a:cubicBezTo>
                  <a:cubicBezTo>
                    <a:pt x="977988" y="140533"/>
                    <a:pt x="974448" y="141999"/>
                    <a:pt x="970757" y="141999"/>
                  </a:cubicBezTo>
                  <a:lnTo>
                    <a:pt x="13917" y="141999"/>
                  </a:lnTo>
                  <a:cubicBezTo>
                    <a:pt x="6231" y="141999"/>
                    <a:pt x="0" y="135769"/>
                    <a:pt x="0" y="128082"/>
                  </a:cubicBezTo>
                  <a:lnTo>
                    <a:pt x="0" y="13917"/>
                  </a:lnTo>
                  <a:cubicBezTo>
                    <a:pt x="0" y="10226"/>
                    <a:pt x="1466" y="6686"/>
                    <a:pt x="4076" y="4076"/>
                  </a:cubicBezTo>
                  <a:cubicBezTo>
                    <a:pt x="6686" y="1466"/>
                    <a:pt x="10226" y="0"/>
                    <a:pt x="13917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84674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 flipV="1">
            <a:off x="15394333" y="566583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2"/>
                </a:moveTo>
                <a:lnTo>
                  <a:pt x="2375720" y="2396932"/>
                </a:lnTo>
                <a:lnTo>
                  <a:pt x="2375720" y="0"/>
                </a:lnTo>
                <a:lnTo>
                  <a:pt x="0" y="0"/>
                </a:lnTo>
                <a:lnTo>
                  <a:pt x="0" y="239693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 flipH="1" flipV="1">
            <a:off x="15394333" y="7509245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0" y="2396932"/>
                </a:moveTo>
                <a:lnTo>
                  <a:pt x="0" y="2396932"/>
                </a:lnTo>
                <a:lnTo>
                  <a:pt x="0" y="0"/>
                </a:lnTo>
                <a:lnTo>
                  <a:pt x="2375720" y="0"/>
                </a:lnTo>
                <a:lnTo>
                  <a:pt x="2375720" y="239693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502137" y="-1638547"/>
            <a:ext cx="4097146" cy="372840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8419296" y="3992144"/>
            <a:ext cx="7315200" cy="521208"/>
          </a:xfrm>
          <a:custGeom>
            <a:avLst/>
            <a:gdLst/>
            <a:ahLst/>
            <a:cxnLst/>
            <a:rect l="l" t="t" r="r" b="b"/>
            <a:pathLst>
              <a:path w="7315200" h="521208">
                <a:moveTo>
                  <a:pt x="0" y="0"/>
                </a:moveTo>
                <a:lnTo>
                  <a:pt x="7315200" y="0"/>
                </a:lnTo>
                <a:lnTo>
                  <a:pt x="7315200" y="521208"/>
                </a:lnTo>
                <a:lnTo>
                  <a:pt x="0" y="5212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92123" y="4997718"/>
            <a:ext cx="7315200" cy="521208"/>
          </a:xfrm>
          <a:custGeom>
            <a:avLst/>
            <a:gdLst/>
            <a:ahLst/>
            <a:cxnLst/>
            <a:rect l="l" t="t" r="r" b="b"/>
            <a:pathLst>
              <a:path w="7315200" h="521208">
                <a:moveTo>
                  <a:pt x="0" y="0"/>
                </a:moveTo>
                <a:lnTo>
                  <a:pt x="7315200" y="0"/>
                </a:lnTo>
                <a:lnTo>
                  <a:pt x="7315200" y="521208"/>
                </a:lnTo>
                <a:lnTo>
                  <a:pt x="0" y="5212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99712" y="6082310"/>
            <a:ext cx="7315200" cy="521208"/>
          </a:xfrm>
          <a:custGeom>
            <a:avLst/>
            <a:gdLst/>
            <a:ahLst/>
            <a:cxnLst/>
            <a:rect l="l" t="t" r="r" b="b"/>
            <a:pathLst>
              <a:path w="7315200" h="521208">
                <a:moveTo>
                  <a:pt x="0" y="0"/>
                </a:moveTo>
                <a:lnTo>
                  <a:pt x="7315200" y="0"/>
                </a:lnTo>
                <a:lnTo>
                  <a:pt x="7315200" y="521208"/>
                </a:lnTo>
                <a:lnTo>
                  <a:pt x="0" y="5212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67305" y="7205107"/>
            <a:ext cx="7315200" cy="521208"/>
          </a:xfrm>
          <a:custGeom>
            <a:avLst/>
            <a:gdLst/>
            <a:ahLst/>
            <a:cxnLst/>
            <a:rect l="l" t="t" r="r" b="b"/>
            <a:pathLst>
              <a:path w="7315200" h="521208">
                <a:moveTo>
                  <a:pt x="0" y="0"/>
                </a:moveTo>
                <a:lnTo>
                  <a:pt x="7315200" y="0"/>
                </a:lnTo>
                <a:lnTo>
                  <a:pt x="7315200" y="521208"/>
                </a:lnTo>
                <a:lnTo>
                  <a:pt x="0" y="5212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699712" y="6992607"/>
            <a:ext cx="6754368" cy="3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C2A0B"/>
                </a:solidFill>
                <a:latin typeface="Paytone One"/>
                <a:ea typeface="Paytone One"/>
                <a:cs typeface="Paytone One"/>
                <a:sym typeface="Paytone One"/>
              </a:rPr>
              <a:t>TẾT SUM VẦY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8187" y="-91607"/>
            <a:ext cx="3409109" cy="31022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395131" y="7122059"/>
            <a:ext cx="6472173" cy="588967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9607793" y="8108420"/>
            <a:ext cx="2218953" cy="2178580"/>
          </a:xfrm>
          <a:custGeom>
            <a:avLst/>
            <a:gdLst/>
            <a:ahLst/>
            <a:cxnLst/>
            <a:rect l="l" t="t" r="r" b="b"/>
            <a:pathLst>
              <a:path w="2218953" h="2178580">
                <a:moveTo>
                  <a:pt x="0" y="0"/>
                </a:moveTo>
                <a:lnTo>
                  <a:pt x="2218953" y="0"/>
                </a:lnTo>
                <a:lnTo>
                  <a:pt x="2218953" y="2178580"/>
                </a:lnTo>
                <a:lnTo>
                  <a:pt x="0" y="2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558268" y="18987"/>
            <a:ext cx="1895812" cy="1861318"/>
          </a:xfrm>
          <a:custGeom>
            <a:avLst/>
            <a:gdLst/>
            <a:ahLst/>
            <a:cxnLst/>
            <a:rect l="l" t="t" r="r" b="b"/>
            <a:pathLst>
              <a:path w="1895812" h="1861318">
                <a:moveTo>
                  <a:pt x="0" y="0"/>
                </a:moveTo>
                <a:lnTo>
                  <a:pt x="1895812" y="0"/>
                </a:lnTo>
                <a:lnTo>
                  <a:pt x="1895812" y="1861319"/>
                </a:lnTo>
                <a:lnTo>
                  <a:pt x="0" y="186131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595010" y="18987"/>
            <a:ext cx="1567922" cy="1539395"/>
          </a:xfrm>
          <a:custGeom>
            <a:avLst/>
            <a:gdLst/>
            <a:ahLst/>
            <a:cxnLst/>
            <a:rect l="l" t="t" r="r" b="b"/>
            <a:pathLst>
              <a:path w="1567922" h="1539395">
                <a:moveTo>
                  <a:pt x="0" y="0"/>
                </a:moveTo>
                <a:lnTo>
                  <a:pt x="1567922" y="0"/>
                </a:lnTo>
                <a:lnTo>
                  <a:pt x="1567922" y="1539395"/>
                </a:lnTo>
                <a:lnTo>
                  <a:pt x="0" y="1539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284863">
            <a:off x="7866699" y="3572119"/>
            <a:ext cx="1450848" cy="790108"/>
          </a:xfrm>
          <a:custGeom>
            <a:avLst/>
            <a:gdLst/>
            <a:ahLst/>
            <a:cxnLst/>
            <a:rect l="l" t="t" r="r" b="b"/>
            <a:pathLst>
              <a:path w="1450848" h="790108">
                <a:moveTo>
                  <a:pt x="0" y="0"/>
                </a:moveTo>
                <a:lnTo>
                  <a:pt x="1450849" y="0"/>
                </a:lnTo>
                <a:lnTo>
                  <a:pt x="1450849" y="790108"/>
                </a:lnTo>
                <a:lnTo>
                  <a:pt x="0" y="790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273042" y="4672465"/>
            <a:ext cx="5196621" cy="3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C2A0B"/>
                </a:solidFill>
                <a:latin typeface="Paytone One"/>
                <a:ea typeface="Paytone One"/>
                <a:cs typeface="Paytone One"/>
                <a:sym typeface="Paytone One"/>
              </a:rPr>
              <a:t>KHEN THƯỞNG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99712" y="5820915"/>
            <a:ext cx="7722689" cy="3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C2A0B"/>
                </a:solidFill>
                <a:latin typeface="Paytone One"/>
                <a:ea typeface="Paytone One"/>
                <a:cs typeface="Paytone One"/>
                <a:sym typeface="Paytone One"/>
              </a:rPr>
              <a:t>ĐỊNH HƯỚNG TUẦN MỚI</a:t>
            </a:r>
          </a:p>
        </p:txBody>
      </p:sp>
      <p:sp>
        <p:nvSpPr>
          <p:cNvPr id="24" name="Freeform 24"/>
          <p:cNvSpPr/>
          <p:nvPr/>
        </p:nvSpPr>
        <p:spPr>
          <a:xfrm rot="-1284863">
            <a:off x="7974288" y="4567220"/>
            <a:ext cx="1450848" cy="790108"/>
          </a:xfrm>
          <a:custGeom>
            <a:avLst/>
            <a:gdLst/>
            <a:ahLst/>
            <a:cxnLst/>
            <a:rect l="l" t="t" r="r" b="b"/>
            <a:pathLst>
              <a:path w="1450848" h="790108">
                <a:moveTo>
                  <a:pt x="0" y="0"/>
                </a:moveTo>
                <a:lnTo>
                  <a:pt x="1450848" y="0"/>
                </a:lnTo>
                <a:lnTo>
                  <a:pt x="1450848" y="790107"/>
                </a:lnTo>
                <a:lnTo>
                  <a:pt x="0" y="790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284863">
            <a:off x="8021454" y="5623019"/>
            <a:ext cx="1450848" cy="790108"/>
          </a:xfrm>
          <a:custGeom>
            <a:avLst/>
            <a:gdLst/>
            <a:ahLst/>
            <a:cxnLst/>
            <a:rect l="l" t="t" r="r" b="b"/>
            <a:pathLst>
              <a:path w="1450848" h="790108">
                <a:moveTo>
                  <a:pt x="0" y="0"/>
                </a:moveTo>
                <a:lnTo>
                  <a:pt x="1450849" y="0"/>
                </a:lnTo>
                <a:lnTo>
                  <a:pt x="1450849" y="790108"/>
                </a:lnTo>
                <a:lnTo>
                  <a:pt x="0" y="790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284863">
            <a:off x="8141880" y="6723843"/>
            <a:ext cx="1450848" cy="790108"/>
          </a:xfrm>
          <a:custGeom>
            <a:avLst/>
            <a:gdLst/>
            <a:ahLst/>
            <a:cxnLst/>
            <a:rect l="l" t="t" r="r" b="b"/>
            <a:pathLst>
              <a:path w="1450848" h="790108">
                <a:moveTo>
                  <a:pt x="0" y="0"/>
                </a:moveTo>
                <a:lnTo>
                  <a:pt x="1450849" y="0"/>
                </a:lnTo>
                <a:lnTo>
                  <a:pt x="1450849" y="790108"/>
                </a:lnTo>
                <a:lnTo>
                  <a:pt x="0" y="790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198005" y="3664008"/>
            <a:ext cx="9065309" cy="6790563"/>
          </a:xfrm>
          <a:custGeom>
            <a:avLst/>
            <a:gdLst/>
            <a:ahLst/>
            <a:cxnLst/>
            <a:rect l="l" t="t" r="r" b="b"/>
            <a:pathLst>
              <a:path w="9065309" h="6790563">
                <a:moveTo>
                  <a:pt x="0" y="0"/>
                </a:moveTo>
                <a:lnTo>
                  <a:pt x="9065310" y="0"/>
                </a:lnTo>
                <a:lnTo>
                  <a:pt x="9065310" y="6790563"/>
                </a:lnTo>
                <a:lnTo>
                  <a:pt x="0" y="6790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867305" y="1944275"/>
            <a:ext cx="6071514" cy="1066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4"/>
              </a:lnSpc>
              <a:spcBef>
                <a:spcPct val="0"/>
              </a:spcBef>
            </a:pPr>
            <a:r>
              <a:rPr lang="en-US" sz="6210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NỘI DUNG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73042" y="3666891"/>
            <a:ext cx="5196621" cy="3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C2A0B"/>
                </a:solidFill>
                <a:latin typeface="Paytone One"/>
                <a:ea typeface="Paytone One"/>
                <a:cs typeface="Paytone One"/>
                <a:sym typeface="Paytone One"/>
              </a:rPr>
              <a:t>NHẬN XÉT TUẦN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883" y="-5625806"/>
            <a:ext cx="6998060" cy="40070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7501" y="3180109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3511" y="-1200407"/>
            <a:ext cx="22576603" cy="12699340"/>
          </a:xfrm>
          <a:custGeom>
            <a:avLst/>
            <a:gdLst/>
            <a:ahLst/>
            <a:cxnLst/>
            <a:rect l="l" t="t" r="r" b="b"/>
            <a:pathLst>
              <a:path w="22576603" h="12699340">
                <a:moveTo>
                  <a:pt x="0" y="0"/>
                </a:moveTo>
                <a:lnTo>
                  <a:pt x="22576603" y="0"/>
                </a:lnTo>
                <a:lnTo>
                  <a:pt x="22576603" y="12699339"/>
                </a:lnTo>
                <a:lnTo>
                  <a:pt x="0" y="126993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40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9" b="-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6912" y="2038912"/>
            <a:ext cx="2448217" cy="2635061"/>
          </a:xfrm>
          <a:custGeom>
            <a:avLst/>
            <a:gdLst/>
            <a:ahLst/>
            <a:cxnLst/>
            <a:rect l="l" t="t" r="r" b="b"/>
            <a:pathLst>
              <a:path w="2448217" h="2635061">
                <a:moveTo>
                  <a:pt x="0" y="0"/>
                </a:moveTo>
                <a:lnTo>
                  <a:pt x="2448216" y="0"/>
                </a:lnTo>
                <a:lnTo>
                  <a:pt x="2448216" y="2635061"/>
                </a:lnTo>
                <a:lnTo>
                  <a:pt x="0" y="26350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81705" y="0"/>
            <a:ext cx="1285932" cy="1178233"/>
          </a:xfrm>
          <a:custGeom>
            <a:avLst/>
            <a:gdLst/>
            <a:ahLst/>
            <a:cxnLst/>
            <a:rect l="l" t="t" r="r" b="b"/>
            <a:pathLst>
              <a:path w="1285932" h="1178233">
                <a:moveTo>
                  <a:pt x="0" y="0"/>
                </a:moveTo>
                <a:lnTo>
                  <a:pt x="1285932" y="0"/>
                </a:lnTo>
                <a:lnTo>
                  <a:pt x="1285932" y="1178233"/>
                </a:lnTo>
                <a:lnTo>
                  <a:pt x="0" y="117823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4760">
            <a:off x="13433107" y="-456762"/>
            <a:ext cx="3366478" cy="2970914"/>
          </a:xfrm>
          <a:custGeom>
            <a:avLst/>
            <a:gdLst/>
            <a:ahLst/>
            <a:cxnLst/>
            <a:rect l="l" t="t" r="r" b="b"/>
            <a:pathLst>
              <a:path w="3366478" h="2970914">
                <a:moveTo>
                  <a:pt x="0" y="0"/>
                </a:moveTo>
                <a:lnTo>
                  <a:pt x="3366478" y="0"/>
                </a:lnTo>
                <a:lnTo>
                  <a:pt x="3366478" y="2970914"/>
                </a:lnTo>
                <a:lnTo>
                  <a:pt x="0" y="29709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921142" y="475487"/>
            <a:ext cx="12906273" cy="1315455"/>
            <a:chOff x="0" y="0"/>
            <a:chExt cx="3399183" cy="346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99183" cy="346457"/>
            </a:xfrm>
            <a:custGeom>
              <a:avLst/>
              <a:gdLst/>
              <a:ahLst/>
              <a:cxnLst/>
              <a:rect l="l" t="t" r="r" b="b"/>
              <a:pathLst>
                <a:path w="3399183" h="346457">
                  <a:moveTo>
                    <a:pt x="30593" y="0"/>
                  </a:moveTo>
                  <a:lnTo>
                    <a:pt x="3368590" y="0"/>
                  </a:lnTo>
                  <a:cubicBezTo>
                    <a:pt x="3385486" y="0"/>
                    <a:pt x="3399183" y="13697"/>
                    <a:pt x="3399183" y="30593"/>
                  </a:cubicBezTo>
                  <a:lnTo>
                    <a:pt x="3399183" y="315865"/>
                  </a:lnTo>
                  <a:cubicBezTo>
                    <a:pt x="3399183" y="323978"/>
                    <a:pt x="3395960" y="331760"/>
                    <a:pt x="3390223" y="337497"/>
                  </a:cubicBezTo>
                  <a:cubicBezTo>
                    <a:pt x="3384485" y="343234"/>
                    <a:pt x="3376704" y="346457"/>
                    <a:pt x="3368590" y="346457"/>
                  </a:cubicBezTo>
                  <a:lnTo>
                    <a:pt x="30593" y="346457"/>
                  </a:lnTo>
                  <a:cubicBezTo>
                    <a:pt x="13697" y="346457"/>
                    <a:pt x="0" y="332761"/>
                    <a:pt x="0" y="315865"/>
                  </a:cubicBezTo>
                  <a:lnTo>
                    <a:pt x="0" y="30593"/>
                  </a:lnTo>
                  <a:cubicBezTo>
                    <a:pt x="0" y="13697"/>
                    <a:pt x="13697" y="0"/>
                    <a:pt x="30593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844B12"/>
              </a:solidFill>
              <a:prstDash val="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399183" cy="384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76463" y="-3526"/>
            <a:ext cx="2187498" cy="2064452"/>
          </a:xfrm>
          <a:custGeom>
            <a:avLst/>
            <a:gdLst/>
            <a:ahLst/>
            <a:cxnLst/>
            <a:rect l="l" t="t" r="r" b="b"/>
            <a:pathLst>
              <a:path w="2187498" h="2064452">
                <a:moveTo>
                  <a:pt x="0" y="0"/>
                </a:moveTo>
                <a:lnTo>
                  <a:pt x="2187499" y="0"/>
                </a:lnTo>
                <a:lnTo>
                  <a:pt x="2187499" y="2064452"/>
                </a:lnTo>
                <a:lnTo>
                  <a:pt x="0" y="206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9900" y="3526992"/>
            <a:ext cx="6407500" cy="5731308"/>
            <a:chOff x="0" y="0"/>
            <a:chExt cx="1687572" cy="15094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7572" cy="1509480"/>
            </a:xfrm>
            <a:custGeom>
              <a:avLst/>
              <a:gdLst/>
              <a:ahLst/>
              <a:cxnLst/>
              <a:rect l="l" t="t" r="r" b="b"/>
              <a:pathLst>
                <a:path w="1687572" h="1509480">
                  <a:moveTo>
                    <a:pt x="61621" y="0"/>
                  </a:moveTo>
                  <a:lnTo>
                    <a:pt x="1625951" y="0"/>
                  </a:lnTo>
                  <a:cubicBezTo>
                    <a:pt x="1642294" y="0"/>
                    <a:pt x="1657967" y="6492"/>
                    <a:pt x="1669523" y="18048"/>
                  </a:cubicBezTo>
                  <a:cubicBezTo>
                    <a:pt x="1681080" y="29605"/>
                    <a:pt x="1687572" y="45278"/>
                    <a:pt x="1687572" y="61621"/>
                  </a:cubicBezTo>
                  <a:lnTo>
                    <a:pt x="1687572" y="1447859"/>
                  </a:lnTo>
                  <a:cubicBezTo>
                    <a:pt x="1687572" y="1481892"/>
                    <a:pt x="1659983" y="1509480"/>
                    <a:pt x="1625951" y="1509480"/>
                  </a:cubicBezTo>
                  <a:lnTo>
                    <a:pt x="61621" y="1509480"/>
                  </a:lnTo>
                  <a:cubicBezTo>
                    <a:pt x="45278" y="1509480"/>
                    <a:pt x="29605" y="1502988"/>
                    <a:pt x="18048" y="1491432"/>
                  </a:cubicBezTo>
                  <a:cubicBezTo>
                    <a:pt x="6492" y="1479876"/>
                    <a:pt x="0" y="1464202"/>
                    <a:pt x="0" y="1447859"/>
                  </a:cubicBezTo>
                  <a:lnTo>
                    <a:pt x="0" y="61621"/>
                  </a:lnTo>
                  <a:cubicBezTo>
                    <a:pt x="0" y="45278"/>
                    <a:pt x="6492" y="29605"/>
                    <a:pt x="18048" y="18048"/>
                  </a:cubicBezTo>
                  <a:cubicBezTo>
                    <a:pt x="29605" y="6492"/>
                    <a:pt x="45278" y="0"/>
                    <a:pt x="61621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78B21"/>
              </a:solidFill>
              <a:prstDash val="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87572" cy="15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616094" y="5940418"/>
            <a:ext cx="4063387" cy="4346582"/>
          </a:xfrm>
          <a:custGeom>
            <a:avLst/>
            <a:gdLst/>
            <a:ahLst/>
            <a:cxnLst/>
            <a:rect l="l" t="t" r="r" b="b"/>
            <a:pathLst>
              <a:path w="4063387" h="4346582">
                <a:moveTo>
                  <a:pt x="0" y="0"/>
                </a:moveTo>
                <a:lnTo>
                  <a:pt x="4063387" y="0"/>
                </a:lnTo>
                <a:lnTo>
                  <a:pt x="4063387" y="4346582"/>
                </a:lnTo>
                <a:lnTo>
                  <a:pt x="0" y="4346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79481" y="3285525"/>
            <a:ext cx="6410049" cy="5972775"/>
          </a:xfrm>
          <a:custGeom>
            <a:avLst/>
            <a:gdLst/>
            <a:ahLst/>
            <a:cxnLst/>
            <a:rect l="l" t="t" r="r" b="b"/>
            <a:pathLst>
              <a:path w="6410049" h="5972775">
                <a:moveTo>
                  <a:pt x="0" y="0"/>
                </a:moveTo>
                <a:lnTo>
                  <a:pt x="6410049" y="0"/>
                </a:lnTo>
                <a:lnTo>
                  <a:pt x="6410049" y="5972775"/>
                </a:lnTo>
                <a:lnTo>
                  <a:pt x="0" y="59727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rnd">
            <a:solidFill>
              <a:srgbClr val="E46F01"/>
            </a:solidFill>
            <a:prstDash val="lgDash"/>
            <a:round/>
          </a:ln>
        </p:spPr>
      </p:sp>
      <p:sp>
        <p:nvSpPr>
          <p:cNvPr id="15" name="Freeform 15"/>
          <p:cNvSpPr/>
          <p:nvPr/>
        </p:nvSpPr>
        <p:spPr>
          <a:xfrm>
            <a:off x="6407096" y="2038912"/>
            <a:ext cx="5473809" cy="2299001"/>
          </a:xfrm>
          <a:custGeom>
            <a:avLst/>
            <a:gdLst/>
            <a:ahLst/>
            <a:cxnLst/>
            <a:rect l="l" t="t" r="r" b="b"/>
            <a:pathLst>
              <a:path w="5473809" h="2299001">
                <a:moveTo>
                  <a:pt x="0" y="0"/>
                </a:moveTo>
                <a:lnTo>
                  <a:pt x="5473808" y="0"/>
                </a:lnTo>
                <a:lnTo>
                  <a:pt x="5473808" y="2299001"/>
                </a:lnTo>
                <a:lnTo>
                  <a:pt x="0" y="229900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11413" y="722390"/>
            <a:ext cx="10273093" cy="81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7"/>
              </a:lnSpc>
            </a:pPr>
            <a:r>
              <a:rPr lang="en-US" sz="5272" spc="-195">
                <a:solidFill>
                  <a:srgbClr val="DC7F20"/>
                </a:solidFill>
                <a:latin typeface="Sigmar One"/>
                <a:ea typeface="Sigmar One"/>
                <a:cs typeface="Sigmar One"/>
                <a:sym typeface="Sigmar One"/>
              </a:rPr>
              <a:t>CÙNG XEM ĐÁP ÁN NHÉ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87959" y="3921516"/>
            <a:ext cx="5291381" cy="482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Các con hãy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489">
                <a:solidFill>
                  <a:srgbClr val="2A4CEA"/>
                </a:solidFill>
                <a:latin typeface="Sriracha"/>
                <a:ea typeface="Sriracha"/>
                <a:cs typeface="Sriracha"/>
                <a:sym typeface="Sriracha"/>
              </a:rPr>
              <a:t>KHOANH TRÒN</a:t>
            </a: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vào các từ 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thuộc chủ đề </a:t>
            </a:r>
          </a:p>
          <a:p>
            <a:pPr algn="ctr">
              <a:lnSpc>
                <a:spcPts val="7684"/>
              </a:lnSpc>
            </a:pPr>
            <a:r>
              <a:rPr lang="en-US" sz="5489">
                <a:solidFill>
                  <a:srgbClr val="301D50"/>
                </a:solidFill>
                <a:latin typeface="Sriracha"/>
                <a:ea typeface="Sriracha"/>
                <a:cs typeface="Sriracha"/>
                <a:sym typeface="Sriracha"/>
              </a:rPr>
              <a:t>TẾT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236" y="-5482890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9171" y="2742875"/>
            <a:ext cx="10162358" cy="7952045"/>
          </a:xfrm>
          <a:custGeom>
            <a:avLst/>
            <a:gdLst/>
            <a:ahLst/>
            <a:cxnLst/>
            <a:rect l="l" t="t" r="r" b="b"/>
            <a:pathLst>
              <a:path w="10162358" h="7952045">
                <a:moveTo>
                  <a:pt x="0" y="0"/>
                </a:moveTo>
                <a:lnTo>
                  <a:pt x="10162358" y="0"/>
                </a:lnTo>
                <a:lnTo>
                  <a:pt x="10162358" y="7952045"/>
                </a:lnTo>
                <a:lnTo>
                  <a:pt x="0" y="79520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8865" y="2742875"/>
            <a:ext cx="7618271" cy="693262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238588" y="53824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0"/>
                </a:moveTo>
                <a:lnTo>
                  <a:pt x="2375720" y="0"/>
                </a:lnTo>
                <a:lnTo>
                  <a:pt x="2375720" y="2396932"/>
                </a:lnTo>
                <a:lnTo>
                  <a:pt x="0" y="239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4658" y="53824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9473" y="1028700"/>
            <a:ext cx="16585608" cy="5908623"/>
          </a:xfrm>
          <a:custGeom>
            <a:avLst/>
            <a:gdLst/>
            <a:ahLst/>
            <a:cxnLst/>
            <a:rect l="l" t="t" r="r" b="b"/>
            <a:pathLst>
              <a:path w="16585608" h="5908623">
                <a:moveTo>
                  <a:pt x="0" y="0"/>
                </a:moveTo>
                <a:lnTo>
                  <a:pt x="16585608" y="0"/>
                </a:lnTo>
                <a:lnTo>
                  <a:pt x="16585608" y="5908623"/>
                </a:lnTo>
                <a:lnTo>
                  <a:pt x="0" y="59086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9255" y="-992656"/>
            <a:ext cx="4973315" cy="4375021"/>
          </a:xfrm>
          <a:custGeom>
            <a:avLst/>
            <a:gdLst/>
            <a:ahLst/>
            <a:cxnLst/>
            <a:rect l="l" t="t" r="r" b="b"/>
            <a:pathLst>
              <a:path w="4973315" h="4375021">
                <a:moveTo>
                  <a:pt x="0" y="0"/>
                </a:moveTo>
                <a:lnTo>
                  <a:pt x="4973315" y="0"/>
                </a:lnTo>
                <a:lnTo>
                  <a:pt x="4973315" y="4375022"/>
                </a:lnTo>
                <a:lnTo>
                  <a:pt x="0" y="437502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09332" y="-481846"/>
            <a:ext cx="3434232" cy="3021091"/>
          </a:xfrm>
          <a:custGeom>
            <a:avLst/>
            <a:gdLst/>
            <a:ahLst/>
            <a:cxnLst/>
            <a:rect l="l" t="t" r="r" b="b"/>
            <a:pathLst>
              <a:path w="3434232" h="3021091">
                <a:moveTo>
                  <a:pt x="0" y="0"/>
                </a:moveTo>
                <a:lnTo>
                  <a:pt x="3434232" y="0"/>
                </a:lnTo>
                <a:lnTo>
                  <a:pt x="3434232" y="3021092"/>
                </a:lnTo>
                <a:lnTo>
                  <a:pt x="0" y="302109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79171" y="5022577"/>
            <a:ext cx="4180139" cy="5233955"/>
          </a:xfrm>
          <a:custGeom>
            <a:avLst/>
            <a:gdLst/>
            <a:ahLst/>
            <a:cxnLst/>
            <a:rect l="l" t="t" r="r" b="b"/>
            <a:pathLst>
              <a:path w="4180139" h="5233955">
                <a:moveTo>
                  <a:pt x="0" y="0"/>
                </a:moveTo>
                <a:lnTo>
                  <a:pt x="4180139" y="0"/>
                </a:lnTo>
                <a:lnTo>
                  <a:pt x="4180139" y="5233956"/>
                </a:lnTo>
                <a:lnTo>
                  <a:pt x="0" y="523395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01867" y="5022577"/>
            <a:ext cx="9123241" cy="5213281"/>
          </a:xfrm>
          <a:custGeom>
            <a:avLst/>
            <a:gdLst/>
            <a:ahLst/>
            <a:cxnLst/>
            <a:rect l="l" t="t" r="r" b="b"/>
            <a:pathLst>
              <a:path w="9123241" h="5213281">
                <a:moveTo>
                  <a:pt x="0" y="0"/>
                </a:moveTo>
                <a:lnTo>
                  <a:pt x="9123242" y="0"/>
                </a:lnTo>
                <a:lnTo>
                  <a:pt x="9123242" y="5213281"/>
                </a:lnTo>
                <a:lnTo>
                  <a:pt x="0" y="5213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59754" y="2539245"/>
            <a:ext cx="12366046" cy="267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8"/>
              </a:lnSpc>
            </a:pPr>
            <a:r>
              <a:rPr lang="en-US" sz="7606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</a:p>
          <a:p>
            <a:pPr algn="ctr">
              <a:lnSpc>
                <a:spcPts val="10648"/>
              </a:lnSpc>
              <a:spcBef>
                <a:spcPct val="0"/>
              </a:spcBef>
            </a:pPr>
            <a:r>
              <a:rPr lang="en-US" sz="7606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TINH ANH ĐÓN XUÂN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317" y="6619245"/>
            <a:ext cx="3974300" cy="36166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14546" y="1028700"/>
            <a:ext cx="3974300" cy="3616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2713" y="4420495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3511" y="-1200407"/>
            <a:ext cx="22576603" cy="12699340"/>
          </a:xfrm>
          <a:custGeom>
            <a:avLst/>
            <a:gdLst/>
            <a:ahLst/>
            <a:cxnLst/>
            <a:rect l="l" t="t" r="r" b="b"/>
            <a:pathLst>
              <a:path w="22576603" h="12699340">
                <a:moveTo>
                  <a:pt x="0" y="0"/>
                </a:moveTo>
                <a:lnTo>
                  <a:pt x="22576603" y="0"/>
                </a:lnTo>
                <a:lnTo>
                  <a:pt x="22576603" y="12699339"/>
                </a:lnTo>
                <a:lnTo>
                  <a:pt x="0" y="126993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40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9" b="-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1171" y="2752823"/>
            <a:ext cx="2131304" cy="2293963"/>
          </a:xfrm>
          <a:custGeom>
            <a:avLst/>
            <a:gdLst/>
            <a:ahLst/>
            <a:cxnLst/>
            <a:rect l="l" t="t" r="r" b="b"/>
            <a:pathLst>
              <a:path w="2131304" h="2293963">
                <a:moveTo>
                  <a:pt x="0" y="0"/>
                </a:moveTo>
                <a:lnTo>
                  <a:pt x="2131304" y="0"/>
                </a:lnTo>
                <a:lnTo>
                  <a:pt x="2131304" y="2293963"/>
                </a:lnTo>
                <a:lnTo>
                  <a:pt x="0" y="22939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81705" y="0"/>
            <a:ext cx="1285932" cy="1178233"/>
          </a:xfrm>
          <a:custGeom>
            <a:avLst/>
            <a:gdLst/>
            <a:ahLst/>
            <a:cxnLst/>
            <a:rect l="l" t="t" r="r" b="b"/>
            <a:pathLst>
              <a:path w="1285932" h="1178233">
                <a:moveTo>
                  <a:pt x="0" y="0"/>
                </a:moveTo>
                <a:lnTo>
                  <a:pt x="1285932" y="0"/>
                </a:lnTo>
                <a:lnTo>
                  <a:pt x="1285932" y="1178233"/>
                </a:lnTo>
                <a:lnTo>
                  <a:pt x="0" y="117823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4760">
            <a:off x="13433107" y="-456762"/>
            <a:ext cx="3366478" cy="2970914"/>
          </a:xfrm>
          <a:custGeom>
            <a:avLst/>
            <a:gdLst/>
            <a:ahLst/>
            <a:cxnLst/>
            <a:rect l="l" t="t" r="r" b="b"/>
            <a:pathLst>
              <a:path w="3366478" h="2970914">
                <a:moveTo>
                  <a:pt x="0" y="0"/>
                </a:moveTo>
                <a:lnTo>
                  <a:pt x="3366478" y="0"/>
                </a:lnTo>
                <a:lnTo>
                  <a:pt x="3366478" y="2970914"/>
                </a:lnTo>
                <a:lnTo>
                  <a:pt x="0" y="29709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459" y="208240"/>
            <a:ext cx="6993274" cy="2937177"/>
          </a:xfrm>
          <a:custGeom>
            <a:avLst/>
            <a:gdLst/>
            <a:ahLst/>
            <a:cxnLst/>
            <a:rect l="l" t="t" r="r" b="b"/>
            <a:pathLst>
              <a:path w="6993274" h="2937177">
                <a:moveTo>
                  <a:pt x="0" y="0"/>
                </a:moveTo>
                <a:lnTo>
                  <a:pt x="6993274" y="0"/>
                </a:lnTo>
                <a:lnTo>
                  <a:pt x="6993274" y="2937177"/>
                </a:lnTo>
                <a:lnTo>
                  <a:pt x="0" y="2937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3486" y="-344371"/>
            <a:ext cx="2644731" cy="2846574"/>
          </a:xfrm>
          <a:custGeom>
            <a:avLst/>
            <a:gdLst/>
            <a:ahLst/>
            <a:cxnLst/>
            <a:rect l="l" t="t" r="r" b="b"/>
            <a:pathLst>
              <a:path w="2644731" h="2846574">
                <a:moveTo>
                  <a:pt x="0" y="0"/>
                </a:moveTo>
                <a:lnTo>
                  <a:pt x="2644732" y="0"/>
                </a:lnTo>
                <a:lnTo>
                  <a:pt x="2644732" y="2846574"/>
                </a:lnTo>
                <a:lnTo>
                  <a:pt x="0" y="284657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24167" y="1887076"/>
            <a:ext cx="8835133" cy="7884371"/>
          </a:xfrm>
          <a:custGeom>
            <a:avLst/>
            <a:gdLst/>
            <a:ahLst/>
            <a:cxnLst/>
            <a:rect l="l" t="t" r="r" b="b"/>
            <a:pathLst>
              <a:path w="8835133" h="7884371">
                <a:moveTo>
                  <a:pt x="0" y="0"/>
                </a:moveTo>
                <a:lnTo>
                  <a:pt x="8835133" y="0"/>
                </a:lnTo>
                <a:lnTo>
                  <a:pt x="8835133" y="7884371"/>
                </a:lnTo>
                <a:lnTo>
                  <a:pt x="0" y="7884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66675" cap="sq">
            <a:solidFill>
              <a:srgbClr val="E46F01"/>
            </a:solidFill>
            <a:prstDash val="lgDash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691002" y="3642630"/>
            <a:ext cx="6376635" cy="525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7856" lvl="2" indent="-212619" algn="just">
              <a:lnSpc>
                <a:spcPts val="6027"/>
              </a:lnSpc>
              <a:buFont typeface="Arial"/>
              <a:buChar char="⚬"/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Hình thức: Làm việc theo nhóm.</a:t>
            </a:r>
          </a:p>
          <a:p>
            <a:pPr marL="637856" lvl="2" indent="-212619" algn="just">
              <a:lnSpc>
                <a:spcPts val="6027"/>
              </a:lnSpc>
              <a:buFont typeface="Arial"/>
              <a:buChar char="⚬"/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Nhiệm vụ: Tìm các từ khóa có </a:t>
            </a:r>
          </a:p>
          <a:p>
            <a:pPr marL="637856" lvl="2" indent="-212619" algn="just">
              <a:lnSpc>
                <a:spcPts val="6027"/>
              </a:lnSpc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     trong bảng ma trận chữ.</a:t>
            </a:r>
          </a:p>
          <a:p>
            <a:pPr marL="637856" lvl="2" indent="-212619" algn="just">
              <a:lnSpc>
                <a:spcPts val="6027"/>
              </a:lnSpc>
              <a:buFont typeface="Arial"/>
              <a:buChar char="⚬"/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Thời gian: 5 phút</a:t>
            </a:r>
          </a:p>
          <a:p>
            <a:pPr marL="637856" lvl="2" indent="-212619" algn="just">
              <a:lnSpc>
                <a:spcPts val="6027"/>
              </a:lnSpc>
              <a:buFont typeface="Arial"/>
              <a:buChar char="⚬"/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Báo cáo: Đại diện nhóm trình bày</a:t>
            </a:r>
          </a:p>
          <a:p>
            <a:pPr marL="637856" lvl="2" indent="-212619" algn="just">
              <a:lnSpc>
                <a:spcPts val="6027"/>
              </a:lnSpc>
              <a:buFont typeface="Arial"/>
              <a:buChar char="⚬"/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Đánh giá: HS đánh giá HS,</a:t>
            </a:r>
          </a:p>
          <a:p>
            <a:pPr marL="637856" lvl="2" indent="-212619" algn="just">
              <a:lnSpc>
                <a:spcPts val="6027"/>
              </a:lnSpc>
            </a:pPr>
            <a:r>
              <a:rPr lang="en-US" sz="2790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      GV đánh giá HS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749" y="-5809817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3511" y="-1200407"/>
            <a:ext cx="22576603" cy="12699340"/>
          </a:xfrm>
          <a:custGeom>
            <a:avLst/>
            <a:gdLst/>
            <a:ahLst/>
            <a:cxnLst/>
            <a:rect l="l" t="t" r="r" b="b"/>
            <a:pathLst>
              <a:path w="22576603" h="12699340">
                <a:moveTo>
                  <a:pt x="0" y="0"/>
                </a:moveTo>
                <a:lnTo>
                  <a:pt x="22576603" y="0"/>
                </a:lnTo>
                <a:lnTo>
                  <a:pt x="22576603" y="12699339"/>
                </a:lnTo>
                <a:lnTo>
                  <a:pt x="0" y="126993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40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9" b="-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0982" y="1028695"/>
            <a:ext cx="2601258" cy="2799782"/>
          </a:xfrm>
          <a:custGeom>
            <a:avLst/>
            <a:gdLst/>
            <a:ahLst/>
            <a:cxnLst/>
            <a:rect l="l" t="t" r="r" b="b"/>
            <a:pathLst>
              <a:path w="2601258" h="2799782">
                <a:moveTo>
                  <a:pt x="0" y="0"/>
                </a:moveTo>
                <a:lnTo>
                  <a:pt x="2601258" y="0"/>
                </a:lnTo>
                <a:lnTo>
                  <a:pt x="2601258" y="2799783"/>
                </a:lnTo>
                <a:lnTo>
                  <a:pt x="0" y="279978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81705" y="0"/>
            <a:ext cx="1285932" cy="1178233"/>
          </a:xfrm>
          <a:custGeom>
            <a:avLst/>
            <a:gdLst/>
            <a:ahLst/>
            <a:cxnLst/>
            <a:rect l="l" t="t" r="r" b="b"/>
            <a:pathLst>
              <a:path w="1285932" h="1178233">
                <a:moveTo>
                  <a:pt x="0" y="0"/>
                </a:moveTo>
                <a:lnTo>
                  <a:pt x="1285932" y="0"/>
                </a:lnTo>
                <a:lnTo>
                  <a:pt x="1285932" y="1178233"/>
                </a:lnTo>
                <a:lnTo>
                  <a:pt x="0" y="117823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4760">
            <a:off x="13433107" y="-456762"/>
            <a:ext cx="3366478" cy="2970914"/>
          </a:xfrm>
          <a:custGeom>
            <a:avLst/>
            <a:gdLst/>
            <a:ahLst/>
            <a:cxnLst/>
            <a:rect l="l" t="t" r="r" b="b"/>
            <a:pathLst>
              <a:path w="3366478" h="2970914">
                <a:moveTo>
                  <a:pt x="0" y="0"/>
                </a:moveTo>
                <a:lnTo>
                  <a:pt x="3366478" y="0"/>
                </a:lnTo>
                <a:lnTo>
                  <a:pt x="3366478" y="2970914"/>
                </a:lnTo>
                <a:lnTo>
                  <a:pt x="0" y="29709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75065" y="111228"/>
            <a:ext cx="2644731" cy="2846574"/>
          </a:xfrm>
          <a:custGeom>
            <a:avLst/>
            <a:gdLst/>
            <a:ahLst/>
            <a:cxnLst/>
            <a:rect l="l" t="t" r="r" b="b"/>
            <a:pathLst>
              <a:path w="2644731" h="2846574">
                <a:moveTo>
                  <a:pt x="0" y="0"/>
                </a:moveTo>
                <a:lnTo>
                  <a:pt x="2644731" y="0"/>
                </a:lnTo>
                <a:lnTo>
                  <a:pt x="2644731" y="2846574"/>
                </a:lnTo>
                <a:lnTo>
                  <a:pt x="0" y="2846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363962" y="475487"/>
            <a:ext cx="12906273" cy="1315455"/>
            <a:chOff x="0" y="0"/>
            <a:chExt cx="3399183" cy="3464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9183" cy="346457"/>
            </a:xfrm>
            <a:custGeom>
              <a:avLst/>
              <a:gdLst/>
              <a:ahLst/>
              <a:cxnLst/>
              <a:rect l="l" t="t" r="r" b="b"/>
              <a:pathLst>
                <a:path w="3399183" h="346457">
                  <a:moveTo>
                    <a:pt x="30593" y="0"/>
                  </a:moveTo>
                  <a:lnTo>
                    <a:pt x="3368590" y="0"/>
                  </a:lnTo>
                  <a:cubicBezTo>
                    <a:pt x="3385486" y="0"/>
                    <a:pt x="3399183" y="13697"/>
                    <a:pt x="3399183" y="30593"/>
                  </a:cubicBezTo>
                  <a:lnTo>
                    <a:pt x="3399183" y="315865"/>
                  </a:lnTo>
                  <a:cubicBezTo>
                    <a:pt x="3399183" y="323978"/>
                    <a:pt x="3395960" y="331760"/>
                    <a:pt x="3390223" y="337497"/>
                  </a:cubicBezTo>
                  <a:cubicBezTo>
                    <a:pt x="3384485" y="343234"/>
                    <a:pt x="3376704" y="346457"/>
                    <a:pt x="3368590" y="346457"/>
                  </a:cubicBezTo>
                  <a:lnTo>
                    <a:pt x="30593" y="346457"/>
                  </a:lnTo>
                  <a:cubicBezTo>
                    <a:pt x="13697" y="346457"/>
                    <a:pt x="0" y="332761"/>
                    <a:pt x="0" y="315865"/>
                  </a:cubicBezTo>
                  <a:lnTo>
                    <a:pt x="0" y="30593"/>
                  </a:lnTo>
                  <a:cubicBezTo>
                    <a:pt x="0" y="13697"/>
                    <a:pt x="13697" y="0"/>
                    <a:pt x="30593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844B12"/>
              </a:solidFill>
              <a:prstDash val="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399183" cy="384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700569" y="-3531"/>
            <a:ext cx="2187498" cy="2064452"/>
          </a:xfrm>
          <a:custGeom>
            <a:avLst/>
            <a:gdLst/>
            <a:ahLst/>
            <a:cxnLst/>
            <a:rect l="l" t="t" r="r" b="b"/>
            <a:pathLst>
              <a:path w="2187498" h="2064452">
                <a:moveTo>
                  <a:pt x="0" y="0"/>
                </a:moveTo>
                <a:lnTo>
                  <a:pt x="2187499" y="0"/>
                </a:lnTo>
                <a:lnTo>
                  <a:pt x="2187499" y="2064452"/>
                </a:lnTo>
                <a:lnTo>
                  <a:pt x="0" y="2064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94318" y="2495126"/>
            <a:ext cx="7072813" cy="6763174"/>
          </a:xfrm>
          <a:custGeom>
            <a:avLst/>
            <a:gdLst/>
            <a:ahLst/>
            <a:cxnLst/>
            <a:rect l="l" t="t" r="r" b="b"/>
            <a:pathLst>
              <a:path w="7072813" h="6763174">
                <a:moveTo>
                  <a:pt x="0" y="0"/>
                </a:moveTo>
                <a:lnTo>
                  <a:pt x="7072814" y="0"/>
                </a:lnTo>
                <a:lnTo>
                  <a:pt x="7072814" y="6763174"/>
                </a:lnTo>
                <a:lnTo>
                  <a:pt x="0" y="67631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76200" cap="sq">
            <a:solidFill>
              <a:srgbClr val="DC7F20"/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0" y="4168107"/>
            <a:ext cx="4680552" cy="6299568"/>
          </a:xfrm>
          <a:custGeom>
            <a:avLst/>
            <a:gdLst/>
            <a:ahLst/>
            <a:cxnLst/>
            <a:rect l="l" t="t" r="r" b="b"/>
            <a:pathLst>
              <a:path w="4680552" h="6299568">
                <a:moveTo>
                  <a:pt x="4680552" y="0"/>
                </a:moveTo>
                <a:lnTo>
                  <a:pt x="0" y="0"/>
                </a:lnTo>
                <a:lnTo>
                  <a:pt x="0" y="6299568"/>
                </a:lnTo>
                <a:lnTo>
                  <a:pt x="4680552" y="6299568"/>
                </a:lnTo>
                <a:lnTo>
                  <a:pt x="4680552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80552" y="767408"/>
            <a:ext cx="10273093" cy="81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7"/>
              </a:lnSpc>
            </a:pPr>
            <a:r>
              <a:rPr lang="en-US" sz="5272" spc="-195">
                <a:solidFill>
                  <a:srgbClr val="DC7F20"/>
                </a:solidFill>
                <a:latin typeface="Sigmar One"/>
                <a:ea typeface="Sigmar One"/>
                <a:cs typeface="Sigmar One"/>
                <a:sym typeface="Sigmar One"/>
              </a:rPr>
              <a:t>CÙNG XEM ĐÁP ÁN NHÉ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8180" y="3137797"/>
            <a:ext cx="6696814" cy="488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634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Danh sách từ khóa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634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GIAO THỪA, TÀI LỘC, MAY MẮN, KHAI XUÂN, AN KHANG, DU XUÂN, ĐOÀN VIÊN, PHÁT TÀI, XUÂN MỚI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057" y="-5681057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2628" y="8893391"/>
            <a:ext cx="4020848" cy="40208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9A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30762" y="8951524"/>
            <a:ext cx="3904581" cy="39045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E9A4"/>
            </a:solidFill>
            <a:ln w="9525" cap="sq">
              <a:solidFill>
                <a:srgbClr val="B2864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933787" y="5329965"/>
            <a:ext cx="2706416" cy="270641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F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894658" y="5369095"/>
            <a:ext cx="2628157" cy="262815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8F9FF"/>
            </a:solidFill>
            <a:ln w="9525" cap="sq">
              <a:solidFill>
                <a:srgbClr val="39292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926838" y="6987725"/>
            <a:ext cx="5411580" cy="541158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9A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848597" y="7065966"/>
            <a:ext cx="5255098" cy="525509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E9A4"/>
            </a:solidFill>
            <a:ln w="9525" cap="sq">
              <a:solidFill>
                <a:srgbClr val="B2864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104636" y="9218294"/>
            <a:ext cx="2581424" cy="258142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F9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41958" y="9255616"/>
            <a:ext cx="2506780" cy="250678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8F9FF"/>
            </a:solidFill>
            <a:ln w="9525" cap="sq">
              <a:solidFill>
                <a:srgbClr val="392924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6903085" y="5143500"/>
            <a:ext cx="4161760" cy="416176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9A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963256" y="5203671"/>
            <a:ext cx="4041419" cy="404141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E9A4"/>
            </a:solidFill>
            <a:ln w="9525" cap="sq">
              <a:solidFill>
                <a:srgbClr val="B28646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3214778" y="9305260"/>
            <a:ext cx="2801263" cy="280126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F9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13255279" y="9345761"/>
            <a:ext cx="2720261" cy="272026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8F9FF"/>
            </a:solidFill>
            <a:ln w="9525" cap="sq">
              <a:solidFill>
                <a:srgbClr val="392924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5400000">
            <a:off x="14930635" y="7533145"/>
            <a:ext cx="5601230" cy="560123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9A4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5400000">
            <a:off x="15011618" y="7614128"/>
            <a:ext cx="5439265" cy="5439265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E9A4"/>
            </a:solidFill>
            <a:ln w="9525" cap="sq">
              <a:solidFill>
                <a:srgbClr val="B28646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17239375" y="6289726"/>
            <a:ext cx="2671891" cy="267189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F9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5400000">
            <a:off x="17278005" y="6328356"/>
            <a:ext cx="2594631" cy="259463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8F9FF"/>
            </a:solidFill>
            <a:ln w="9525" cap="sq">
              <a:solidFill>
                <a:srgbClr val="392924"/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16801" y="8402584"/>
            <a:ext cx="855827" cy="815710"/>
            <a:chOff x="0" y="0"/>
            <a:chExt cx="812800" cy="774700"/>
          </a:xfrm>
        </p:grpSpPr>
        <p:sp>
          <p:nvSpPr>
            <p:cNvPr id="51" name="Freeform 51"/>
            <p:cNvSpPr/>
            <p:nvPr/>
          </p:nvSpPr>
          <p:spPr>
            <a:xfrm>
              <a:off x="35094" y="38695"/>
              <a:ext cx="742611" cy="709681"/>
            </a:xfrm>
            <a:custGeom>
              <a:avLst/>
              <a:gdLst/>
              <a:ahLst/>
              <a:cxnLst/>
              <a:rect l="l" t="t" r="r" b="b"/>
              <a:pathLst>
                <a:path w="742611" h="709681">
                  <a:moveTo>
                    <a:pt x="400195" y="17654"/>
                  </a:moveTo>
                  <a:lnTo>
                    <a:pt x="470687" y="155146"/>
                  </a:lnTo>
                  <a:cubicBezTo>
                    <a:pt x="488846" y="190565"/>
                    <a:pt x="522801" y="215207"/>
                    <a:pt x="562105" y="221488"/>
                  </a:cubicBezTo>
                  <a:lnTo>
                    <a:pt x="715177" y="245952"/>
                  </a:lnTo>
                  <a:cubicBezTo>
                    <a:pt x="727228" y="247878"/>
                    <a:pt x="737191" y="256378"/>
                    <a:pt x="740991" y="267975"/>
                  </a:cubicBezTo>
                  <a:cubicBezTo>
                    <a:pt x="744791" y="279573"/>
                    <a:pt x="741790" y="292321"/>
                    <a:pt x="733216" y="301005"/>
                  </a:cubicBezTo>
                  <a:lnTo>
                    <a:pt x="624076" y="411545"/>
                  </a:lnTo>
                  <a:cubicBezTo>
                    <a:pt x="596090" y="439889"/>
                    <a:pt x="583190" y="479818"/>
                    <a:pt x="589301" y="519178"/>
                  </a:cubicBezTo>
                  <a:lnTo>
                    <a:pt x="613051" y="672162"/>
                  </a:lnTo>
                  <a:cubicBezTo>
                    <a:pt x="614922" y="684211"/>
                    <a:pt x="609897" y="696294"/>
                    <a:pt x="600034" y="703464"/>
                  </a:cubicBezTo>
                  <a:cubicBezTo>
                    <a:pt x="590171" y="710633"/>
                    <a:pt x="577127" y="711685"/>
                    <a:pt x="566243" y="706188"/>
                  </a:cubicBezTo>
                  <a:lnTo>
                    <a:pt x="427829" y="636282"/>
                  </a:lnTo>
                  <a:cubicBezTo>
                    <a:pt x="392285" y="618330"/>
                    <a:pt x="350327" y="618330"/>
                    <a:pt x="314783" y="636282"/>
                  </a:cubicBezTo>
                  <a:lnTo>
                    <a:pt x="176369" y="706188"/>
                  </a:lnTo>
                  <a:cubicBezTo>
                    <a:pt x="165485" y="711685"/>
                    <a:pt x="152441" y="710633"/>
                    <a:pt x="142578" y="703464"/>
                  </a:cubicBezTo>
                  <a:cubicBezTo>
                    <a:pt x="132715" y="696294"/>
                    <a:pt x="127690" y="684211"/>
                    <a:pt x="129561" y="672162"/>
                  </a:cubicBezTo>
                  <a:lnTo>
                    <a:pt x="153311" y="519178"/>
                  </a:lnTo>
                  <a:cubicBezTo>
                    <a:pt x="159422" y="479818"/>
                    <a:pt x="146522" y="439889"/>
                    <a:pt x="118536" y="411545"/>
                  </a:cubicBezTo>
                  <a:lnTo>
                    <a:pt x="9396" y="301005"/>
                  </a:lnTo>
                  <a:cubicBezTo>
                    <a:pt x="822" y="292321"/>
                    <a:pt x="-2179" y="279573"/>
                    <a:pt x="1621" y="267975"/>
                  </a:cubicBezTo>
                  <a:cubicBezTo>
                    <a:pt x="5421" y="256378"/>
                    <a:pt x="15384" y="247878"/>
                    <a:pt x="27435" y="245952"/>
                  </a:cubicBezTo>
                  <a:lnTo>
                    <a:pt x="180507" y="221488"/>
                  </a:lnTo>
                  <a:cubicBezTo>
                    <a:pt x="219811" y="215207"/>
                    <a:pt x="253766" y="190565"/>
                    <a:pt x="271925" y="155146"/>
                  </a:cubicBezTo>
                  <a:lnTo>
                    <a:pt x="342417" y="17654"/>
                  </a:lnTo>
                  <a:cubicBezTo>
                    <a:pt x="347973" y="6816"/>
                    <a:pt x="359127" y="0"/>
                    <a:pt x="371306" y="0"/>
                  </a:cubicBezTo>
                  <a:cubicBezTo>
                    <a:pt x="383485" y="0"/>
                    <a:pt x="394639" y="6816"/>
                    <a:pt x="400195" y="17654"/>
                  </a:cubicBezTo>
                  <a:close/>
                </a:path>
              </a:pathLst>
            </a:custGeom>
            <a:solidFill>
              <a:srgbClr val="F8B7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98473" y="193223"/>
              <a:ext cx="415854" cy="45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6875424" y="7533145"/>
            <a:ext cx="855827" cy="815710"/>
            <a:chOff x="0" y="0"/>
            <a:chExt cx="812800" cy="774700"/>
          </a:xfrm>
        </p:grpSpPr>
        <p:sp>
          <p:nvSpPr>
            <p:cNvPr id="54" name="Freeform 54"/>
            <p:cNvSpPr/>
            <p:nvPr/>
          </p:nvSpPr>
          <p:spPr>
            <a:xfrm>
              <a:off x="35094" y="38695"/>
              <a:ext cx="742611" cy="709681"/>
            </a:xfrm>
            <a:custGeom>
              <a:avLst/>
              <a:gdLst/>
              <a:ahLst/>
              <a:cxnLst/>
              <a:rect l="l" t="t" r="r" b="b"/>
              <a:pathLst>
                <a:path w="742611" h="709681">
                  <a:moveTo>
                    <a:pt x="400195" y="17654"/>
                  </a:moveTo>
                  <a:lnTo>
                    <a:pt x="470687" y="155146"/>
                  </a:lnTo>
                  <a:cubicBezTo>
                    <a:pt x="488846" y="190565"/>
                    <a:pt x="522801" y="215207"/>
                    <a:pt x="562105" y="221488"/>
                  </a:cubicBezTo>
                  <a:lnTo>
                    <a:pt x="715177" y="245952"/>
                  </a:lnTo>
                  <a:cubicBezTo>
                    <a:pt x="727228" y="247878"/>
                    <a:pt x="737191" y="256378"/>
                    <a:pt x="740991" y="267975"/>
                  </a:cubicBezTo>
                  <a:cubicBezTo>
                    <a:pt x="744791" y="279573"/>
                    <a:pt x="741790" y="292321"/>
                    <a:pt x="733216" y="301005"/>
                  </a:cubicBezTo>
                  <a:lnTo>
                    <a:pt x="624076" y="411545"/>
                  </a:lnTo>
                  <a:cubicBezTo>
                    <a:pt x="596090" y="439889"/>
                    <a:pt x="583190" y="479818"/>
                    <a:pt x="589301" y="519178"/>
                  </a:cubicBezTo>
                  <a:lnTo>
                    <a:pt x="613051" y="672162"/>
                  </a:lnTo>
                  <a:cubicBezTo>
                    <a:pt x="614922" y="684211"/>
                    <a:pt x="609897" y="696294"/>
                    <a:pt x="600034" y="703464"/>
                  </a:cubicBezTo>
                  <a:cubicBezTo>
                    <a:pt x="590171" y="710633"/>
                    <a:pt x="577127" y="711685"/>
                    <a:pt x="566243" y="706188"/>
                  </a:cubicBezTo>
                  <a:lnTo>
                    <a:pt x="427829" y="636282"/>
                  </a:lnTo>
                  <a:cubicBezTo>
                    <a:pt x="392285" y="618330"/>
                    <a:pt x="350327" y="618330"/>
                    <a:pt x="314783" y="636282"/>
                  </a:cubicBezTo>
                  <a:lnTo>
                    <a:pt x="176369" y="706188"/>
                  </a:lnTo>
                  <a:cubicBezTo>
                    <a:pt x="165485" y="711685"/>
                    <a:pt x="152441" y="710633"/>
                    <a:pt x="142578" y="703464"/>
                  </a:cubicBezTo>
                  <a:cubicBezTo>
                    <a:pt x="132715" y="696294"/>
                    <a:pt x="127690" y="684211"/>
                    <a:pt x="129561" y="672162"/>
                  </a:cubicBezTo>
                  <a:lnTo>
                    <a:pt x="153311" y="519178"/>
                  </a:lnTo>
                  <a:cubicBezTo>
                    <a:pt x="159422" y="479818"/>
                    <a:pt x="146522" y="439889"/>
                    <a:pt x="118536" y="411545"/>
                  </a:cubicBezTo>
                  <a:lnTo>
                    <a:pt x="9396" y="301005"/>
                  </a:lnTo>
                  <a:cubicBezTo>
                    <a:pt x="822" y="292321"/>
                    <a:pt x="-2179" y="279573"/>
                    <a:pt x="1621" y="267975"/>
                  </a:cubicBezTo>
                  <a:cubicBezTo>
                    <a:pt x="5421" y="256378"/>
                    <a:pt x="15384" y="247878"/>
                    <a:pt x="27435" y="245952"/>
                  </a:cubicBezTo>
                  <a:lnTo>
                    <a:pt x="180507" y="221488"/>
                  </a:lnTo>
                  <a:cubicBezTo>
                    <a:pt x="219811" y="215207"/>
                    <a:pt x="253766" y="190565"/>
                    <a:pt x="271925" y="155146"/>
                  </a:cubicBezTo>
                  <a:lnTo>
                    <a:pt x="342417" y="17654"/>
                  </a:lnTo>
                  <a:cubicBezTo>
                    <a:pt x="347973" y="6816"/>
                    <a:pt x="359127" y="0"/>
                    <a:pt x="371306" y="0"/>
                  </a:cubicBezTo>
                  <a:cubicBezTo>
                    <a:pt x="383485" y="0"/>
                    <a:pt x="394639" y="6816"/>
                    <a:pt x="400195" y="17654"/>
                  </a:cubicBezTo>
                  <a:close/>
                </a:path>
              </a:pathLst>
            </a:custGeom>
            <a:solidFill>
              <a:srgbClr val="F8B700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198473" y="193223"/>
              <a:ext cx="415854" cy="45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6966212" y="2292173"/>
            <a:ext cx="674249" cy="642644"/>
            <a:chOff x="0" y="0"/>
            <a:chExt cx="812800" cy="774700"/>
          </a:xfrm>
        </p:grpSpPr>
        <p:sp>
          <p:nvSpPr>
            <p:cNvPr id="57" name="Freeform 57"/>
            <p:cNvSpPr/>
            <p:nvPr/>
          </p:nvSpPr>
          <p:spPr>
            <a:xfrm>
              <a:off x="44545" y="49116"/>
              <a:ext cx="723709" cy="692513"/>
            </a:xfrm>
            <a:custGeom>
              <a:avLst/>
              <a:gdLst/>
              <a:ahLst/>
              <a:cxnLst/>
              <a:rect l="l" t="t" r="r" b="b"/>
              <a:pathLst>
                <a:path w="723709" h="692513">
                  <a:moveTo>
                    <a:pt x="398525" y="22408"/>
                  </a:moveTo>
                  <a:lnTo>
                    <a:pt x="453455" y="129550"/>
                  </a:lnTo>
                  <a:cubicBezTo>
                    <a:pt x="476505" y="174508"/>
                    <a:pt x="519605" y="205785"/>
                    <a:pt x="569494" y="213759"/>
                  </a:cubicBezTo>
                  <a:lnTo>
                    <a:pt x="688886" y="232840"/>
                  </a:lnTo>
                  <a:cubicBezTo>
                    <a:pt x="704183" y="235284"/>
                    <a:pt x="716830" y="246074"/>
                    <a:pt x="721653" y="260794"/>
                  </a:cubicBezTo>
                  <a:cubicBezTo>
                    <a:pt x="726476" y="275515"/>
                    <a:pt x="722667" y="291696"/>
                    <a:pt x="711784" y="302719"/>
                  </a:cubicBezTo>
                  <a:lnTo>
                    <a:pt x="626606" y="388989"/>
                  </a:lnTo>
                  <a:cubicBezTo>
                    <a:pt x="591084" y="424967"/>
                    <a:pt x="574709" y="475648"/>
                    <a:pt x="582466" y="525609"/>
                  </a:cubicBezTo>
                  <a:lnTo>
                    <a:pt x="600984" y="644890"/>
                  </a:lnTo>
                  <a:cubicBezTo>
                    <a:pt x="603359" y="660183"/>
                    <a:pt x="596980" y="675521"/>
                    <a:pt x="584461" y="684621"/>
                  </a:cubicBezTo>
                  <a:cubicBezTo>
                    <a:pt x="571942" y="693722"/>
                    <a:pt x="555385" y="695057"/>
                    <a:pt x="541570" y="688079"/>
                  </a:cubicBezTo>
                  <a:lnTo>
                    <a:pt x="433600" y="633549"/>
                  </a:lnTo>
                  <a:cubicBezTo>
                    <a:pt x="388484" y="610763"/>
                    <a:pt x="335226" y="610763"/>
                    <a:pt x="290110" y="633549"/>
                  </a:cubicBezTo>
                  <a:lnTo>
                    <a:pt x="182140" y="688079"/>
                  </a:lnTo>
                  <a:cubicBezTo>
                    <a:pt x="168325" y="695057"/>
                    <a:pt x="151768" y="693722"/>
                    <a:pt x="139249" y="684621"/>
                  </a:cubicBezTo>
                  <a:cubicBezTo>
                    <a:pt x="126730" y="675521"/>
                    <a:pt x="120351" y="660183"/>
                    <a:pt x="122726" y="644890"/>
                  </a:cubicBezTo>
                  <a:lnTo>
                    <a:pt x="141244" y="525609"/>
                  </a:lnTo>
                  <a:cubicBezTo>
                    <a:pt x="149001" y="475648"/>
                    <a:pt x="132626" y="424967"/>
                    <a:pt x="97104" y="388989"/>
                  </a:cubicBezTo>
                  <a:lnTo>
                    <a:pt x="11926" y="302719"/>
                  </a:lnTo>
                  <a:cubicBezTo>
                    <a:pt x="1043" y="291696"/>
                    <a:pt x="-2766" y="275515"/>
                    <a:pt x="2057" y="260794"/>
                  </a:cubicBezTo>
                  <a:cubicBezTo>
                    <a:pt x="6880" y="246074"/>
                    <a:pt x="19527" y="235284"/>
                    <a:pt x="34824" y="232840"/>
                  </a:cubicBezTo>
                  <a:lnTo>
                    <a:pt x="154216" y="213759"/>
                  </a:lnTo>
                  <a:cubicBezTo>
                    <a:pt x="204105" y="205785"/>
                    <a:pt x="247205" y="174508"/>
                    <a:pt x="270255" y="129550"/>
                  </a:cubicBezTo>
                  <a:lnTo>
                    <a:pt x="325185" y="22408"/>
                  </a:lnTo>
                  <a:cubicBezTo>
                    <a:pt x="332238" y="8652"/>
                    <a:pt x="346396" y="0"/>
                    <a:pt x="361855" y="0"/>
                  </a:cubicBezTo>
                  <a:cubicBezTo>
                    <a:pt x="377314" y="0"/>
                    <a:pt x="391472" y="8652"/>
                    <a:pt x="398525" y="22408"/>
                  </a:cubicBezTo>
                  <a:close/>
                </a:path>
              </a:pathLst>
            </a:custGeom>
            <a:solidFill>
              <a:srgbClr val="F8B700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198473" y="193223"/>
              <a:ext cx="415854" cy="45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>
            <a:off x="6538667" y="212880"/>
            <a:ext cx="5940019" cy="623702"/>
          </a:xfrm>
          <a:custGeom>
            <a:avLst/>
            <a:gdLst/>
            <a:ahLst/>
            <a:cxnLst/>
            <a:rect l="l" t="t" r="r" b="b"/>
            <a:pathLst>
              <a:path w="5940019" h="623702">
                <a:moveTo>
                  <a:pt x="0" y="0"/>
                </a:moveTo>
                <a:lnTo>
                  <a:pt x="5940020" y="0"/>
                </a:lnTo>
                <a:lnTo>
                  <a:pt x="5940020" y="623702"/>
                </a:lnTo>
                <a:lnTo>
                  <a:pt x="0" y="6237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5906501" y="4135339"/>
            <a:ext cx="6442770" cy="2456306"/>
          </a:xfrm>
          <a:custGeom>
            <a:avLst/>
            <a:gdLst/>
            <a:ahLst/>
            <a:cxnLst/>
            <a:rect l="l" t="t" r="r" b="b"/>
            <a:pathLst>
              <a:path w="6442770" h="2456306">
                <a:moveTo>
                  <a:pt x="0" y="0"/>
                </a:moveTo>
                <a:lnTo>
                  <a:pt x="6442770" y="0"/>
                </a:lnTo>
                <a:lnTo>
                  <a:pt x="6442770" y="2456306"/>
                </a:lnTo>
                <a:lnTo>
                  <a:pt x="0" y="24563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flipH="1">
            <a:off x="5906501" y="4353389"/>
            <a:ext cx="1816356" cy="1700563"/>
          </a:xfrm>
          <a:custGeom>
            <a:avLst/>
            <a:gdLst/>
            <a:ahLst/>
            <a:cxnLst/>
            <a:rect l="l" t="t" r="r" b="b"/>
            <a:pathLst>
              <a:path w="1816356" h="1700563">
                <a:moveTo>
                  <a:pt x="1816356" y="0"/>
                </a:moveTo>
                <a:lnTo>
                  <a:pt x="0" y="0"/>
                </a:lnTo>
                <a:lnTo>
                  <a:pt x="0" y="1700563"/>
                </a:lnTo>
                <a:lnTo>
                  <a:pt x="1816356" y="1700563"/>
                </a:lnTo>
                <a:lnTo>
                  <a:pt x="1816356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72691" y="2036387"/>
            <a:ext cx="5188382" cy="3536747"/>
          </a:xfrm>
          <a:custGeom>
            <a:avLst/>
            <a:gdLst/>
            <a:ahLst/>
            <a:cxnLst/>
            <a:rect l="l" t="t" r="r" b="b"/>
            <a:pathLst>
              <a:path w="5188382" h="3536747">
                <a:moveTo>
                  <a:pt x="0" y="0"/>
                </a:moveTo>
                <a:lnTo>
                  <a:pt x="5188382" y="0"/>
                </a:lnTo>
                <a:lnTo>
                  <a:pt x="5188382" y="3536747"/>
                </a:lnTo>
                <a:lnTo>
                  <a:pt x="0" y="3536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2478687" y="1838424"/>
            <a:ext cx="5901475" cy="4022839"/>
          </a:xfrm>
          <a:custGeom>
            <a:avLst/>
            <a:gdLst/>
            <a:ahLst/>
            <a:cxnLst/>
            <a:rect l="l" t="t" r="r" b="b"/>
            <a:pathLst>
              <a:path w="5901475" h="4022839">
                <a:moveTo>
                  <a:pt x="0" y="0"/>
                </a:moveTo>
                <a:lnTo>
                  <a:pt x="5901475" y="0"/>
                </a:lnTo>
                <a:lnTo>
                  <a:pt x="5901475" y="4022839"/>
                </a:lnTo>
                <a:lnTo>
                  <a:pt x="0" y="4022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073855" y="6435841"/>
            <a:ext cx="5188382" cy="3536747"/>
          </a:xfrm>
          <a:custGeom>
            <a:avLst/>
            <a:gdLst/>
            <a:ahLst/>
            <a:cxnLst/>
            <a:rect l="l" t="t" r="r" b="b"/>
            <a:pathLst>
              <a:path w="5188382" h="3536747">
                <a:moveTo>
                  <a:pt x="0" y="0"/>
                </a:moveTo>
                <a:lnTo>
                  <a:pt x="5188382" y="0"/>
                </a:lnTo>
                <a:lnTo>
                  <a:pt x="5188382" y="3536748"/>
                </a:lnTo>
                <a:lnTo>
                  <a:pt x="0" y="3536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2097324" y="6415082"/>
            <a:ext cx="5188382" cy="3536747"/>
          </a:xfrm>
          <a:custGeom>
            <a:avLst/>
            <a:gdLst/>
            <a:ahLst/>
            <a:cxnLst/>
            <a:rect l="l" t="t" r="r" b="b"/>
            <a:pathLst>
              <a:path w="5188382" h="3536747">
                <a:moveTo>
                  <a:pt x="0" y="0"/>
                </a:moveTo>
                <a:lnTo>
                  <a:pt x="5188382" y="0"/>
                </a:lnTo>
                <a:lnTo>
                  <a:pt x="5188382" y="3536747"/>
                </a:lnTo>
                <a:lnTo>
                  <a:pt x="0" y="3536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6" name="Group 66"/>
          <p:cNvGrpSpPr/>
          <p:nvPr/>
        </p:nvGrpSpPr>
        <p:grpSpPr>
          <a:xfrm>
            <a:off x="6611421" y="2030684"/>
            <a:ext cx="5347965" cy="1397373"/>
            <a:chOff x="0" y="0"/>
            <a:chExt cx="3180061" cy="83092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180061" cy="830920"/>
            </a:xfrm>
            <a:custGeom>
              <a:avLst/>
              <a:gdLst/>
              <a:ahLst/>
              <a:cxnLst/>
              <a:rect l="l" t="t" r="r" b="b"/>
              <a:pathLst>
                <a:path w="3180061" h="830920">
                  <a:moveTo>
                    <a:pt x="73830" y="0"/>
                  </a:moveTo>
                  <a:lnTo>
                    <a:pt x="3106231" y="0"/>
                  </a:lnTo>
                  <a:cubicBezTo>
                    <a:pt x="3125812" y="0"/>
                    <a:pt x="3144591" y="7778"/>
                    <a:pt x="3158436" y="21624"/>
                  </a:cubicBezTo>
                  <a:cubicBezTo>
                    <a:pt x="3172282" y="35470"/>
                    <a:pt x="3180061" y="54249"/>
                    <a:pt x="3180061" y="73830"/>
                  </a:cubicBezTo>
                  <a:lnTo>
                    <a:pt x="3180061" y="757090"/>
                  </a:lnTo>
                  <a:cubicBezTo>
                    <a:pt x="3180061" y="797865"/>
                    <a:pt x="3147006" y="830920"/>
                    <a:pt x="3106231" y="830920"/>
                  </a:cubicBezTo>
                  <a:lnTo>
                    <a:pt x="73830" y="830920"/>
                  </a:lnTo>
                  <a:cubicBezTo>
                    <a:pt x="54249" y="830920"/>
                    <a:pt x="35470" y="823142"/>
                    <a:pt x="21624" y="809296"/>
                  </a:cubicBezTo>
                  <a:cubicBezTo>
                    <a:pt x="7778" y="795450"/>
                    <a:pt x="0" y="776671"/>
                    <a:pt x="0" y="757090"/>
                  </a:cubicBezTo>
                  <a:lnTo>
                    <a:pt x="0" y="73830"/>
                  </a:lnTo>
                  <a:cubicBezTo>
                    <a:pt x="0" y="54249"/>
                    <a:pt x="7778" y="35470"/>
                    <a:pt x="21624" y="21624"/>
                  </a:cubicBezTo>
                  <a:cubicBezTo>
                    <a:pt x="35470" y="7778"/>
                    <a:pt x="54249" y="0"/>
                    <a:pt x="73830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405403"/>
              </a:solidFill>
              <a:prstDash val="lgDash"/>
              <a:round/>
            </a:ln>
          </p:spPr>
        </p:sp>
        <p:sp>
          <p:nvSpPr>
            <p:cNvPr id="68" name="TextBox 68"/>
            <p:cNvSpPr txBox="1"/>
            <p:nvPr/>
          </p:nvSpPr>
          <p:spPr>
            <a:xfrm>
              <a:off x="0" y="-47625"/>
              <a:ext cx="3180061" cy="878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9" name="Freeform 69"/>
          <p:cNvSpPr/>
          <p:nvPr/>
        </p:nvSpPr>
        <p:spPr>
          <a:xfrm>
            <a:off x="11754130" y="2036387"/>
            <a:ext cx="410512" cy="731424"/>
          </a:xfrm>
          <a:custGeom>
            <a:avLst/>
            <a:gdLst/>
            <a:ahLst/>
            <a:cxnLst/>
            <a:rect l="l" t="t" r="r" b="b"/>
            <a:pathLst>
              <a:path w="410512" h="731424">
                <a:moveTo>
                  <a:pt x="0" y="0"/>
                </a:moveTo>
                <a:lnTo>
                  <a:pt x="410512" y="0"/>
                </a:lnTo>
                <a:lnTo>
                  <a:pt x="410512" y="731424"/>
                </a:lnTo>
                <a:lnTo>
                  <a:pt x="0" y="7314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70"/>
          <p:cNvSpPr txBox="1"/>
          <p:nvPr/>
        </p:nvSpPr>
        <p:spPr>
          <a:xfrm>
            <a:off x="6333650" y="2524778"/>
            <a:ext cx="2718208" cy="79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8"/>
              </a:lnSpc>
            </a:pPr>
            <a:r>
              <a:rPr lang="en-US" sz="211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Họ &amp; tên:</a:t>
            </a:r>
          </a:p>
          <a:p>
            <a:pPr algn="ctr">
              <a:lnSpc>
                <a:spcPts val="2068"/>
              </a:lnSpc>
            </a:pPr>
            <a:endParaRPr lang="en-US" sz="2111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  <a:p>
            <a:pPr algn="ctr">
              <a:lnSpc>
                <a:spcPts val="2068"/>
              </a:lnSpc>
            </a:pPr>
            <a:r>
              <a:rPr lang="en-US" sz="211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Lớp:</a:t>
            </a:r>
          </a:p>
        </p:txBody>
      </p:sp>
      <p:sp>
        <p:nvSpPr>
          <p:cNvPr id="71" name="Freeform 71"/>
          <p:cNvSpPr/>
          <p:nvPr/>
        </p:nvSpPr>
        <p:spPr>
          <a:xfrm>
            <a:off x="6185866" y="2755594"/>
            <a:ext cx="851110" cy="971310"/>
          </a:xfrm>
          <a:custGeom>
            <a:avLst/>
            <a:gdLst/>
            <a:ahLst/>
            <a:cxnLst/>
            <a:rect l="l" t="t" r="r" b="b"/>
            <a:pathLst>
              <a:path w="851110" h="971310">
                <a:moveTo>
                  <a:pt x="0" y="0"/>
                </a:moveTo>
                <a:lnTo>
                  <a:pt x="851110" y="0"/>
                </a:lnTo>
                <a:lnTo>
                  <a:pt x="851110" y="971310"/>
                </a:lnTo>
                <a:lnTo>
                  <a:pt x="0" y="971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0774998" y="4298189"/>
            <a:ext cx="1816356" cy="1700563"/>
          </a:xfrm>
          <a:custGeom>
            <a:avLst/>
            <a:gdLst/>
            <a:ahLst/>
            <a:cxnLst/>
            <a:rect l="l" t="t" r="r" b="b"/>
            <a:pathLst>
              <a:path w="1816356" h="1700563">
                <a:moveTo>
                  <a:pt x="0" y="0"/>
                </a:moveTo>
                <a:lnTo>
                  <a:pt x="1816355" y="0"/>
                </a:lnTo>
                <a:lnTo>
                  <a:pt x="1816355" y="1700563"/>
                </a:lnTo>
                <a:lnTo>
                  <a:pt x="0" y="170056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1264991" y="1463571"/>
            <a:ext cx="2025047" cy="1053024"/>
          </a:xfrm>
          <a:custGeom>
            <a:avLst/>
            <a:gdLst/>
            <a:ahLst/>
            <a:cxnLst/>
            <a:rect l="l" t="t" r="r" b="b"/>
            <a:pathLst>
              <a:path w="2025047" h="1053024">
                <a:moveTo>
                  <a:pt x="0" y="0"/>
                </a:moveTo>
                <a:lnTo>
                  <a:pt x="2025046" y="0"/>
                </a:lnTo>
                <a:lnTo>
                  <a:pt x="2025046" y="1053025"/>
                </a:lnTo>
                <a:lnTo>
                  <a:pt x="0" y="1053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8465363" y="1028700"/>
            <a:ext cx="1640082" cy="1310699"/>
          </a:xfrm>
          <a:custGeom>
            <a:avLst/>
            <a:gdLst/>
            <a:ahLst/>
            <a:cxnLst/>
            <a:rect l="l" t="t" r="r" b="b"/>
            <a:pathLst>
              <a:path w="1640082" h="1310699">
                <a:moveTo>
                  <a:pt x="0" y="0"/>
                </a:moveTo>
                <a:lnTo>
                  <a:pt x="1640082" y="0"/>
                </a:lnTo>
                <a:lnTo>
                  <a:pt x="1640082" y="1310699"/>
                </a:lnTo>
                <a:lnTo>
                  <a:pt x="0" y="1310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15215390" y="1288798"/>
            <a:ext cx="1255738" cy="1291248"/>
          </a:xfrm>
          <a:custGeom>
            <a:avLst/>
            <a:gdLst/>
            <a:ahLst/>
            <a:cxnLst/>
            <a:rect l="l" t="t" r="r" b="b"/>
            <a:pathLst>
              <a:path w="1255738" h="1291248">
                <a:moveTo>
                  <a:pt x="0" y="0"/>
                </a:moveTo>
                <a:lnTo>
                  <a:pt x="1255739" y="0"/>
                </a:lnTo>
                <a:lnTo>
                  <a:pt x="1255739" y="1291248"/>
                </a:lnTo>
                <a:lnTo>
                  <a:pt x="0" y="129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4922687" y="6120932"/>
            <a:ext cx="1465900" cy="1057280"/>
          </a:xfrm>
          <a:custGeom>
            <a:avLst/>
            <a:gdLst/>
            <a:ahLst/>
            <a:cxnLst/>
            <a:rect l="l" t="t" r="r" b="b"/>
            <a:pathLst>
              <a:path w="1465900" h="1057280">
                <a:moveTo>
                  <a:pt x="0" y="0"/>
                </a:moveTo>
                <a:lnTo>
                  <a:pt x="1465901" y="0"/>
                </a:lnTo>
                <a:lnTo>
                  <a:pt x="1465901" y="1057281"/>
                </a:lnTo>
                <a:lnTo>
                  <a:pt x="0" y="105728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841911" y="6166848"/>
            <a:ext cx="1129180" cy="965449"/>
          </a:xfrm>
          <a:custGeom>
            <a:avLst/>
            <a:gdLst/>
            <a:ahLst/>
            <a:cxnLst/>
            <a:rect l="l" t="t" r="r" b="b"/>
            <a:pathLst>
              <a:path w="1129180" h="965449">
                <a:moveTo>
                  <a:pt x="0" y="0"/>
                </a:moveTo>
                <a:lnTo>
                  <a:pt x="1129180" y="0"/>
                </a:lnTo>
                <a:lnTo>
                  <a:pt x="1129180" y="965449"/>
                </a:lnTo>
                <a:lnTo>
                  <a:pt x="0" y="96544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-514656" y="-567002"/>
            <a:ext cx="5584340" cy="2108089"/>
          </a:xfrm>
          <a:custGeom>
            <a:avLst/>
            <a:gdLst/>
            <a:ahLst/>
            <a:cxnLst/>
            <a:rect l="l" t="t" r="r" b="b"/>
            <a:pathLst>
              <a:path w="5584340" h="2108089">
                <a:moveTo>
                  <a:pt x="0" y="0"/>
                </a:moveTo>
                <a:lnTo>
                  <a:pt x="5584340" y="0"/>
                </a:lnTo>
                <a:lnTo>
                  <a:pt x="5584340" y="2108089"/>
                </a:lnTo>
                <a:lnTo>
                  <a:pt x="0" y="2108089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14691515" y="-736389"/>
            <a:ext cx="5584340" cy="2108089"/>
          </a:xfrm>
          <a:custGeom>
            <a:avLst/>
            <a:gdLst/>
            <a:ahLst/>
            <a:cxnLst/>
            <a:rect l="l" t="t" r="r" b="b"/>
            <a:pathLst>
              <a:path w="5584340" h="2108089">
                <a:moveTo>
                  <a:pt x="0" y="0"/>
                </a:moveTo>
                <a:lnTo>
                  <a:pt x="5584341" y="0"/>
                </a:lnTo>
                <a:lnTo>
                  <a:pt x="5584341" y="2108088"/>
                </a:lnTo>
                <a:lnTo>
                  <a:pt x="0" y="210808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3642769" y="0"/>
            <a:ext cx="1137655" cy="2486678"/>
          </a:xfrm>
          <a:custGeom>
            <a:avLst/>
            <a:gdLst/>
            <a:ahLst/>
            <a:cxnLst/>
            <a:rect l="l" t="t" r="r" b="b"/>
            <a:pathLst>
              <a:path w="1137655" h="2486678">
                <a:moveTo>
                  <a:pt x="0" y="0"/>
                </a:moveTo>
                <a:lnTo>
                  <a:pt x="1137655" y="0"/>
                </a:lnTo>
                <a:lnTo>
                  <a:pt x="1137655" y="2486678"/>
                </a:lnTo>
                <a:lnTo>
                  <a:pt x="0" y="248667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4291769" y="45459"/>
            <a:ext cx="1137655" cy="2486678"/>
          </a:xfrm>
          <a:custGeom>
            <a:avLst/>
            <a:gdLst/>
            <a:ahLst/>
            <a:cxnLst/>
            <a:rect l="l" t="t" r="r" b="b"/>
            <a:pathLst>
              <a:path w="1137655" h="2486678">
                <a:moveTo>
                  <a:pt x="0" y="0"/>
                </a:moveTo>
                <a:lnTo>
                  <a:pt x="1137655" y="0"/>
                </a:lnTo>
                <a:lnTo>
                  <a:pt x="1137655" y="2486678"/>
                </a:lnTo>
                <a:lnTo>
                  <a:pt x="0" y="248667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13185543" y="-131738"/>
            <a:ext cx="801122" cy="1751087"/>
          </a:xfrm>
          <a:custGeom>
            <a:avLst/>
            <a:gdLst/>
            <a:ahLst/>
            <a:cxnLst/>
            <a:rect l="l" t="t" r="r" b="b"/>
            <a:pathLst>
              <a:path w="801122" h="1751087">
                <a:moveTo>
                  <a:pt x="0" y="0"/>
                </a:moveTo>
                <a:lnTo>
                  <a:pt x="801122" y="0"/>
                </a:lnTo>
                <a:lnTo>
                  <a:pt x="801122" y="1751087"/>
                </a:lnTo>
                <a:lnTo>
                  <a:pt x="0" y="175108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5304299" y="-57600"/>
            <a:ext cx="801122" cy="1751087"/>
          </a:xfrm>
          <a:custGeom>
            <a:avLst/>
            <a:gdLst/>
            <a:ahLst/>
            <a:cxnLst/>
            <a:rect l="l" t="t" r="r" b="b"/>
            <a:pathLst>
              <a:path w="801122" h="1751087">
                <a:moveTo>
                  <a:pt x="0" y="0"/>
                </a:moveTo>
                <a:lnTo>
                  <a:pt x="801122" y="0"/>
                </a:lnTo>
                <a:lnTo>
                  <a:pt x="801122" y="1751087"/>
                </a:lnTo>
                <a:lnTo>
                  <a:pt x="0" y="175108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6056762" y="5821394"/>
            <a:ext cx="6894731" cy="5054921"/>
          </a:xfrm>
          <a:custGeom>
            <a:avLst/>
            <a:gdLst/>
            <a:ahLst/>
            <a:cxnLst/>
            <a:rect l="l" t="t" r="r" b="b"/>
            <a:pathLst>
              <a:path w="6894731" h="5054921">
                <a:moveTo>
                  <a:pt x="0" y="0"/>
                </a:moveTo>
                <a:lnTo>
                  <a:pt x="6894731" y="0"/>
                </a:lnTo>
                <a:lnTo>
                  <a:pt x="6894731" y="5054922"/>
                </a:lnTo>
                <a:lnTo>
                  <a:pt x="0" y="5054922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5" name="TextBox 85"/>
          <p:cNvSpPr txBox="1"/>
          <p:nvPr/>
        </p:nvSpPr>
        <p:spPr>
          <a:xfrm>
            <a:off x="6212758" y="4373377"/>
            <a:ext cx="5951884" cy="179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4"/>
              </a:lnSpc>
            </a:pPr>
            <a:r>
              <a:rPr lang="en-US" sz="4287" spc="-158">
                <a:solidFill>
                  <a:srgbClr val="FFE69A"/>
                </a:solidFill>
                <a:latin typeface="Sigmar One"/>
                <a:ea typeface="Sigmar One"/>
                <a:cs typeface="Sigmar One"/>
                <a:sym typeface="Sigmar One"/>
              </a:rPr>
              <a:t>GIEO MẦM</a:t>
            </a:r>
          </a:p>
          <a:p>
            <a:pPr algn="ctr">
              <a:lnSpc>
                <a:spcPts val="7374"/>
              </a:lnSpc>
            </a:pPr>
            <a:r>
              <a:rPr lang="en-US" sz="4287" spc="-158">
                <a:solidFill>
                  <a:srgbClr val="FFE69A"/>
                </a:solidFill>
                <a:latin typeface="Sigmar One"/>
                <a:ea typeface="Sigmar One"/>
                <a:cs typeface="Sigmar One"/>
                <a:sym typeface="Sigmar One"/>
              </a:rPr>
              <a:t>MÙA XUÂN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264991" y="2639249"/>
            <a:ext cx="2718208" cy="73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5"/>
              </a:lnSpc>
            </a:pPr>
            <a:r>
              <a:rPr lang="en-US" sz="211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Việc đầu xuân con muốn làm là... 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2962361" y="2817887"/>
            <a:ext cx="4340976" cy="73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5"/>
              </a:lnSpc>
            </a:pPr>
            <a:r>
              <a:rPr lang="en-US" sz="211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Điều em cam kết để xây dựng lớp học thân thiện trong học kì mới..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30762" y="7203971"/>
            <a:ext cx="3424264" cy="73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5"/>
              </a:lnSpc>
            </a:pPr>
            <a:r>
              <a:rPr lang="en-US" sz="211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Em muốn gửi thông điệp gì trong năm mới...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2668765" y="7140113"/>
            <a:ext cx="3719823" cy="36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5"/>
              </a:lnSpc>
            </a:pPr>
            <a:r>
              <a:rPr lang="en-US" sz="211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Điều ước đầu năm của em...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2626535" y="7694653"/>
            <a:ext cx="3977751" cy="125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320821" y="3781854"/>
            <a:ext cx="3977751" cy="125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455811" y="8048389"/>
            <a:ext cx="3977751" cy="125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778007" y="3612604"/>
            <a:ext cx="3977751" cy="125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................................................................................................................................</a:t>
            </a:r>
          </a:p>
          <a:p>
            <a:pPr algn="ctr">
              <a:lnSpc>
                <a:spcPts val="2008"/>
              </a:lnSpc>
            </a:pPr>
            <a:endParaRPr lang="en-US" sz="80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008"/>
              </a:lnSpc>
            </a:pPr>
            <a:r>
              <a:rPr lang="en-US" sz="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........................................................................................................................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095" y="11762396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85" grpId="0"/>
      <p:bldP spid="86" grpId="0"/>
      <p:bldP spid="88" grpId="0"/>
      <p:bldP spid="89" grpId="0"/>
      <p:bldP spid="90" grpId="0"/>
      <p:bldP spid="92" grpId="0"/>
      <p:bldP spid="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634278" y="5937981"/>
            <a:ext cx="8566399" cy="77954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00272" y="1387007"/>
            <a:ext cx="10981235" cy="4141270"/>
            <a:chOff x="0" y="0"/>
            <a:chExt cx="107763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7634" cy="406400"/>
            </a:xfrm>
            <a:custGeom>
              <a:avLst/>
              <a:gdLst/>
              <a:ahLst/>
              <a:cxnLst/>
              <a:rect l="l" t="t" r="r" b="b"/>
              <a:pathLst>
                <a:path w="1077634" h="406400">
                  <a:moveTo>
                    <a:pt x="874434" y="0"/>
                  </a:moveTo>
                  <a:cubicBezTo>
                    <a:pt x="986658" y="0"/>
                    <a:pt x="1077634" y="90976"/>
                    <a:pt x="1077634" y="203200"/>
                  </a:cubicBezTo>
                  <a:cubicBezTo>
                    <a:pt x="1077634" y="315424"/>
                    <a:pt x="986658" y="406400"/>
                    <a:pt x="8744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2D4"/>
            </a:solidFill>
            <a:ln w="38100" cap="sq">
              <a:solidFill>
                <a:srgbClr val="DC7F2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7763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20387" y="-3689859"/>
            <a:ext cx="7599214" cy="691528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V="1">
            <a:off x="15345265" y="7438760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1" y="2396933"/>
                </a:lnTo>
                <a:lnTo>
                  <a:pt x="2375721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17" y="479756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3"/>
                </a:lnTo>
                <a:lnTo>
                  <a:pt x="2375721" y="2396933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60306" y="-1512206"/>
            <a:ext cx="5106214" cy="4491933"/>
          </a:xfrm>
          <a:custGeom>
            <a:avLst/>
            <a:gdLst/>
            <a:ahLst/>
            <a:cxnLst/>
            <a:rect l="l" t="t" r="r" b="b"/>
            <a:pathLst>
              <a:path w="5106214" h="4491933">
                <a:moveTo>
                  <a:pt x="0" y="0"/>
                </a:moveTo>
                <a:lnTo>
                  <a:pt x="5106214" y="0"/>
                </a:lnTo>
                <a:lnTo>
                  <a:pt x="5106214" y="4491933"/>
                </a:lnTo>
                <a:lnTo>
                  <a:pt x="0" y="4491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79349" flipH="1">
            <a:off x="3010515" y="2050589"/>
            <a:ext cx="1779514" cy="1259006"/>
          </a:xfrm>
          <a:custGeom>
            <a:avLst/>
            <a:gdLst/>
            <a:ahLst/>
            <a:cxnLst/>
            <a:rect l="l" t="t" r="r" b="b"/>
            <a:pathLst>
              <a:path w="1779514" h="1259006">
                <a:moveTo>
                  <a:pt x="1779514" y="0"/>
                </a:moveTo>
                <a:lnTo>
                  <a:pt x="0" y="0"/>
                </a:lnTo>
                <a:lnTo>
                  <a:pt x="0" y="1259006"/>
                </a:lnTo>
                <a:lnTo>
                  <a:pt x="1779514" y="1259006"/>
                </a:lnTo>
                <a:lnTo>
                  <a:pt x="1779514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08918" y="4816723"/>
            <a:ext cx="5787830" cy="6151134"/>
          </a:xfrm>
          <a:custGeom>
            <a:avLst/>
            <a:gdLst/>
            <a:ahLst/>
            <a:cxnLst/>
            <a:rect l="l" t="t" r="r" b="b"/>
            <a:pathLst>
              <a:path w="5787830" h="6151134">
                <a:moveTo>
                  <a:pt x="0" y="0"/>
                </a:moveTo>
                <a:lnTo>
                  <a:pt x="5787830" y="0"/>
                </a:lnTo>
                <a:lnTo>
                  <a:pt x="5787830" y="6151134"/>
                </a:lnTo>
                <a:lnTo>
                  <a:pt x="0" y="61511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039610" y="1574232"/>
            <a:ext cx="10702561" cy="328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1"/>
              </a:lnSpc>
            </a:pPr>
            <a:r>
              <a:rPr lang="en-US" sz="7339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Sigmar One"/>
                <a:ea typeface="Sigmar One"/>
                <a:cs typeface="Sigmar One"/>
                <a:sym typeface="Sigmar One"/>
              </a:rPr>
              <a:t>CHÀO TẠM BIỆT</a:t>
            </a:r>
          </a:p>
          <a:p>
            <a:pPr algn="ctr">
              <a:lnSpc>
                <a:spcPts val="13431"/>
              </a:lnSpc>
            </a:pPr>
            <a:r>
              <a:rPr lang="en-US" sz="7339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Sigmar One"/>
                <a:ea typeface="Sigmar One"/>
                <a:cs typeface="Sigmar One"/>
                <a:sym typeface="Sigmar One"/>
              </a:rPr>
              <a:t>VÀ HẸN GẶP LẠI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528628" y="2209353"/>
            <a:ext cx="3730672" cy="3281870"/>
          </a:xfrm>
          <a:custGeom>
            <a:avLst/>
            <a:gdLst/>
            <a:ahLst/>
            <a:cxnLst/>
            <a:rect l="l" t="t" r="r" b="b"/>
            <a:pathLst>
              <a:path w="3730672" h="3281870">
                <a:moveTo>
                  <a:pt x="0" y="0"/>
                </a:moveTo>
                <a:lnTo>
                  <a:pt x="3730672" y="0"/>
                </a:lnTo>
                <a:lnTo>
                  <a:pt x="3730672" y="3281870"/>
                </a:lnTo>
                <a:lnTo>
                  <a:pt x="0" y="32818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558480" y="3225425"/>
            <a:ext cx="12949370" cy="7399640"/>
          </a:xfrm>
          <a:custGeom>
            <a:avLst/>
            <a:gdLst/>
            <a:ahLst/>
            <a:cxnLst/>
            <a:rect l="l" t="t" r="r" b="b"/>
            <a:pathLst>
              <a:path w="12949370" h="7399640">
                <a:moveTo>
                  <a:pt x="12949370" y="0"/>
                </a:moveTo>
                <a:lnTo>
                  <a:pt x="0" y="0"/>
                </a:lnTo>
                <a:lnTo>
                  <a:pt x="0" y="7399640"/>
                </a:lnTo>
                <a:lnTo>
                  <a:pt x="12949370" y="7399640"/>
                </a:lnTo>
                <a:lnTo>
                  <a:pt x="1294937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26349" y="2514742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7497" y="1656022"/>
            <a:ext cx="12353006" cy="4091933"/>
          </a:xfrm>
          <a:custGeom>
            <a:avLst/>
            <a:gdLst/>
            <a:ahLst/>
            <a:cxnLst/>
            <a:rect l="l" t="t" r="r" b="b"/>
            <a:pathLst>
              <a:path w="12353006" h="4091933">
                <a:moveTo>
                  <a:pt x="0" y="0"/>
                </a:moveTo>
                <a:lnTo>
                  <a:pt x="12353006" y="0"/>
                </a:lnTo>
                <a:lnTo>
                  <a:pt x="12353006" y="4091933"/>
                </a:lnTo>
                <a:lnTo>
                  <a:pt x="0" y="40919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939434" y="5791987"/>
            <a:ext cx="7618271" cy="69326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5747955"/>
            <a:ext cx="7618271" cy="693262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708608">
            <a:off x="13217629" y="-2169458"/>
            <a:ext cx="7478088" cy="5357031"/>
          </a:xfrm>
          <a:custGeom>
            <a:avLst/>
            <a:gdLst/>
            <a:ahLst/>
            <a:cxnLst/>
            <a:rect l="l" t="t" r="r" b="b"/>
            <a:pathLst>
              <a:path w="7478088" h="5357031">
                <a:moveTo>
                  <a:pt x="0" y="0"/>
                </a:moveTo>
                <a:lnTo>
                  <a:pt x="7478088" y="0"/>
                </a:lnTo>
                <a:lnTo>
                  <a:pt x="7478088" y="5357030"/>
                </a:lnTo>
                <a:lnTo>
                  <a:pt x="0" y="53570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1833" flipH="1">
            <a:off x="-2886401" y="-1869886"/>
            <a:ext cx="7478088" cy="5357031"/>
          </a:xfrm>
          <a:custGeom>
            <a:avLst/>
            <a:gdLst/>
            <a:ahLst/>
            <a:cxnLst/>
            <a:rect l="l" t="t" r="r" b="b"/>
            <a:pathLst>
              <a:path w="7478088" h="5357031">
                <a:moveTo>
                  <a:pt x="7478089" y="0"/>
                </a:moveTo>
                <a:lnTo>
                  <a:pt x="0" y="0"/>
                </a:lnTo>
                <a:lnTo>
                  <a:pt x="0" y="5357031"/>
                </a:lnTo>
                <a:lnTo>
                  <a:pt x="7478089" y="5357031"/>
                </a:lnTo>
                <a:lnTo>
                  <a:pt x="7478089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58356" y="228907"/>
            <a:ext cx="2690213" cy="2366579"/>
          </a:xfrm>
          <a:custGeom>
            <a:avLst/>
            <a:gdLst/>
            <a:ahLst/>
            <a:cxnLst/>
            <a:rect l="l" t="t" r="r" b="b"/>
            <a:pathLst>
              <a:path w="2690213" h="2366579">
                <a:moveTo>
                  <a:pt x="0" y="0"/>
                </a:moveTo>
                <a:lnTo>
                  <a:pt x="2690214" y="0"/>
                </a:lnTo>
                <a:lnTo>
                  <a:pt x="2690214" y="2366579"/>
                </a:lnTo>
                <a:lnTo>
                  <a:pt x="0" y="236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64330" y="-1915405"/>
            <a:ext cx="4875104" cy="4288625"/>
          </a:xfrm>
          <a:custGeom>
            <a:avLst/>
            <a:gdLst/>
            <a:ahLst/>
            <a:cxnLst/>
            <a:rect l="l" t="t" r="r" b="b"/>
            <a:pathLst>
              <a:path w="4875104" h="4288625">
                <a:moveTo>
                  <a:pt x="0" y="0"/>
                </a:moveTo>
                <a:lnTo>
                  <a:pt x="4875104" y="0"/>
                </a:lnTo>
                <a:lnTo>
                  <a:pt x="4875104" y="4288625"/>
                </a:lnTo>
                <a:lnTo>
                  <a:pt x="0" y="428862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50248" y="6546523"/>
            <a:ext cx="6137752" cy="3441830"/>
          </a:xfrm>
          <a:custGeom>
            <a:avLst/>
            <a:gdLst/>
            <a:ahLst/>
            <a:cxnLst/>
            <a:rect l="l" t="t" r="r" b="b"/>
            <a:pathLst>
              <a:path w="6137752" h="3441830">
                <a:moveTo>
                  <a:pt x="0" y="0"/>
                </a:moveTo>
                <a:lnTo>
                  <a:pt x="6137752" y="0"/>
                </a:lnTo>
                <a:lnTo>
                  <a:pt x="6137752" y="3441830"/>
                </a:lnTo>
                <a:lnTo>
                  <a:pt x="0" y="34418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91193" y="2373220"/>
            <a:ext cx="8938164" cy="8938164"/>
          </a:xfrm>
          <a:custGeom>
            <a:avLst/>
            <a:gdLst/>
            <a:ahLst/>
            <a:cxnLst/>
            <a:rect l="l" t="t" r="r" b="b"/>
            <a:pathLst>
              <a:path w="8938164" h="8938164">
                <a:moveTo>
                  <a:pt x="0" y="0"/>
                </a:moveTo>
                <a:lnTo>
                  <a:pt x="8938164" y="0"/>
                </a:lnTo>
                <a:lnTo>
                  <a:pt x="8938164" y="8938164"/>
                </a:lnTo>
                <a:lnTo>
                  <a:pt x="0" y="89381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02408" y="2490837"/>
            <a:ext cx="10883183" cy="307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  <a:spcBef>
                <a:spcPct val="0"/>
              </a:spcBef>
            </a:pPr>
            <a:r>
              <a:rPr lang="en-US" sz="871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NHẬN XÉT TUẦN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24165" y="4058060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28167" y="1073349"/>
            <a:ext cx="12234048" cy="9568045"/>
          </a:xfrm>
          <a:custGeom>
            <a:avLst/>
            <a:gdLst/>
            <a:ahLst/>
            <a:cxnLst/>
            <a:rect l="l" t="t" r="r" b="b"/>
            <a:pathLst>
              <a:path w="12234048" h="9568045">
                <a:moveTo>
                  <a:pt x="0" y="0"/>
                </a:moveTo>
                <a:lnTo>
                  <a:pt x="12234047" y="0"/>
                </a:lnTo>
                <a:lnTo>
                  <a:pt x="12234047" y="9568045"/>
                </a:lnTo>
                <a:lnTo>
                  <a:pt x="0" y="95680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88139" y="1088055"/>
            <a:ext cx="14183101" cy="7100193"/>
            <a:chOff x="0" y="0"/>
            <a:chExt cx="749879" cy="375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9879" cy="375396"/>
            </a:xfrm>
            <a:custGeom>
              <a:avLst/>
              <a:gdLst/>
              <a:ahLst/>
              <a:cxnLst/>
              <a:rect l="l" t="t" r="r" b="b"/>
              <a:pathLst>
                <a:path w="749879" h="375396">
                  <a:moveTo>
                    <a:pt x="10661" y="0"/>
                  </a:moveTo>
                  <a:lnTo>
                    <a:pt x="739217" y="0"/>
                  </a:lnTo>
                  <a:cubicBezTo>
                    <a:pt x="745105" y="0"/>
                    <a:pt x="749879" y="4773"/>
                    <a:pt x="749879" y="10661"/>
                  </a:cubicBezTo>
                  <a:lnTo>
                    <a:pt x="749879" y="364735"/>
                  </a:lnTo>
                  <a:cubicBezTo>
                    <a:pt x="749879" y="370623"/>
                    <a:pt x="745105" y="375396"/>
                    <a:pt x="739217" y="375396"/>
                  </a:cubicBezTo>
                  <a:lnTo>
                    <a:pt x="10661" y="375396"/>
                  </a:lnTo>
                  <a:cubicBezTo>
                    <a:pt x="4773" y="375396"/>
                    <a:pt x="0" y="370623"/>
                    <a:pt x="0" y="364735"/>
                  </a:cubicBezTo>
                  <a:lnTo>
                    <a:pt x="0" y="10661"/>
                  </a:lnTo>
                  <a:cubicBezTo>
                    <a:pt x="0" y="4773"/>
                    <a:pt x="4773" y="0"/>
                    <a:pt x="10661" y="0"/>
                  </a:cubicBezTo>
                  <a:close/>
                </a:path>
              </a:pathLst>
            </a:custGeom>
            <a:solidFill>
              <a:srgbClr val="FFF9E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49879" cy="41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8139" y="1028700"/>
            <a:ext cx="14183101" cy="2045339"/>
            <a:chOff x="0" y="0"/>
            <a:chExt cx="984674" cy="141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4674" cy="141999"/>
            </a:xfrm>
            <a:custGeom>
              <a:avLst/>
              <a:gdLst/>
              <a:ahLst/>
              <a:cxnLst/>
              <a:rect l="l" t="t" r="r" b="b"/>
              <a:pathLst>
                <a:path w="984674" h="141999">
                  <a:moveTo>
                    <a:pt x="10661" y="0"/>
                  </a:moveTo>
                  <a:lnTo>
                    <a:pt x="974013" y="0"/>
                  </a:lnTo>
                  <a:cubicBezTo>
                    <a:pt x="979901" y="0"/>
                    <a:pt x="984674" y="4773"/>
                    <a:pt x="984674" y="10661"/>
                  </a:cubicBezTo>
                  <a:lnTo>
                    <a:pt x="984674" y="131338"/>
                  </a:lnTo>
                  <a:cubicBezTo>
                    <a:pt x="984674" y="137226"/>
                    <a:pt x="979901" y="141999"/>
                    <a:pt x="974013" y="141999"/>
                  </a:cubicBezTo>
                  <a:lnTo>
                    <a:pt x="10661" y="141999"/>
                  </a:lnTo>
                  <a:cubicBezTo>
                    <a:pt x="4773" y="141999"/>
                    <a:pt x="0" y="137226"/>
                    <a:pt x="0" y="131338"/>
                  </a:cubicBezTo>
                  <a:lnTo>
                    <a:pt x="0" y="10661"/>
                  </a:lnTo>
                  <a:cubicBezTo>
                    <a:pt x="0" y="4773"/>
                    <a:pt x="4773" y="0"/>
                    <a:pt x="10661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84674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244156" y="-1538429"/>
            <a:ext cx="5937889" cy="5223557"/>
          </a:xfrm>
          <a:custGeom>
            <a:avLst/>
            <a:gdLst/>
            <a:ahLst/>
            <a:cxnLst/>
            <a:rect l="l" t="t" r="r" b="b"/>
            <a:pathLst>
              <a:path w="5937889" h="5223557">
                <a:moveTo>
                  <a:pt x="0" y="0"/>
                </a:moveTo>
                <a:lnTo>
                  <a:pt x="5937889" y="0"/>
                </a:lnTo>
                <a:lnTo>
                  <a:pt x="5937889" y="5223557"/>
                </a:lnTo>
                <a:lnTo>
                  <a:pt x="0" y="52235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95108" y="2357511"/>
            <a:ext cx="5937889" cy="5223557"/>
          </a:xfrm>
          <a:custGeom>
            <a:avLst/>
            <a:gdLst/>
            <a:ahLst/>
            <a:cxnLst/>
            <a:rect l="l" t="t" r="r" b="b"/>
            <a:pathLst>
              <a:path w="5937889" h="5223557">
                <a:moveTo>
                  <a:pt x="0" y="0"/>
                </a:moveTo>
                <a:lnTo>
                  <a:pt x="5937889" y="0"/>
                </a:lnTo>
                <a:lnTo>
                  <a:pt x="5937889" y="5223556"/>
                </a:lnTo>
                <a:lnTo>
                  <a:pt x="0" y="52235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446417" y="7438760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2396933"/>
                </a:moveTo>
                <a:lnTo>
                  <a:pt x="0" y="2396933"/>
                </a:lnTo>
                <a:lnTo>
                  <a:pt x="0" y="0"/>
                </a:lnTo>
                <a:lnTo>
                  <a:pt x="2375721" y="0"/>
                </a:lnTo>
                <a:lnTo>
                  <a:pt x="2375721" y="2396933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244126">
            <a:off x="2628316" y="530848"/>
            <a:ext cx="1575142" cy="1114413"/>
          </a:xfrm>
          <a:custGeom>
            <a:avLst/>
            <a:gdLst/>
            <a:ahLst/>
            <a:cxnLst/>
            <a:rect l="l" t="t" r="r" b="b"/>
            <a:pathLst>
              <a:path w="1575142" h="1114413">
                <a:moveTo>
                  <a:pt x="0" y="0"/>
                </a:moveTo>
                <a:lnTo>
                  <a:pt x="1575142" y="0"/>
                </a:lnTo>
                <a:lnTo>
                  <a:pt x="1575142" y="1114413"/>
                </a:lnTo>
                <a:lnTo>
                  <a:pt x="0" y="1114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79349" flipH="1">
            <a:off x="5425627" y="7925328"/>
            <a:ext cx="1575142" cy="1114413"/>
          </a:xfrm>
          <a:custGeom>
            <a:avLst/>
            <a:gdLst/>
            <a:ahLst/>
            <a:cxnLst/>
            <a:rect l="l" t="t" r="r" b="b"/>
            <a:pathLst>
              <a:path w="1575142" h="1114413">
                <a:moveTo>
                  <a:pt x="1575142" y="0"/>
                </a:moveTo>
                <a:lnTo>
                  <a:pt x="0" y="0"/>
                </a:lnTo>
                <a:lnTo>
                  <a:pt x="0" y="1114413"/>
                </a:lnTo>
                <a:lnTo>
                  <a:pt x="1575142" y="1114413"/>
                </a:lnTo>
                <a:lnTo>
                  <a:pt x="1575142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772773" y="6940269"/>
            <a:ext cx="5722335" cy="3194627"/>
          </a:xfrm>
          <a:custGeom>
            <a:avLst/>
            <a:gdLst/>
            <a:ahLst/>
            <a:cxnLst/>
            <a:rect l="l" t="t" r="r" b="b"/>
            <a:pathLst>
              <a:path w="5722335" h="3194627">
                <a:moveTo>
                  <a:pt x="0" y="0"/>
                </a:moveTo>
                <a:lnTo>
                  <a:pt x="5722335" y="0"/>
                </a:lnTo>
                <a:lnTo>
                  <a:pt x="5722335" y="3194627"/>
                </a:lnTo>
                <a:lnTo>
                  <a:pt x="0" y="319462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654917" y="4721935"/>
            <a:ext cx="7618271" cy="69326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flipH="1">
            <a:off x="0" y="1214221"/>
            <a:ext cx="3799203" cy="3251485"/>
          </a:xfrm>
          <a:custGeom>
            <a:avLst/>
            <a:gdLst/>
            <a:ahLst/>
            <a:cxnLst/>
            <a:rect l="l" t="t" r="r" b="b"/>
            <a:pathLst>
              <a:path w="3799203" h="3251485">
                <a:moveTo>
                  <a:pt x="3799203" y="0"/>
                </a:moveTo>
                <a:lnTo>
                  <a:pt x="0" y="0"/>
                </a:lnTo>
                <a:lnTo>
                  <a:pt x="0" y="3251485"/>
                </a:lnTo>
                <a:lnTo>
                  <a:pt x="3799203" y="3251485"/>
                </a:lnTo>
                <a:lnTo>
                  <a:pt x="3799203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24583" y="3958125"/>
            <a:ext cx="5032046" cy="457916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379977" y="1366911"/>
            <a:ext cx="9611920" cy="123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6"/>
              </a:lnSpc>
              <a:spcBef>
                <a:spcPct val="0"/>
              </a:spcBef>
            </a:pPr>
            <a:r>
              <a:rPr lang="en-US" sz="7261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NHẬN XÉT TUẦN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07462" y="4162708"/>
            <a:ext cx="5594623" cy="53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3140">
                <a:solidFill>
                  <a:srgbClr val="4F2D2D"/>
                </a:solidFill>
                <a:latin typeface="Paytone One"/>
                <a:ea typeface="Paytone One"/>
                <a:cs typeface="Paytone One"/>
                <a:sym typeface="Paytone One"/>
              </a:rPr>
              <a:t>Tham gia giờ học đúng giờ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07462" y="5214177"/>
            <a:ext cx="5594623" cy="16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3140">
                <a:solidFill>
                  <a:srgbClr val="4F2D2D"/>
                </a:solidFill>
                <a:latin typeface="Paytone One"/>
                <a:ea typeface="Paytone One"/>
                <a:cs typeface="Paytone One"/>
                <a:sym typeface="Paytone One"/>
              </a:rPr>
              <a:t>Bật, tắt mic đúng nội quy</a:t>
            </a:r>
          </a:p>
          <a:p>
            <a:pPr algn="ctr">
              <a:lnSpc>
                <a:spcPts val="4396"/>
              </a:lnSpc>
            </a:pPr>
            <a:endParaRPr lang="en-US" sz="31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4396"/>
              </a:lnSpc>
            </a:pPr>
            <a:endParaRPr lang="en-US" sz="31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105626" y="6141934"/>
            <a:ext cx="6141196" cy="109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3140">
                <a:solidFill>
                  <a:srgbClr val="4F2D2D"/>
                </a:solidFill>
                <a:latin typeface="Paytone One"/>
                <a:ea typeface="Paytone One"/>
                <a:cs typeface="Paytone One"/>
                <a:sym typeface="Paytone One"/>
              </a:rPr>
              <a:t>Hoàn thành đầy đủ nhiệm vụ</a:t>
            </a:r>
          </a:p>
          <a:p>
            <a:pPr algn="ctr">
              <a:lnSpc>
                <a:spcPts val="4396"/>
              </a:lnSpc>
            </a:pPr>
            <a:endParaRPr lang="en-US" sz="31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488223" y="4105867"/>
            <a:ext cx="6023991" cy="117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</a:pPr>
            <a:r>
              <a:rPr lang="en-US" sz="3240">
                <a:solidFill>
                  <a:srgbClr val="4F2D2D"/>
                </a:solidFill>
                <a:latin typeface="Paytone One"/>
                <a:ea typeface="Paytone One"/>
                <a:cs typeface="Paytone One"/>
                <a:sym typeface="Paytone One"/>
              </a:rPr>
              <a:t>Tham gia đầy đủ các tiết học</a:t>
            </a:r>
          </a:p>
          <a:p>
            <a:pPr algn="ctr">
              <a:lnSpc>
                <a:spcPts val="4537"/>
              </a:lnSpc>
            </a:pPr>
            <a:endParaRPr lang="en-US" sz="32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772773" y="5076825"/>
            <a:ext cx="6023991" cy="16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3140">
                <a:solidFill>
                  <a:srgbClr val="4F2D2D"/>
                </a:solidFill>
                <a:latin typeface="Paytone One"/>
                <a:ea typeface="Paytone One"/>
                <a:cs typeface="Paytone One"/>
                <a:sym typeface="Paytone One"/>
              </a:rPr>
              <a:t>Tích cực trong giờ học</a:t>
            </a:r>
          </a:p>
          <a:p>
            <a:pPr algn="ctr">
              <a:lnSpc>
                <a:spcPts val="4396"/>
              </a:lnSpc>
            </a:pPr>
            <a:endParaRPr lang="en-US" sz="31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4396"/>
              </a:lnSpc>
            </a:pPr>
            <a:endParaRPr lang="en-US" sz="31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72773" y="6141934"/>
            <a:ext cx="6023991" cy="109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sz="3140">
                <a:solidFill>
                  <a:srgbClr val="4F2D2D"/>
                </a:solidFill>
                <a:latin typeface="Paytone One"/>
                <a:ea typeface="Paytone One"/>
                <a:cs typeface="Paytone One"/>
                <a:sym typeface="Paytone One"/>
              </a:rPr>
              <a:t>Thao tác nhanh nhẹn</a:t>
            </a:r>
          </a:p>
          <a:p>
            <a:pPr algn="ctr">
              <a:lnSpc>
                <a:spcPts val="4396"/>
              </a:lnSpc>
            </a:pPr>
            <a:endParaRPr lang="en-US" sz="3140">
              <a:solidFill>
                <a:srgbClr val="4F2D2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259160" y="3119547"/>
            <a:ext cx="8241059" cy="66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8"/>
              </a:lnSpc>
            </a:pPr>
            <a:r>
              <a:rPr lang="en-US" sz="3506">
                <a:solidFill>
                  <a:srgbClr val="930402"/>
                </a:solidFill>
                <a:latin typeface="Sigmar One"/>
                <a:ea typeface="Sigmar One"/>
                <a:cs typeface="Sigmar One"/>
                <a:sym typeface="Sigmar One"/>
              </a:rPr>
              <a:t>Những điều các con đã làm tốt: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5508" y="270786"/>
            <a:ext cx="6998060" cy="40070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224" y="-4783101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6516" y="1877510"/>
            <a:ext cx="12353006" cy="4091933"/>
          </a:xfrm>
          <a:custGeom>
            <a:avLst/>
            <a:gdLst/>
            <a:ahLst/>
            <a:cxnLst/>
            <a:rect l="l" t="t" r="r" b="b"/>
            <a:pathLst>
              <a:path w="12353006" h="4091933">
                <a:moveTo>
                  <a:pt x="0" y="0"/>
                </a:moveTo>
                <a:lnTo>
                  <a:pt x="12353006" y="0"/>
                </a:lnTo>
                <a:lnTo>
                  <a:pt x="12353006" y="4091933"/>
                </a:lnTo>
                <a:lnTo>
                  <a:pt x="0" y="40919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499197" y="1891745"/>
            <a:ext cx="7618271" cy="69326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41638" y="2281642"/>
            <a:ext cx="7618271" cy="693262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708608">
            <a:off x="13217629" y="-2169458"/>
            <a:ext cx="7478088" cy="5357031"/>
          </a:xfrm>
          <a:custGeom>
            <a:avLst/>
            <a:gdLst/>
            <a:ahLst/>
            <a:cxnLst/>
            <a:rect l="l" t="t" r="r" b="b"/>
            <a:pathLst>
              <a:path w="7478088" h="5357031">
                <a:moveTo>
                  <a:pt x="0" y="0"/>
                </a:moveTo>
                <a:lnTo>
                  <a:pt x="7478088" y="0"/>
                </a:lnTo>
                <a:lnTo>
                  <a:pt x="7478088" y="5357030"/>
                </a:lnTo>
                <a:lnTo>
                  <a:pt x="0" y="53570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1833" flipH="1">
            <a:off x="-2886401" y="-1869886"/>
            <a:ext cx="7478088" cy="5357031"/>
          </a:xfrm>
          <a:custGeom>
            <a:avLst/>
            <a:gdLst/>
            <a:ahLst/>
            <a:cxnLst/>
            <a:rect l="l" t="t" r="r" b="b"/>
            <a:pathLst>
              <a:path w="7478088" h="5357031">
                <a:moveTo>
                  <a:pt x="7478089" y="0"/>
                </a:moveTo>
                <a:lnTo>
                  <a:pt x="0" y="0"/>
                </a:lnTo>
                <a:lnTo>
                  <a:pt x="0" y="5357031"/>
                </a:lnTo>
                <a:lnTo>
                  <a:pt x="7478089" y="5357031"/>
                </a:lnTo>
                <a:lnTo>
                  <a:pt x="7478089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58356" y="228907"/>
            <a:ext cx="2690213" cy="2366579"/>
          </a:xfrm>
          <a:custGeom>
            <a:avLst/>
            <a:gdLst/>
            <a:ahLst/>
            <a:cxnLst/>
            <a:rect l="l" t="t" r="r" b="b"/>
            <a:pathLst>
              <a:path w="2690213" h="2366579">
                <a:moveTo>
                  <a:pt x="0" y="0"/>
                </a:moveTo>
                <a:lnTo>
                  <a:pt x="2690214" y="0"/>
                </a:lnTo>
                <a:lnTo>
                  <a:pt x="2690214" y="2366579"/>
                </a:lnTo>
                <a:lnTo>
                  <a:pt x="0" y="236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64330" y="-1915405"/>
            <a:ext cx="4875104" cy="4288625"/>
          </a:xfrm>
          <a:custGeom>
            <a:avLst/>
            <a:gdLst/>
            <a:ahLst/>
            <a:cxnLst/>
            <a:rect l="l" t="t" r="r" b="b"/>
            <a:pathLst>
              <a:path w="4875104" h="4288625">
                <a:moveTo>
                  <a:pt x="0" y="0"/>
                </a:moveTo>
                <a:lnTo>
                  <a:pt x="4875104" y="0"/>
                </a:lnTo>
                <a:lnTo>
                  <a:pt x="4875104" y="4288625"/>
                </a:lnTo>
                <a:lnTo>
                  <a:pt x="0" y="428862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182373" y="4019291"/>
            <a:ext cx="6276260" cy="6267709"/>
          </a:xfrm>
          <a:custGeom>
            <a:avLst/>
            <a:gdLst/>
            <a:ahLst/>
            <a:cxnLst/>
            <a:rect l="l" t="t" r="r" b="b"/>
            <a:pathLst>
              <a:path w="6276260" h="6267709">
                <a:moveTo>
                  <a:pt x="6276260" y="0"/>
                </a:moveTo>
                <a:lnTo>
                  <a:pt x="0" y="0"/>
                </a:lnTo>
                <a:lnTo>
                  <a:pt x="0" y="6267709"/>
                </a:lnTo>
                <a:lnTo>
                  <a:pt x="6276260" y="6267709"/>
                </a:lnTo>
                <a:lnTo>
                  <a:pt x="627626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4552838"/>
            <a:ext cx="8606622" cy="5734162"/>
          </a:xfrm>
          <a:custGeom>
            <a:avLst/>
            <a:gdLst/>
            <a:ahLst/>
            <a:cxnLst/>
            <a:rect l="l" t="t" r="r" b="b"/>
            <a:pathLst>
              <a:path w="8606622" h="5734162">
                <a:moveTo>
                  <a:pt x="0" y="0"/>
                </a:moveTo>
                <a:lnTo>
                  <a:pt x="8606622" y="0"/>
                </a:lnTo>
                <a:lnTo>
                  <a:pt x="8606622" y="5734162"/>
                </a:lnTo>
                <a:lnTo>
                  <a:pt x="0" y="573416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48194" y="2237152"/>
            <a:ext cx="8582479" cy="307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  <a:spcBef>
                <a:spcPct val="0"/>
              </a:spcBef>
            </a:pPr>
            <a:r>
              <a:rPr lang="en-US" sz="871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khen thưởng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99" y="2030603"/>
            <a:ext cx="9298249" cy="1293026"/>
            <a:chOff x="0" y="0"/>
            <a:chExt cx="1021129" cy="141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1129" cy="141999"/>
            </a:xfrm>
            <a:custGeom>
              <a:avLst/>
              <a:gdLst/>
              <a:ahLst/>
              <a:cxnLst/>
              <a:rect l="l" t="t" r="r" b="b"/>
              <a:pathLst>
                <a:path w="1021129" h="141999">
                  <a:moveTo>
                    <a:pt x="16262" y="0"/>
                  </a:moveTo>
                  <a:lnTo>
                    <a:pt x="1004867" y="0"/>
                  </a:lnTo>
                  <a:cubicBezTo>
                    <a:pt x="1009180" y="0"/>
                    <a:pt x="1013316" y="1713"/>
                    <a:pt x="1016366" y="4763"/>
                  </a:cubicBezTo>
                  <a:cubicBezTo>
                    <a:pt x="1019416" y="7813"/>
                    <a:pt x="1021129" y="11949"/>
                    <a:pt x="1021129" y="16262"/>
                  </a:cubicBezTo>
                  <a:lnTo>
                    <a:pt x="1021129" y="125737"/>
                  </a:lnTo>
                  <a:cubicBezTo>
                    <a:pt x="1021129" y="130050"/>
                    <a:pt x="1019416" y="134187"/>
                    <a:pt x="1016366" y="137236"/>
                  </a:cubicBezTo>
                  <a:cubicBezTo>
                    <a:pt x="1013316" y="140286"/>
                    <a:pt x="1009180" y="141999"/>
                    <a:pt x="1004867" y="141999"/>
                  </a:cubicBezTo>
                  <a:lnTo>
                    <a:pt x="16262" y="141999"/>
                  </a:lnTo>
                  <a:cubicBezTo>
                    <a:pt x="7281" y="141999"/>
                    <a:pt x="0" y="134719"/>
                    <a:pt x="0" y="125737"/>
                  </a:cubicBezTo>
                  <a:lnTo>
                    <a:pt x="0" y="16262"/>
                  </a:lnTo>
                  <a:cubicBezTo>
                    <a:pt x="0" y="11949"/>
                    <a:pt x="1713" y="7813"/>
                    <a:pt x="4763" y="4763"/>
                  </a:cubicBezTo>
                  <a:cubicBezTo>
                    <a:pt x="7813" y="1713"/>
                    <a:pt x="11949" y="0"/>
                    <a:pt x="16262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1129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8186" y="2953703"/>
            <a:ext cx="15391627" cy="5588781"/>
            <a:chOff x="0" y="0"/>
            <a:chExt cx="995586" cy="361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5586" cy="361503"/>
            </a:xfrm>
            <a:custGeom>
              <a:avLst/>
              <a:gdLst/>
              <a:ahLst/>
              <a:cxnLst/>
              <a:rect l="l" t="t" r="r" b="b"/>
              <a:pathLst>
                <a:path w="995586" h="361503">
                  <a:moveTo>
                    <a:pt x="9824" y="0"/>
                  </a:moveTo>
                  <a:lnTo>
                    <a:pt x="985762" y="0"/>
                  </a:lnTo>
                  <a:cubicBezTo>
                    <a:pt x="991188" y="0"/>
                    <a:pt x="995586" y="4398"/>
                    <a:pt x="995586" y="9824"/>
                  </a:cubicBezTo>
                  <a:lnTo>
                    <a:pt x="995586" y="351678"/>
                  </a:lnTo>
                  <a:cubicBezTo>
                    <a:pt x="995586" y="354284"/>
                    <a:pt x="994551" y="356783"/>
                    <a:pt x="992709" y="358625"/>
                  </a:cubicBezTo>
                  <a:cubicBezTo>
                    <a:pt x="990866" y="360468"/>
                    <a:pt x="988367" y="361503"/>
                    <a:pt x="985762" y="361503"/>
                  </a:cubicBezTo>
                  <a:lnTo>
                    <a:pt x="9824" y="361503"/>
                  </a:lnTo>
                  <a:cubicBezTo>
                    <a:pt x="7219" y="361503"/>
                    <a:pt x="4720" y="360468"/>
                    <a:pt x="2877" y="358625"/>
                  </a:cubicBezTo>
                  <a:cubicBezTo>
                    <a:pt x="1035" y="356783"/>
                    <a:pt x="0" y="354284"/>
                    <a:pt x="0" y="351678"/>
                  </a:cubicBezTo>
                  <a:lnTo>
                    <a:pt x="0" y="9824"/>
                  </a:lnTo>
                  <a:cubicBezTo>
                    <a:pt x="0" y="7219"/>
                    <a:pt x="1035" y="4720"/>
                    <a:pt x="2877" y="2877"/>
                  </a:cubicBezTo>
                  <a:cubicBezTo>
                    <a:pt x="4720" y="1035"/>
                    <a:pt x="7219" y="0"/>
                    <a:pt x="9824" y="0"/>
                  </a:cubicBezTo>
                  <a:close/>
                </a:path>
              </a:pathLst>
            </a:custGeom>
            <a:solidFill>
              <a:srgbClr val="FFF9E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5586" cy="39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364893" y="3610883"/>
            <a:ext cx="3078022" cy="3575769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409708" y="3484551"/>
            <a:ext cx="3078022" cy="3575769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602617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760875" y="3484551"/>
            <a:ext cx="3078022" cy="3575769"/>
            <a:chOff x="0" y="0"/>
            <a:chExt cx="546608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09124" y="-1899236"/>
            <a:ext cx="6598747" cy="60048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99374" y="1759133"/>
            <a:ext cx="6598747" cy="600486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V="1">
            <a:off x="15618290" y="749058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0" y="2396933"/>
                </a:lnTo>
                <a:lnTo>
                  <a:pt x="2375720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279349" flipH="1">
            <a:off x="13175040" y="698567"/>
            <a:ext cx="1575142" cy="1114413"/>
          </a:xfrm>
          <a:custGeom>
            <a:avLst/>
            <a:gdLst/>
            <a:ahLst/>
            <a:cxnLst/>
            <a:rect l="l" t="t" r="r" b="b"/>
            <a:pathLst>
              <a:path w="1575142" h="1114413">
                <a:moveTo>
                  <a:pt x="1575142" y="0"/>
                </a:moveTo>
                <a:lnTo>
                  <a:pt x="0" y="0"/>
                </a:lnTo>
                <a:lnTo>
                  <a:pt x="0" y="1114413"/>
                </a:lnTo>
                <a:lnTo>
                  <a:pt x="1575142" y="1114413"/>
                </a:lnTo>
                <a:lnTo>
                  <a:pt x="1575142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AutoShape 29"/>
          <p:cNvSpPr/>
          <p:nvPr/>
        </p:nvSpPr>
        <p:spPr>
          <a:xfrm flipV="1">
            <a:off x="6224241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11852403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2358002" y="336328"/>
            <a:ext cx="2315592" cy="2251913"/>
          </a:xfrm>
          <a:custGeom>
            <a:avLst/>
            <a:gdLst/>
            <a:ahLst/>
            <a:cxnLst/>
            <a:rect l="l" t="t" r="r" b="b"/>
            <a:pathLst>
              <a:path w="2315592" h="2251913">
                <a:moveTo>
                  <a:pt x="0" y="0"/>
                </a:moveTo>
                <a:lnTo>
                  <a:pt x="2315592" y="0"/>
                </a:lnTo>
                <a:lnTo>
                  <a:pt x="2315592" y="2251913"/>
                </a:lnTo>
                <a:lnTo>
                  <a:pt x="0" y="22519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023329" y="8097368"/>
            <a:ext cx="2336982" cy="2167019"/>
          </a:xfrm>
          <a:custGeom>
            <a:avLst/>
            <a:gdLst/>
            <a:ahLst/>
            <a:cxnLst/>
            <a:rect l="l" t="t" r="r" b="b"/>
            <a:pathLst>
              <a:path w="2336982" h="2167019">
                <a:moveTo>
                  <a:pt x="0" y="0"/>
                </a:moveTo>
                <a:lnTo>
                  <a:pt x="2336982" y="0"/>
                </a:lnTo>
                <a:lnTo>
                  <a:pt x="2336982" y="2167019"/>
                </a:lnTo>
                <a:lnTo>
                  <a:pt x="0" y="2167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736217" y="5664882"/>
            <a:ext cx="5062005" cy="5062005"/>
          </a:xfrm>
          <a:custGeom>
            <a:avLst/>
            <a:gdLst/>
            <a:ahLst/>
            <a:cxnLst/>
            <a:rect l="l" t="t" r="r" b="b"/>
            <a:pathLst>
              <a:path w="5062005" h="5062005">
                <a:moveTo>
                  <a:pt x="0" y="0"/>
                </a:moveTo>
                <a:lnTo>
                  <a:pt x="5062005" y="0"/>
                </a:lnTo>
                <a:lnTo>
                  <a:pt x="5062005" y="5062005"/>
                </a:lnTo>
                <a:lnTo>
                  <a:pt x="0" y="5062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515798" y="7964018"/>
            <a:ext cx="1633272" cy="2165664"/>
          </a:xfrm>
          <a:custGeom>
            <a:avLst/>
            <a:gdLst/>
            <a:ahLst/>
            <a:cxnLst/>
            <a:rect l="l" t="t" r="r" b="b"/>
            <a:pathLst>
              <a:path w="1633272" h="2165664">
                <a:moveTo>
                  <a:pt x="0" y="0"/>
                </a:moveTo>
                <a:lnTo>
                  <a:pt x="1633272" y="0"/>
                </a:lnTo>
                <a:lnTo>
                  <a:pt x="1633272" y="2165664"/>
                </a:lnTo>
                <a:lnTo>
                  <a:pt x="0" y="2165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2051803" y="3214155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93305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34468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664697" y="7351280"/>
            <a:ext cx="4957300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B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86127" y="8907413"/>
            <a:ext cx="10722997" cy="98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3"/>
              </a:lnSpc>
            </a:pPr>
            <a:r>
              <a:rPr lang="en-US" sz="4909" spc="-176">
                <a:solidFill>
                  <a:srgbClr val="FFF9E5"/>
                </a:solidFill>
                <a:latin typeface="Baloo"/>
                <a:ea typeface="Baloo"/>
                <a:cs typeface="Baloo"/>
                <a:sym typeface="Baloo"/>
              </a:rPr>
              <a:t>TỐP  3  BẠN ĐIỂM CAO NHẤT LỚP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557530" y="227589"/>
            <a:ext cx="8752723" cy="130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8"/>
              </a:lnSpc>
            </a:pPr>
            <a:r>
              <a:rPr lang="en-US" sz="7584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KHen thưởng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673594" y="2236861"/>
            <a:ext cx="8890006" cy="571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918" spc="-176">
                <a:solidFill>
                  <a:srgbClr val="930402"/>
                </a:solidFill>
                <a:latin typeface="Itim"/>
                <a:ea typeface="Itim"/>
                <a:cs typeface="Itim"/>
                <a:sym typeface="Itim"/>
              </a:rPr>
              <a:t>TẬP THỂ LỚP ... XIN CHÚC MỪNG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998600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042" y="218262"/>
            <a:ext cx="2280244" cy="207502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348999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99" y="2030603"/>
            <a:ext cx="9298249" cy="1293026"/>
            <a:chOff x="0" y="0"/>
            <a:chExt cx="1021129" cy="141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1129" cy="141999"/>
            </a:xfrm>
            <a:custGeom>
              <a:avLst/>
              <a:gdLst/>
              <a:ahLst/>
              <a:cxnLst/>
              <a:rect l="l" t="t" r="r" b="b"/>
              <a:pathLst>
                <a:path w="1021129" h="141999">
                  <a:moveTo>
                    <a:pt x="16262" y="0"/>
                  </a:moveTo>
                  <a:lnTo>
                    <a:pt x="1004867" y="0"/>
                  </a:lnTo>
                  <a:cubicBezTo>
                    <a:pt x="1009180" y="0"/>
                    <a:pt x="1013316" y="1713"/>
                    <a:pt x="1016366" y="4763"/>
                  </a:cubicBezTo>
                  <a:cubicBezTo>
                    <a:pt x="1019416" y="7813"/>
                    <a:pt x="1021129" y="11949"/>
                    <a:pt x="1021129" y="16262"/>
                  </a:cubicBezTo>
                  <a:lnTo>
                    <a:pt x="1021129" y="125737"/>
                  </a:lnTo>
                  <a:cubicBezTo>
                    <a:pt x="1021129" y="130050"/>
                    <a:pt x="1019416" y="134187"/>
                    <a:pt x="1016366" y="137236"/>
                  </a:cubicBezTo>
                  <a:cubicBezTo>
                    <a:pt x="1013316" y="140286"/>
                    <a:pt x="1009180" y="141999"/>
                    <a:pt x="1004867" y="141999"/>
                  </a:cubicBezTo>
                  <a:lnTo>
                    <a:pt x="16262" y="141999"/>
                  </a:lnTo>
                  <a:cubicBezTo>
                    <a:pt x="7281" y="141999"/>
                    <a:pt x="0" y="134719"/>
                    <a:pt x="0" y="125737"/>
                  </a:cubicBezTo>
                  <a:lnTo>
                    <a:pt x="0" y="16262"/>
                  </a:lnTo>
                  <a:cubicBezTo>
                    <a:pt x="0" y="11949"/>
                    <a:pt x="1713" y="7813"/>
                    <a:pt x="4763" y="4763"/>
                  </a:cubicBezTo>
                  <a:cubicBezTo>
                    <a:pt x="7813" y="1713"/>
                    <a:pt x="11949" y="0"/>
                    <a:pt x="16262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1129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8186" y="2953703"/>
            <a:ext cx="15391627" cy="5588781"/>
            <a:chOff x="0" y="0"/>
            <a:chExt cx="995586" cy="361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5586" cy="361503"/>
            </a:xfrm>
            <a:custGeom>
              <a:avLst/>
              <a:gdLst/>
              <a:ahLst/>
              <a:cxnLst/>
              <a:rect l="l" t="t" r="r" b="b"/>
              <a:pathLst>
                <a:path w="995586" h="361503">
                  <a:moveTo>
                    <a:pt x="9824" y="0"/>
                  </a:moveTo>
                  <a:lnTo>
                    <a:pt x="985762" y="0"/>
                  </a:lnTo>
                  <a:cubicBezTo>
                    <a:pt x="991188" y="0"/>
                    <a:pt x="995586" y="4398"/>
                    <a:pt x="995586" y="9824"/>
                  </a:cubicBezTo>
                  <a:lnTo>
                    <a:pt x="995586" y="351678"/>
                  </a:lnTo>
                  <a:cubicBezTo>
                    <a:pt x="995586" y="354284"/>
                    <a:pt x="994551" y="356783"/>
                    <a:pt x="992709" y="358625"/>
                  </a:cubicBezTo>
                  <a:cubicBezTo>
                    <a:pt x="990866" y="360468"/>
                    <a:pt x="988367" y="361503"/>
                    <a:pt x="985762" y="361503"/>
                  </a:cubicBezTo>
                  <a:lnTo>
                    <a:pt x="9824" y="361503"/>
                  </a:lnTo>
                  <a:cubicBezTo>
                    <a:pt x="7219" y="361503"/>
                    <a:pt x="4720" y="360468"/>
                    <a:pt x="2877" y="358625"/>
                  </a:cubicBezTo>
                  <a:cubicBezTo>
                    <a:pt x="1035" y="356783"/>
                    <a:pt x="0" y="354284"/>
                    <a:pt x="0" y="351678"/>
                  </a:cubicBezTo>
                  <a:lnTo>
                    <a:pt x="0" y="9824"/>
                  </a:lnTo>
                  <a:cubicBezTo>
                    <a:pt x="0" y="7219"/>
                    <a:pt x="1035" y="4720"/>
                    <a:pt x="2877" y="2877"/>
                  </a:cubicBezTo>
                  <a:cubicBezTo>
                    <a:pt x="4720" y="1035"/>
                    <a:pt x="7219" y="0"/>
                    <a:pt x="9824" y="0"/>
                  </a:cubicBezTo>
                  <a:close/>
                </a:path>
              </a:pathLst>
            </a:custGeom>
            <a:solidFill>
              <a:srgbClr val="FFF9E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5586" cy="39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364893" y="3610883"/>
            <a:ext cx="3078022" cy="3575769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409708" y="3484551"/>
            <a:ext cx="3078022" cy="3575769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602617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760875" y="3484551"/>
            <a:ext cx="3078022" cy="3575769"/>
            <a:chOff x="0" y="0"/>
            <a:chExt cx="546608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09124" y="-1899236"/>
            <a:ext cx="6598747" cy="60048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99374" y="1759133"/>
            <a:ext cx="6598747" cy="600486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V="1">
            <a:off x="15618290" y="749058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0" y="2396933"/>
                </a:lnTo>
                <a:lnTo>
                  <a:pt x="2375720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279349" flipH="1">
            <a:off x="13175040" y="698567"/>
            <a:ext cx="1575142" cy="1114413"/>
          </a:xfrm>
          <a:custGeom>
            <a:avLst/>
            <a:gdLst/>
            <a:ahLst/>
            <a:cxnLst/>
            <a:rect l="l" t="t" r="r" b="b"/>
            <a:pathLst>
              <a:path w="1575142" h="1114413">
                <a:moveTo>
                  <a:pt x="1575142" y="0"/>
                </a:moveTo>
                <a:lnTo>
                  <a:pt x="0" y="0"/>
                </a:lnTo>
                <a:lnTo>
                  <a:pt x="0" y="1114413"/>
                </a:lnTo>
                <a:lnTo>
                  <a:pt x="1575142" y="1114413"/>
                </a:lnTo>
                <a:lnTo>
                  <a:pt x="1575142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AutoShape 29"/>
          <p:cNvSpPr/>
          <p:nvPr/>
        </p:nvSpPr>
        <p:spPr>
          <a:xfrm flipV="1">
            <a:off x="6224241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11852403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2358002" y="336328"/>
            <a:ext cx="2315592" cy="2251913"/>
          </a:xfrm>
          <a:custGeom>
            <a:avLst/>
            <a:gdLst/>
            <a:ahLst/>
            <a:cxnLst/>
            <a:rect l="l" t="t" r="r" b="b"/>
            <a:pathLst>
              <a:path w="2315592" h="2251913">
                <a:moveTo>
                  <a:pt x="0" y="0"/>
                </a:moveTo>
                <a:lnTo>
                  <a:pt x="2315592" y="0"/>
                </a:lnTo>
                <a:lnTo>
                  <a:pt x="2315592" y="2251913"/>
                </a:lnTo>
                <a:lnTo>
                  <a:pt x="0" y="22519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736217" y="5664882"/>
            <a:ext cx="5062005" cy="5062005"/>
          </a:xfrm>
          <a:custGeom>
            <a:avLst/>
            <a:gdLst/>
            <a:ahLst/>
            <a:cxnLst/>
            <a:rect l="l" t="t" r="r" b="b"/>
            <a:pathLst>
              <a:path w="5062005" h="5062005">
                <a:moveTo>
                  <a:pt x="0" y="0"/>
                </a:moveTo>
                <a:lnTo>
                  <a:pt x="5062005" y="0"/>
                </a:lnTo>
                <a:lnTo>
                  <a:pt x="5062005" y="5062005"/>
                </a:lnTo>
                <a:lnTo>
                  <a:pt x="0" y="5062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051803" y="3214155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93305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34468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042" y="218262"/>
            <a:ext cx="2280244" cy="2075022"/>
          </a:xfrm>
          <a:prstGeom prst="rect">
            <a:avLst/>
          </a:prstGeom>
        </p:spPr>
      </p:pic>
      <p:sp>
        <p:nvSpPr>
          <p:cNvPr id="37" name="Freeform 37"/>
          <p:cNvSpPr/>
          <p:nvPr/>
        </p:nvSpPr>
        <p:spPr>
          <a:xfrm>
            <a:off x="5348821" y="8542484"/>
            <a:ext cx="1750839" cy="1496967"/>
          </a:xfrm>
          <a:custGeom>
            <a:avLst/>
            <a:gdLst/>
            <a:ahLst/>
            <a:cxnLst/>
            <a:rect l="l" t="t" r="r" b="b"/>
            <a:pathLst>
              <a:path w="1750839" h="1496967">
                <a:moveTo>
                  <a:pt x="0" y="0"/>
                </a:moveTo>
                <a:lnTo>
                  <a:pt x="1750839" y="0"/>
                </a:lnTo>
                <a:lnTo>
                  <a:pt x="1750839" y="1496967"/>
                </a:lnTo>
                <a:lnTo>
                  <a:pt x="0" y="1496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852403" y="8384716"/>
            <a:ext cx="2513002" cy="1812503"/>
          </a:xfrm>
          <a:custGeom>
            <a:avLst/>
            <a:gdLst/>
            <a:ahLst/>
            <a:cxnLst/>
            <a:rect l="l" t="t" r="r" b="b"/>
            <a:pathLst>
              <a:path w="2513002" h="1812503">
                <a:moveTo>
                  <a:pt x="0" y="0"/>
                </a:moveTo>
                <a:lnTo>
                  <a:pt x="2513003" y="0"/>
                </a:lnTo>
                <a:lnTo>
                  <a:pt x="2513003" y="1812503"/>
                </a:lnTo>
                <a:lnTo>
                  <a:pt x="0" y="181250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6664697" y="7351280"/>
            <a:ext cx="4957300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B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903904" y="8952059"/>
            <a:ext cx="10722997" cy="83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3"/>
              </a:lnSpc>
            </a:pPr>
            <a:r>
              <a:rPr lang="en-US" sz="4909" spc="-176">
                <a:solidFill>
                  <a:srgbClr val="FFF9E5"/>
                </a:solidFill>
                <a:latin typeface="Baloo"/>
                <a:ea typeface="Baloo"/>
                <a:cs typeface="Baloo"/>
                <a:sym typeface="Baloo"/>
              </a:rPr>
              <a:t>SAO CHĂM CHỈ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557530" y="227589"/>
            <a:ext cx="8752723" cy="130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8"/>
              </a:lnSpc>
            </a:pPr>
            <a:r>
              <a:rPr lang="en-US" sz="7584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KHen thưởng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673594" y="2236861"/>
            <a:ext cx="8890006" cy="571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918" spc="-176">
                <a:solidFill>
                  <a:srgbClr val="930402"/>
                </a:solidFill>
                <a:latin typeface="Itim"/>
                <a:ea typeface="Itim"/>
                <a:cs typeface="Itim"/>
                <a:sym typeface="Itim"/>
              </a:rPr>
              <a:t>TẬP THỂ LỚP ... XIN CHÚC MỪNG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998600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7487" y="6381188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99" y="2030603"/>
            <a:ext cx="9298249" cy="1293026"/>
            <a:chOff x="0" y="0"/>
            <a:chExt cx="1021129" cy="141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1129" cy="141999"/>
            </a:xfrm>
            <a:custGeom>
              <a:avLst/>
              <a:gdLst/>
              <a:ahLst/>
              <a:cxnLst/>
              <a:rect l="l" t="t" r="r" b="b"/>
              <a:pathLst>
                <a:path w="1021129" h="141999">
                  <a:moveTo>
                    <a:pt x="16262" y="0"/>
                  </a:moveTo>
                  <a:lnTo>
                    <a:pt x="1004867" y="0"/>
                  </a:lnTo>
                  <a:cubicBezTo>
                    <a:pt x="1009180" y="0"/>
                    <a:pt x="1013316" y="1713"/>
                    <a:pt x="1016366" y="4763"/>
                  </a:cubicBezTo>
                  <a:cubicBezTo>
                    <a:pt x="1019416" y="7813"/>
                    <a:pt x="1021129" y="11949"/>
                    <a:pt x="1021129" y="16262"/>
                  </a:cubicBezTo>
                  <a:lnTo>
                    <a:pt x="1021129" y="125737"/>
                  </a:lnTo>
                  <a:cubicBezTo>
                    <a:pt x="1021129" y="130050"/>
                    <a:pt x="1019416" y="134187"/>
                    <a:pt x="1016366" y="137236"/>
                  </a:cubicBezTo>
                  <a:cubicBezTo>
                    <a:pt x="1013316" y="140286"/>
                    <a:pt x="1009180" y="141999"/>
                    <a:pt x="1004867" y="141999"/>
                  </a:cubicBezTo>
                  <a:lnTo>
                    <a:pt x="16262" y="141999"/>
                  </a:lnTo>
                  <a:cubicBezTo>
                    <a:pt x="7281" y="141999"/>
                    <a:pt x="0" y="134719"/>
                    <a:pt x="0" y="125737"/>
                  </a:cubicBezTo>
                  <a:lnTo>
                    <a:pt x="0" y="16262"/>
                  </a:lnTo>
                  <a:cubicBezTo>
                    <a:pt x="0" y="11949"/>
                    <a:pt x="1713" y="7813"/>
                    <a:pt x="4763" y="4763"/>
                  </a:cubicBezTo>
                  <a:cubicBezTo>
                    <a:pt x="7813" y="1713"/>
                    <a:pt x="11949" y="0"/>
                    <a:pt x="16262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1129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8186" y="2953703"/>
            <a:ext cx="15391627" cy="5588781"/>
            <a:chOff x="0" y="0"/>
            <a:chExt cx="995586" cy="361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5586" cy="361503"/>
            </a:xfrm>
            <a:custGeom>
              <a:avLst/>
              <a:gdLst/>
              <a:ahLst/>
              <a:cxnLst/>
              <a:rect l="l" t="t" r="r" b="b"/>
              <a:pathLst>
                <a:path w="995586" h="361503">
                  <a:moveTo>
                    <a:pt x="9824" y="0"/>
                  </a:moveTo>
                  <a:lnTo>
                    <a:pt x="985762" y="0"/>
                  </a:lnTo>
                  <a:cubicBezTo>
                    <a:pt x="991188" y="0"/>
                    <a:pt x="995586" y="4398"/>
                    <a:pt x="995586" y="9824"/>
                  </a:cubicBezTo>
                  <a:lnTo>
                    <a:pt x="995586" y="351678"/>
                  </a:lnTo>
                  <a:cubicBezTo>
                    <a:pt x="995586" y="354284"/>
                    <a:pt x="994551" y="356783"/>
                    <a:pt x="992709" y="358625"/>
                  </a:cubicBezTo>
                  <a:cubicBezTo>
                    <a:pt x="990866" y="360468"/>
                    <a:pt x="988367" y="361503"/>
                    <a:pt x="985762" y="361503"/>
                  </a:cubicBezTo>
                  <a:lnTo>
                    <a:pt x="9824" y="361503"/>
                  </a:lnTo>
                  <a:cubicBezTo>
                    <a:pt x="7219" y="361503"/>
                    <a:pt x="4720" y="360468"/>
                    <a:pt x="2877" y="358625"/>
                  </a:cubicBezTo>
                  <a:cubicBezTo>
                    <a:pt x="1035" y="356783"/>
                    <a:pt x="0" y="354284"/>
                    <a:pt x="0" y="351678"/>
                  </a:cubicBezTo>
                  <a:lnTo>
                    <a:pt x="0" y="9824"/>
                  </a:lnTo>
                  <a:cubicBezTo>
                    <a:pt x="0" y="7219"/>
                    <a:pt x="1035" y="4720"/>
                    <a:pt x="2877" y="2877"/>
                  </a:cubicBezTo>
                  <a:cubicBezTo>
                    <a:pt x="4720" y="1035"/>
                    <a:pt x="7219" y="0"/>
                    <a:pt x="9824" y="0"/>
                  </a:cubicBezTo>
                  <a:close/>
                </a:path>
              </a:pathLst>
            </a:custGeom>
            <a:solidFill>
              <a:srgbClr val="FFF9E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5586" cy="39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364893" y="3610883"/>
            <a:ext cx="3078022" cy="3575769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409708" y="3484551"/>
            <a:ext cx="3078022" cy="3575769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602617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760875" y="3484551"/>
            <a:ext cx="3078022" cy="3575769"/>
            <a:chOff x="0" y="0"/>
            <a:chExt cx="546608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09124" y="-1899236"/>
            <a:ext cx="6598747" cy="60048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79807" y="5127562"/>
            <a:ext cx="6598747" cy="600486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V="1">
            <a:off x="15618290" y="749058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0" y="2396933"/>
                </a:lnTo>
                <a:lnTo>
                  <a:pt x="2375720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279349" flipH="1">
            <a:off x="13175040" y="698567"/>
            <a:ext cx="1575142" cy="1114413"/>
          </a:xfrm>
          <a:custGeom>
            <a:avLst/>
            <a:gdLst/>
            <a:ahLst/>
            <a:cxnLst/>
            <a:rect l="l" t="t" r="r" b="b"/>
            <a:pathLst>
              <a:path w="1575142" h="1114413">
                <a:moveTo>
                  <a:pt x="1575142" y="0"/>
                </a:moveTo>
                <a:lnTo>
                  <a:pt x="0" y="0"/>
                </a:lnTo>
                <a:lnTo>
                  <a:pt x="0" y="1114413"/>
                </a:lnTo>
                <a:lnTo>
                  <a:pt x="1575142" y="1114413"/>
                </a:lnTo>
                <a:lnTo>
                  <a:pt x="1575142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AutoShape 29"/>
          <p:cNvSpPr/>
          <p:nvPr/>
        </p:nvSpPr>
        <p:spPr>
          <a:xfrm flipV="1">
            <a:off x="6224241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11852403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2358002" y="336328"/>
            <a:ext cx="2315592" cy="2251913"/>
          </a:xfrm>
          <a:custGeom>
            <a:avLst/>
            <a:gdLst/>
            <a:ahLst/>
            <a:cxnLst/>
            <a:rect l="l" t="t" r="r" b="b"/>
            <a:pathLst>
              <a:path w="2315592" h="2251913">
                <a:moveTo>
                  <a:pt x="0" y="0"/>
                </a:moveTo>
                <a:lnTo>
                  <a:pt x="2315592" y="0"/>
                </a:lnTo>
                <a:lnTo>
                  <a:pt x="2315592" y="2251913"/>
                </a:lnTo>
                <a:lnTo>
                  <a:pt x="0" y="22519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051803" y="3214155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93305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34468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042" y="218262"/>
            <a:ext cx="2280244" cy="2075022"/>
          </a:xfrm>
          <a:prstGeom prst="rect">
            <a:avLst/>
          </a:prstGeom>
        </p:spPr>
      </p:pic>
      <p:sp>
        <p:nvSpPr>
          <p:cNvPr id="36" name="Freeform 36"/>
          <p:cNvSpPr/>
          <p:nvPr/>
        </p:nvSpPr>
        <p:spPr>
          <a:xfrm>
            <a:off x="5442915" y="8666309"/>
            <a:ext cx="1383208" cy="1182642"/>
          </a:xfrm>
          <a:custGeom>
            <a:avLst/>
            <a:gdLst/>
            <a:ahLst/>
            <a:cxnLst/>
            <a:rect l="l" t="t" r="r" b="b"/>
            <a:pathLst>
              <a:path w="1383208" h="1182642">
                <a:moveTo>
                  <a:pt x="0" y="0"/>
                </a:moveTo>
                <a:lnTo>
                  <a:pt x="1383208" y="0"/>
                </a:lnTo>
                <a:lnTo>
                  <a:pt x="1383208" y="1182642"/>
                </a:lnTo>
                <a:lnTo>
                  <a:pt x="0" y="1182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1998600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sp>
        <p:nvSpPr>
          <p:cNvPr id="38" name="Freeform 38"/>
          <p:cNvSpPr/>
          <p:nvPr/>
        </p:nvSpPr>
        <p:spPr>
          <a:xfrm>
            <a:off x="12081003" y="5976232"/>
            <a:ext cx="7661717" cy="4310768"/>
          </a:xfrm>
          <a:custGeom>
            <a:avLst/>
            <a:gdLst/>
            <a:ahLst/>
            <a:cxnLst/>
            <a:rect l="l" t="t" r="r" b="b"/>
            <a:pathLst>
              <a:path w="7661717" h="4310768">
                <a:moveTo>
                  <a:pt x="0" y="0"/>
                </a:moveTo>
                <a:lnTo>
                  <a:pt x="7661717" y="0"/>
                </a:lnTo>
                <a:lnTo>
                  <a:pt x="7661717" y="4310768"/>
                </a:lnTo>
                <a:lnTo>
                  <a:pt x="0" y="4310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049045" y="8131616"/>
            <a:ext cx="1295639" cy="1774848"/>
          </a:xfrm>
          <a:custGeom>
            <a:avLst/>
            <a:gdLst/>
            <a:ahLst/>
            <a:cxnLst/>
            <a:rect l="l" t="t" r="r" b="b"/>
            <a:pathLst>
              <a:path w="1295639" h="1774848">
                <a:moveTo>
                  <a:pt x="0" y="0"/>
                </a:moveTo>
                <a:lnTo>
                  <a:pt x="1295638" y="0"/>
                </a:lnTo>
                <a:lnTo>
                  <a:pt x="1295638" y="1774847"/>
                </a:lnTo>
                <a:lnTo>
                  <a:pt x="0" y="177484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6664697" y="7351280"/>
            <a:ext cx="4957300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B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39096" y="8036366"/>
            <a:ext cx="5482901" cy="1704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2"/>
              </a:lnSpc>
            </a:pPr>
            <a:endParaRPr/>
          </a:p>
          <a:p>
            <a:pPr algn="ctr">
              <a:lnSpc>
                <a:spcPts val="6873"/>
              </a:lnSpc>
            </a:pPr>
            <a:r>
              <a:rPr lang="en-US" sz="4909" spc="-176">
                <a:solidFill>
                  <a:srgbClr val="FFF9E5"/>
                </a:solidFill>
                <a:latin typeface="Baloo"/>
                <a:ea typeface="Baloo"/>
                <a:cs typeface="Baloo"/>
                <a:sym typeface="Baloo"/>
              </a:rPr>
              <a:t>SAO TỐC ĐỘ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557530" y="227589"/>
            <a:ext cx="8752723" cy="130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8"/>
              </a:lnSpc>
            </a:pPr>
            <a:r>
              <a:rPr lang="en-US" sz="7584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KHen thưởng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673594" y="2236861"/>
            <a:ext cx="8813806" cy="571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918" spc="-176">
                <a:solidFill>
                  <a:srgbClr val="930402"/>
                </a:solidFill>
                <a:latin typeface="Itim"/>
                <a:ea typeface="Itim"/>
                <a:cs typeface="Itim"/>
                <a:sym typeface="Itim"/>
              </a:rPr>
              <a:t>TẬP THỂ LỚP ... XIN CHÚC MỪNG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678" y="-4410659"/>
            <a:ext cx="6998060" cy="400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99" y="2030603"/>
            <a:ext cx="9298249" cy="1293026"/>
            <a:chOff x="0" y="0"/>
            <a:chExt cx="1021129" cy="141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1129" cy="141999"/>
            </a:xfrm>
            <a:custGeom>
              <a:avLst/>
              <a:gdLst/>
              <a:ahLst/>
              <a:cxnLst/>
              <a:rect l="l" t="t" r="r" b="b"/>
              <a:pathLst>
                <a:path w="1021129" h="141999">
                  <a:moveTo>
                    <a:pt x="16262" y="0"/>
                  </a:moveTo>
                  <a:lnTo>
                    <a:pt x="1004867" y="0"/>
                  </a:lnTo>
                  <a:cubicBezTo>
                    <a:pt x="1009180" y="0"/>
                    <a:pt x="1013316" y="1713"/>
                    <a:pt x="1016366" y="4763"/>
                  </a:cubicBezTo>
                  <a:cubicBezTo>
                    <a:pt x="1019416" y="7813"/>
                    <a:pt x="1021129" y="11949"/>
                    <a:pt x="1021129" y="16262"/>
                  </a:cubicBezTo>
                  <a:lnTo>
                    <a:pt x="1021129" y="125737"/>
                  </a:lnTo>
                  <a:cubicBezTo>
                    <a:pt x="1021129" y="130050"/>
                    <a:pt x="1019416" y="134187"/>
                    <a:pt x="1016366" y="137236"/>
                  </a:cubicBezTo>
                  <a:cubicBezTo>
                    <a:pt x="1013316" y="140286"/>
                    <a:pt x="1009180" y="141999"/>
                    <a:pt x="1004867" y="141999"/>
                  </a:cubicBezTo>
                  <a:lnTo>
                    <a:pt x="16262" y="141999"/>
                  </a:lnTo>
                  <a:cubicBezTo>
                    <a:pt x="7281" y="141999"/>
                    <a:pt x="0" y="134719"/>
                    <a:pt x="0" y="125737"/>
                  </a:cubicBezTo>
                  <a:lnTo>
                    <a:pt x="0" y="16262"/>
                  </a:lnTo>
                  <a:cubicBezTo>
                    <a:pt x="0" y="11949"/>
                    <a:pt x="1713" y="7813"/>
                    <a:pt x="4763" y="4763"/>
                  </a:cubicBezTo>
                  <a:cubicBezTo>
                    <a:pt x="7813" y="1713"/>
                    <a:pt x="11949" y="0"/>
                    <a:pt x="16262" y="0"/>
                  </a:cubicBezTo>
                  <a:close/>
                </a:path>
              </a:pathLst>
            </a:custGeom>
            <a:solidFill>
              <a:srgbClr val="FFBF5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1129" cy="1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8186" y="2953703"/>
            <a:ext cx="15391627" cy="5588781"/>
            <a:chOff x="0" y="0"/>
            <a:chExt cx="995586" cy="361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5586" cy="361503"/>
            </a:xfrm>
            <a:custGeom>
              <a:avLst/>
              <a:gdLst/>
              <a:ahLst/>
              <a:cxnLst/>
              <a:rect l="l" t="t" r="r" b="b"/>
              <a:pathLst>
                <a:path w="995586" h="361503">
                  <a:moveTo>
                    <a:pt x="9824" y="0"/>
                  </a:moveTo>
                  <a:lnTo>
                    <a:pt x="985762" y="0"/>
                  </a:lnTo>
                  <a:cubicBezTo>
                    <a:pt x="991188" y="0"/>
                    <a:pt x="995586" y="4398"/>
                    <a:pt x="995586" y="9824"/>
                  </a:cubicBezTo>
                  <a:lnTo>
                    <a:pt x="995586" y="351678"/>
                  </a:lnTo>
                  <a:cubicBezTo>
                    <a:pt x="995586" y="354284"/>
                    <a:pt x="994551" y="356783"/>
                    <a:pt x="992709" y="358625"/>
                  </a:cubicBezTo>
                  <a:cubicBezTo>
                    <a:pt x="990866" y="360468"/>
                    <a:pt x="988367" y="361503"/>
                    <a:pt x="985762" y="361503"/>
                  </a:cubicBezTo>
                  <a:lnTo>
                    <a:pt x="9824" y="361503"/>
                  </a:lnTo>
                  <a:cubicBezTo>
                    <a:pt x="7219" y="361503"/>
                    <a:pt x="4720" y="360468"/>
                    <a:pt x="2877" y="358625"/>
                  </a:cubicBezTo>
                  <a:cubicBezTo>
                    <a:pt x="1035" y="356783"/>
                    <a:pt x="0" y="354284"/>
                    <a:pt x="0" y="351678"/>
                  </a:cubicBezTo>
                  <a:lnTo>
                    <a:pt x="0" y="9824"/>
                  </a:lnTo>
                  <a:cubicBezTo>
                    <a:pt x="0" y="7219"/>
                    <a:pt x="1035" y="4720"/>
                    <a:pt x="2877" y="2877"/>
                  </a:cubicBezTo>
                  <a:cubicBezTo>
                    <a:pt x="4720" y="1035"/>
                    <a:pt x="7219" y="0"/>
                    <a:pt x="9824" y="0"/>
                  </a:cubicBezTo>
                  <a:close/>
                </a:path>
              </a:pathLst>
            </a:custGeom>
            <a:solidFill>
              <a:srgbClr val="FFF9E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5586" cy="39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364893" y="3610883"/>
            <a:ext cx="3078022" cy="3575769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409708" y="3484551"/>
            <a:ext cx="3078022" cy="3575769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602617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760875" y="3484551"/>
            <a:ext cx="3078022" cy="3575769"/>
            <a:chOff x="0" y="0"/>
            <a:chExt cx="546608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09124" y="-1899236"/>
            <a:ext cx="6598747" cy="60048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79807" y="5127562"/>
            <a:ext cx="6598747" cy="600486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flipH="1">
            <a:off x="446417" y="33186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2375721" y="0"/>
                </a:moveTo>
                <a:lnTo>
                  <a:pt x="0" y="0"/>
                </a:lnTo>
                <a:lnTo>
                  <a:pt x="0" y="2396932"/>
                </a:lnTo>
                <a:lnTo>
                  <a:pt x="2375721" y="2396932"/>
                </a:lnTo>
                <a:lnTo>
                  <a:pt x="2375721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V="1">
            <a:off x="15618290" y="7490584"/>
            <a:ext cx="2375721" cy="2396932"/>
          </a:xfrm>
          <a:custGeom>
            <a:avLst/>
            <a:gdLst/>
            <a:ahLst/>
            <a:cxnLst/>
            <a:rect l="l" t="t" r="r" b="b"/>
            <a:pathLst>
              <a:path w="2375721" h="2396932">
                <a:moveTo>
                  <a:pt x="0" y="2396933"/>
                </a:moveTo>
                <a:lnTo>
                  <a:pt x="2375720" y="2396933"/>
                </a:lnTo>
                <a:lnTo>
                  <a:pt x="2375720" y="0"/>
                </a:lnTo>
                <a:lnTo>
                  <a:pt x="0" y="0"/>
                </a:lnTo>
                <a:lnTo>
                  <a:pt x="0" y="239693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279349" flipH="1">
            <a:off x="13175040" y="698567"/>
            <a:ext cx="1575142" cy="1114413"/>
          </a:xfrm>
          <a:custGeom>
            <a:avLst/>
            <a:gdLst/>
            <a:ahLst/>
            <a:cxnLst/>
            <a:rect l="l" t="t" r="r" b="b"/>
            <a:pathLst>
              <a:path w="1575142" h="1114413">
                <a:moveTo>
                  <a:pt x="1575142" y="0"/>
                </a:moveTo>
                <a:lnTo>
                  <a:pt x="0" y="0"/>
                </a:lnTo>
                <a:lnTo>
                  <a:pt x="0" y="1114413"/>
                </a:lnTo>
                <a:lnTo>
                  <a:pt x="1575142" y="1114413"/>
                </a:lnTo>
                <a:lnTo>
                  <a:pt x="1575142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AutoShape 29"/>
          <p:cNvSpPr/>
          <p:nvPr/>
        </p:nvSpPr>
        <p:spPr>
          <a:xfrm flipV="1">
            <a:off x="6224241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11852403" y="3639232"/>
            <a:ext cx="0" cy="4400466"/>
          </a:xfrm>
          <a:prstGeom prst="line">
            <a:avLst/>
          </a:prstGeom>
          <a:ln w="76200" cap="flat">
            <a:solidFill>
              <a:srgbClr val="CF1E1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2358002" y="336328"/>
            <a:ext cx="2315592" cy="2251913"/>
          </a:xfrm>
          <a:custGeom>
            <a:avLst/>
            <a:gdLst/>
            <a:ahLst/>
            <a:cxnLst/>
            <a:rect l="l" t="t" r="r" b="b"/>
            <a:pathLst>
              <a:path w="2315592" h="2251913">
                <a:moveTo>
                  <a:pt x="0" y="0"/>
                </a:moveTo>
                <a:lnTo>
                  <a:pt x="2315592" y="0"/>
                </a:lnTo>
                <a:lnTo>
                  <a:pt x="2315592" y="2251913"/>
                </a:lnTo>
                <a:lnTo>
                  <a:pt x="0" y="22519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051803" y="3214155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93305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344683" y="3116142"/>
            <a:ext cx="965570" cy="989482"/>
          </a:xfrm>
          <a:custGeom>
            <a:avLst/>
            <a:gdLst/>
            <a:ahLst/>
            <a:cxnLst/>
            <a:rect l="l" t="t" r="r" b="b"/>
            <a:pathLst>
              <a:path w="965570" h="989482">
                <a:moveTo>
                  <a:pt x="0" y="0"/>
                </a:moveTo>
                <a:lnTo>
                  <a:pt x="965570" y="0"/>
                </a:lnTo>
                <a:lnTo>
                  <a:pt x="965570" y="989482"/>
                </a:lnTo>
                <a:lnTo>
                  <a:pt x="0" y="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042" y="218262"/>
            <a:ext cx="2280244" cy="2075022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1998600" y="7351280"/>
            <a:ext cx="4602574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Văn A</a:t>
            </a:r>
          </a:p>
        </p:txBody>
      </p:sp>
      <p:sp>
        <p:nvSpPr>
          <p:cNvPr id="37" name="Freeform 37"/>
          <p:cNvSpPr/>
          <p:nvPr/>
        </p:nvSpPr>
        <p:spPr>
          <a:xfrm>
            <a:off x="12081003" y="5976232"/>
            <a:ext cx="7661717" cy="4310768"/>
          </a:xfrm>
          <a:custGeom>
            <a:avLst/>
            <a:gdLst/>
            <a:ahLst/>
            <a:cxnLst/>
            <a:rect l="l" t="t" r="r" b="b"/>
            <a:pathLst>
              <a:path w="7661717" h="4310768">
                <a:moveTo>
                  <a:pt x="0" y="0"/>
                </a:moveTo>
                <a:lnTo>
                  <a:pt x="7661717" y="0"/>
                </a:lnTo>
                <a:lnTo>
                  <a:pt x="7661717" y="4310768"/>
                </a:lnTo>
                <a:lnTo>
                  <a:pt x="0" y="4310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664697" y="7351280"/>
            <a:ext cx="4957300" cy="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930402"/>
                </a:solidFill>
                <a:latin typeface="Baloo"/>
                <a:ea typeface="Baloo"/>
                <a:cs typeface="Baloo"/>
                <a:sym typeface="Baloo"/>
              </a:rPr>
              <a:t>Nguyễn B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139096" y="8952059"/>
            <a:ext cx="5482901" cy="83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2"/>
              </a:lnSpc>
            </a:pPr>
            <a:r>
              <a:rPr lang="en-US" sz="4908" spc="-175">
                <a:solidFill>
                  <a:srgbClr val="FFF9E5"/>
                </a:solidFill>
                <a:latin typeface="Baloo"/>
                <a:ea typeface="Baloo"/>
                <a:cs typeface="Baloo"/>
                <a:sym typeface="Baloo"/>
              </a:rPr>
              <a:t>SAO TIẾN BỘ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557530" y="227589"/>
            <a:ext cx="8752723" cy="130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8"/>
              </a:lnSpc>
            </a:pPr>
            <a:r>
              <a:rPr lang="en-US" sz="7584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KHen thưởng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673594" y="2236861"/>
            <a:ext cx="8981332" cy="571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918" spc="-176">
                <a:solidFill>
                  <a:srgbClr val="930402"/>
                </a:solidFill>
                <a:latin typeface="Itim"/>
                <a:ea typeface="Itim"/>
                <a:cs typeface="Itim"/>
                <a:sym typeface="Itim"/>
              </a:rPr>
              <a:t>TẬP THỂ LỚP ... XIN CHÚC MỪNG</a:t>
            </a:r>
          </a:p>
        </p:txBody>
      </p:sp>
      <p:grpSp>
        <p:nvGrpSpPr>
          <p:cNvPr id="42" name="Group 42"/>
          <p:cNvGrpSpPr/>
          <p:nvPr/>
        </p:nvGrpSpPr>
        <p:grpSpPr>
          <a:xfrm rot="-2983800">
            <a:off x="4826651" y="8363195"/>
            <a:ext cx="2624890" cy="1368228"/>
            <a:chOff x="0" y="0"/>
            <a:chExt cx="3499853" cy="182430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499866" cy="1824355"/>
            </a:xfrm>
            <a:custGeom>
              <a:avLst/>
              <a:gdLst/>
              <a:ahLst/>
              <a:cxnLst/>
              <a:rect l="l" t="t" r="r" b="b"/>
              <a:pathLst>
                <a:path w="3499866" h="1824355">
                  <a:moveTo>
                    <a:pt x="0" y="0"/>
                  </a:moveTo>
                  <a:lnTo>
                    <a:pt x="3499866" y="0"/>
                  </a:lnTo>
                  <a:lnTo>
                    <a:pt x="3499866" y="1824355"/>
                  </a:lnTo>
                  <a:lnTo>
                    <a:pt x="0" y="182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2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 rot="2244840">
            <a:off x="10886146" y="8570678"/>
            <a:ext cx="2224907" cy="1159726"/>
            <a:chOff x="0" y="0"/>
            <a:chExt cx="2966542" cy="154630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966593" cy="1546352"/>
            </a:xfrm>
            <a:custGeom>
              <a:avLst/>
              <a:gdLst/>
              <a:ahLst/>
              <a:cxnLst/>
              <a:rect l="l" t="t" r="r" b="b"/>
              <a:pathLst>
                <a:path w="2966593" h="1546352">
                  <a:moveTo>
                    <a:pt x="0" y="0"/>
                  </a:moveTo>
                  <a:lnTo>
                    <a:pt x="2966593" y="0"/>
                  </a:lnTo>
                  <a:lnTo>
                    <a:pt x="2966593" y="1546352"/>
                  </a:lnTo>
                  <a:lnTo>
                    <a:pt x="0" y="1546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"/>
              </a:stretch>
            </a:blipFill>
          </p:spPr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05" y="12371468"/>
            <a:ext cx="6998060" cy="40070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750</Words>
  <Application>Microsoft Office PowerPoint</Application>
  <PresentationFormat>Custom</PresentationFormat>
  <Paragraphs>134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UTM ThuPhap Thien An</vt:lpstr>
      <vt:lpstr>Calistoga</vt:lpstr>
      <vt:lpstr>Baloo</vt:lpstr>
      <vt:lpstr>Arial</vt:lpstr>
      <vt:lpstr>Arimo</vt:lpstr>
      <vt:lpstr>Paytone One</vt:lpstr>
      <vt:lpstr>Calibri</vt:lpstr>
      <vt:lpstr>Itim</vt:lpstr>
      <vt:lpstr>Sigmar One</vt:lpstr>
      <vt:lpstr>Sriracha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2025-2026 MỪNG ĐẢNG MỪNG XUÂN</dc:title>
  <dc:creator>ADMIN</dc:creator>
  <cp:lastModifiedBy>Hong Tu</cp:lastModifiedBy>
  <cp:revision>3</cp:revision>
  <dcterms:created xsi:type="dcterms:W3CDTF">2006-08-16T00:00:00Z</dcterms:created>
  <dcterms:modified xsi:type="dcterms:W3CDTF">2026-03-04T07:27:27Z</dcterms:modified>
  <dc:identifier>DAG-10256eI</dc:identifier>
</cp:coreProperties>
</file>