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42"/>
  </p:notesMasterIdLst>
  <p:sldIdLst>
    <p:sldId id="276" r:id="rId7"/>
    <p:sldId id="277" r:id="rId8"/>
    <p:sldId id="272" r:id="rId9"/>
    <p:sldId id="315" r:id="rId10"/>
    <p:sldId id="256" r:id="rId11"/>
    <p:sldId id="301" r:id="rId12"/>
    <p:sldId id="278" r:id="rId13"/>
    <p:sldId id="279" r:id="rId14"/>
    <p:sldId id="281" r:id="rId15"/>
    <p:sldId id="302" r:id="rId16"/>
    <p:sldId id="287" r:id="rId17"/>
    <p:sldId id="265" r:id="rId18"/>
    <p:sldId id="303" r:id="rId19"/>
    <p:sldId id="304" r:id="rId20"/>
    <p:sldId id="305" r:id="rId21"/>
    <p:sldId id="306" r:id="rId22"/>
    <p:sldId id="307" r:id="rId23"/>
    <p:sldId id="283" r:id="rId24"/>
    <p:sldId id="284" r:id="rId25"/>
    <p:sldId id="285" r:id="rId26"/>
    <p:sldId id="288" r:id="rId27"/>
    <p:sldId id="289" r:id="rId28"/>
    <p:sldId id="308" r:id="rId29"/>
    <p:sldId id="311" r:id="rId30"/>
    <p:sldId id="309" r:id="rId31"/>
    <p:sldId id="310" r:id="rId32"/>
    <p:sldId id="316" r:id="rId33"/>
    <p:sldId id="317" r:id="rId34"/>
    <p:sldId id="348" r:id="rId35"/>
    <p:sldId id="295" r:id="rId36"/>
    <p:sldId id="294" r:id="rId37"/>
    <p:sldId id="318" r:id="rId38"/>
    <p:sldId id="347" r:id="rId39"/>
    <p:sldId id="346" r:id="rId40"/>
    <p:sldId id="2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snapToGrid="0">
      <p:cViewPr varScale="1">
        <p:scale>
          <a:sx n="79" d="100"/>
          <a:sy n="79" d="100"/>
        </p:scale>
        <p:origin x="84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3/28/2026</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3/28/2026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3/28/2026</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3/28/2026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3/28/2026</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3/28/2026</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0.jpe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1.wm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3.wm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4.wm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26" name="TextBox1" r:id="rId2" imgW="5280840" imgH="1790640"/>
        </mc:Choice>
        <mc:Fallback>
          <p:control name="TextBox1" r:id="rId2" imgW="52808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0840" imgH="1790640"/>
        </mc:Choice>
        <mc:Fallback>
          <p:control name="TextBox1" r:id="rId2" imgW="52808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0840" imgH="1790640"/>
        </mc:Choice>
        <mc:Fallback>
          <p:control name="TextBox1" r:id="rId2" imgW="52808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2114</Words>
  <Application>Microsoft Office PowerPoint</Application>
  <PresentationFormat>Widescreen</PresentationFormat>
  <Paragraphs>96</Paragraphs>
  <Slides>35</Slides>
  <Notes>9</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35</vt:i4>
      </vt:variant>
    </vt:vector>
  </HeadingPairs>
  <TitlesOfParts>
    <vt:vector size="56" baseType="lpstr">
      <vt:lpstr>#9Slide02 Noi dung dai</vt:lpstr>
      <vt:lpstr>#9Slide02 Tieu de dai</vt:lpstr>
      <vt:lpstr>Arial</vt:lpstr>
      <vt:lpstr>Calibri</vt:lpstr>
      <vt:lpstr>Calibri Light</vt:lpstr>
      <vt:lpstr>Cambria</vt:lpstr>
      <vt:lpstr>等线</vt:lpstr>
      <vt:lpstr>等线 Light</vt:lpstr>
      <vt:lpstr>iCiel Pony</vt:lpstr>
      <vt:lpstr>Roboto</vt:lpstr>
      <vt:lpstr>Segoe UI Historic</vt:lpstr>
      <vt:lpstr>SVN-Kitten</vt:lpstr>
      <vt:lpstr>Times New Roman</vt:lpstr>
      <vt:lpstr>Wingdings</vt:lpstr>
      <vt:lpstr>字魂17号-萌趣果冻体</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2023-12-15T05:06:41Z</dcterms:created>
  <dcterms:modified xsi:type="dcterms:W3CDTF">2026-03-28T08:35:30Z</dcterms:modified>
</cp:coreProperties>
</file>