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handoutMasterIdLst>
    <p:handoutMasterId r:id="rId35"/>
  </p:handoutMasterIdLst>
  <p:sldIdLst>
    <p:sldId id="266" r:id="rId4"/>
    <p:sldId id="317" r:id="rId5"/>
    <p:sldId id="325" r:id="rId6"/>
    <p:sldId id="323" r:id="rId7"/>
    <p:sldId id="308" r:id="rId8"/>
    <p:sldId id="336" r:id="rId9"/>
    <p:sldId id="267" r:id="rId10"/>
    <p:sldId id="350" r:id="rId11"/>
    <p:sldId id="329" r:id="rId12"/>
    <p:sldId id="332" r:id="rId13"/>
    <p:sldId id="351" r:id="rId14"/>
    <p:sldId id="330" r:id="rId15"/>
    <p:sldId id="352" r:id="rId16"/>
    <p:sldId id="353" r:id="rId17"/>
    <p:sldId id="354" r:id="rId18"/>
    <p:sldId id="335" r:id="rId19"/>
    <p:sldId id="313" r:id="rId20"/>
    <p:sldId id="258" r:id="rId21"/>
    <p:sldId id="259" r:id="rId22"/>
    <p:sldId id="261" r:id="rId23"/>
    <p:sldId id="262" r:id="rId24"/>
    <p:sldId id="263" r:id="rId25"/>
    <p:sldId id="264" r:id="rId26"/>
    <p:sldId id="265" r:id="rId27"/>
    <p:sldId id="355" r:id="rId28"/>
    <p:sldId id="356" r:id="rId29"/>
    <p:sldId id="357" r:id="rId30"/>
    <p:sldId id="358" r:id="rId31"/>
    <p:sldId id="361" r:id="rId32"/>
    <p:sldId id="32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74" autoAdjust="0"/>
  </p:normalViewPr>
  <p:slideViewPr>
    <p:cSldViewPr snapToGrid="0">
      <p:cViewPr varScale="1">
        <p:scale>
          <a:sx n="78" d="100"/>
          <a:sy n="78" d="100"/>
        </p:scale>
        <p:origin x="806" y="43"/>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E63857-F586-B227-8C2F-BACC7BB1CD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D233A-A661-B098-4CCF-4E9DA9DEFB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E0726A-34F5-45EA-81CE-3CA9ACE681F8}" type="datetimeFigureOut">
              <a:rPr lang="en-US" smtClean="0"/>
              <a:t>3/28/2026</a:t>
            </a:fld>
            <a:endParaRPr lang="en-US"/>
          </a:p>
        </p:txBody>
      </p:sp>
      <p:sp>
        <p:nvSpPr>
          <p:cNvPr id="4" name="Footer Placeholder 3">
            <a:extLst>
              <a:ext uri="{FF2B5EF4-FFF2-40B4-BE49-F238E27FC236}">
                <a16:creationId xmlns:a16="http://schemas.microsoft.com/office/drawing/2014/main" id="{778B911A-CC76-5536-1734-A4E5AF3754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DB21BC-BC73-18B4-CCDF-BFBD3C119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6BF2BF-BEE4-4762-9734-F513F4F5595B}" type="slidenum">
              <a:rPr lang="en-US" smtClean="0"/>
              <a:t>‹#›</a:t>
            </a:fld>
            <a:endParaRPr lang="en-US"/>
          </a:p>
        </p:txBody>
      </p:sp>
    </p:spTree>
    <p:extLst>
      <p:ext uri="{BB962C8B-B14F-4D97-AF65-F5344CB8AC3E}">
        <p14:creationId xmlns:p14="http://schemas.microsoft.com/office/powerpoint/2010/main" val="291480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15B62-CE2F-48EF-BE24-46A7D0FBCC4D}" type="datetimeFigureOut">
              <a:rPr lang="en-US" smtClean="0"/>
              <a:t>3/28/2026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D14DC-EADC-4F3C-AF73-7DF8CF1463EE}" type="slidenum">
              <a:rPr lang="en-US" smtClean="0"/>
              <a:t>‹#›</a:t>
            </a:fld>
            <a:endParaRPr lang="en-US"/>
          </a:p>
        </p:txBody>
      </p:sp>
    </p:spTree>
    <p:extLst>
      <p:ext uri="{BB962C8B-B14F-4D97-AF65-F5344CB8AC3E}">
        <p14:creationId xmlns:p14="http://schemas.microsoft.com/office/powerpoint/2010/main" val="974654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vi-VN" b="0" i="1" dirty="0">
                <a:solidFill>
                  <a:srgbClr val="000000"/>
                </a:solidFill>
                <a:effectLst/>
                <a:latin typeface="Open Sans" panose="020B0606030504020204" pitchFamily="34" charset="0"/>
              </a:rPr>
              <a:t>Văn bản thơ </a:t>
            </a:r>
            <a:r>
              <a:rPr lang="vi-VN" b="1" i="1" dirty="0">
                <a:solidFill>
                  <a:srgbClr val="000000"/>
                </a:solidFill>
                <a:effectLst/>
                <a:latin typeface="Open Sans" panose="020B0606030504020204" pitchFamily="34" charset="0"/>
              </a:rPr>
              <a:t>Sáng tháng Năm </a:t>
            </a:r>
            <a:r>
              <a:rPr lang="vi-VN" b="0" i="1" dirty="0">
                <a:solidFill>
                  <a:srgbClr val="000000"/>
                </a:solidFill>
                <a:effectLst/>
                <a:latin typeface="Open Sans" panose="020B0606030504020204" pitchFamily="34" charset="0"/>
              </a:rPr>
              <a:t>được viết năm 1951, nhân một lần nhà thơ Tổ Hữu được lên thăm Bác Hồ ở chiến khu Việt Bắc. Bài thơ rất dài, gồm nhiều khổ thơ, bài đọc là phần trích 3 khổ thơ đầu.</a:t>
            </a:r>
            <a:endParaRPr lang="zh-CN" altLang="en-US" dirty="0"/>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62624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0557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89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9FAD991F-0E0E-4C4C-8622-B358786F292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9958E328-3DA6-4A72-A9DB-9AEEA1F403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B1FE4F52-C2AD-4FDA-8CDF-261CEB2B654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270CFFD-C843-4F56-B379-C3DBB5DD7526}" type="slidenum">
              <a:rPr lang="zh-CN" altLang="zh-CN"/>
              <a:pPr/>
              <a:t>‹#›</a:t>
            </a:fld>
            <a:endParaRPr lang="zh-CN" altLang="zh-CN"/>
          </a:p>
        </p:txBody>
      </p:sp>
    </p:spTree>
    <p:extLst>
      <p:ext uri="{BB962C8B-B14F-4D97-AF65-F5344CB8AC3E}">
        <p14:creationId xmlns:p14="http://schemas.microsoft.com/office/powerpoint/2010/main" val="4393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F2871FAB-BB64-4241-8FE1-DAA29EF5021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0F617FB1-53E5-451C-94F9-1F93432881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114A6A2-242E-46AF-8824-E626D10C91B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F1CF75B-629F-48E5-AB9E-ECFE3E966475}" type="slidenum">
              <a:rPr lang="zh-CN" altLang="zh-CN"/>
              <a:pPr/>
              <a:t>‹#›</a:t>
            </a:fld>
            <a:endParaRPr lang="zh-CN" altLang="zh-CN"/>
          </a:p>
        </p:txBody>
      </p:sp>
    </p:spTree>
    <p:extLst>
      <p:ext uri="{BB962C8B-B14F-4D97-AF65-F5344CB8AC3E}">
        <p14:creationId xmlns:p14="http://schemas.microsoft.com/office/powerpoint/2010/main" val="2274419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692D1B-4F99-48AD-A384-A5E0FE7BDDC2}"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9742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38126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692D1B-4F99-48AD-A384-A5E0FE7BDDC2}"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098985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692D1B-4F99-48AD-A384-A5E0FE7BDDC2}" type="datetimeFigureOut">
              <a:rPr lang="en-US" smtClean="0"/>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332594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692D1B-4F99-48AD-A384-A5E0FE7BDDC2}" type="datetimeFigureOut">
              <a:rPr lang="en-US" smtClean="0"/>
              <a:t>3/28/2026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8741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692D1B-4F99-48AD-A384-A5E0FE7BDDC2}" type="datetimeFigureOut">
              <a:rPr lang="en-US" smtClean="0"/>
              <a:t>3/28/2026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0157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92D1B-4F99-48AD-A384-A5E0FE7BDDC2}" type="datetimeFigureOut">
              <a:rPr lang="en-US" smtClean="0"/>
              <a:t>3/28/2026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2380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76718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5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72345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372713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86763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02402675"/>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42130677"/>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42273729"/>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9409762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28/03/2026</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8310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28/03/2026</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3640916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28/03/2026</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187807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A4EB067A-454E-42A0-BC92-68A3A356A9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F44CC8B7-1597-4600-9BE8-67F9B47E85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5124F372-0C30-4EAF-B41C-307A2B17EA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9A06013-BA84-4F94-B9E5-DEEDCC3EEED3}" type="slidenum">
              <a:rPr lang="zh-CN" altLang="zh-CN"/>
              <a:pPr/>
              <a:t>‹#›</a:t>
            </a:fld>
            <a:endParaRPr lang="zh-CN" altLang="zh-CN"/>
          </a:p>
        </p:txBody>
      </p:sp>
    </p:spTree>
    <p:extLst>
      <p:ext uri="{BB962C8B-B14F-4D97-AF65-F5344CB8AC3E}">
        <p14:creationId xmlns:p14="http://schemas.microsoft.com/office/powerpoint/2010/main" val="6767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12997105"/>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37087451"/>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95511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048813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F9795D90-2DDE-45F3-A1D5-DB0D463D4A9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8F5DE720-4803-46F4-8773-73885C92835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1ED7D7EE-7F99-41E6-9075-49DDFEFA21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7C61BE4-998D-4013-83A7-AF860853E48C}" type="slidenum">
              <a:rPr lang="zh-CN" altLang="zh-CN"/>
              <a:pPr/>
              <a:t>‹#›</a:t>
            </a:fld>
            <a:endParaRPr lang="zh-CN" altLang="zh-CN"/>
          </a:p>
        </p:txBody>
      </p:sp>
    </p:spTree>
    <p:extLst>
      <p:ext uri="{BB962C8B-B14F-4D97-AF65-F5344CB8AC3E}">
        <p14:creationId xmlns:p14="http://schemas.microsoft.com/office/powerpoint/2010/main" val="180685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D2BED059-626E-4F41-9679-192C8E587E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E82A4ECD-719F-4BEB-958A-70F0C6BAF2F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160D47BA-2649-4778-9C38-9EC7D41EBD7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9172D57-9822-404F-840B-268A1EC9B44B}" type="slidenum">
              <a:rPr lang="zh-CN" altLang="zh-CN"/>
              <a:pPr/>
              <a:t>‹#›</a:t>
            </a:fld>
            <a:endParaRPr lang="zh-CN" altLang="zh-CN"/>
          </a:p>
        </p:txBody>
      </p:sp>
    </p:spTree>
    <p:extLst>
      <p:ext uri="{BB962C8B-B14F-4D97-AF65-F5344CB8AC3E}">
        <p14:creationId xmlns:p14="http://schemas.microsoft.com/office/powerpoint/2010/main" val="330868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FD93F054-DCF1-4C58-8345-34BE917BB8D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E1CC1655-9FFD-4281-8541-14C0776157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62CFBAD8-ED5D-406C-9916-E2D840B73EF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1EB38BC-CCB3-4C11-B931-D6B67157D000}" type="slidenum">
              <a:rPr lang="zh-CN" altLang="zh-CN"/>
              <a:pPr/>
              <a:t>‹#›</a:t>
            </a:fld>
            <a:endParaRPr lang="zh-CN" altLang="zh-CN"/>
          </a:p>
        </p:txBody>
      </p:sp>
    </p:spTree>
    <p:extLst>
      <p:ext uri="{BB962C8B-B14F-4D97-AF65-F5344CB8AC3E}">
        <p14:creationId xmlns:p14="http://schemas.microsoft.com/office/powerpoint/2010/main" val="66754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D3F481-CC87-4439-8835-4782782C466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0BD9A811-E593-493D-9313-E23394D12DE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F20A51A4-D9C0-4CDE-825E-48FC42419A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48C3D9F-8A45-4649-9B16-E139BF3767AB}" type="slidenum">
              <a:rPr lang="zh-CN" altLang="zh-CN"/>
              <a:pPr/>
              <a:t>‹#›</a:t>
            </a:fld>
            <a:endParaRPr lang="zh-CN" altLang="zh-CN"/>
          </a:p>
        </p:txBody>
      </p:sp>
    </p:spTree>
    <p:extLst>
      <p:ext uri="{BB962C8B-B14F-4D97-AF65-F5344CB8AC3E}">
        <p14:creationId xmlns:p14="http://schemas.microsoft.com/office/powerpoint/2010/main" val="142636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6D818DB-95CB-41BD-8815-D9381A83200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B165DC68-EAFD-4D4A-9E90-D422D651717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FC90E158-50C0-43DD-BC52-9F19497C38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AFD55BC-EAD8-4C19-92A6-47E6DBD65833}" type="slidenum">
              <a:rPr lang="zh-CN" altLang="zh-CN"/>
              <a:pPr/>
              <a:t>‹#›</a:t>
            </a:fld>
            <a:endParaRPr lang="zh-CN" altLang="zh-CN"/>
          </a:p>
        </p:txBody>
      </p:sp>
    </p:spTree>
    <p:extLst>
      <p:ext uri="{BB962C8B-B14F-4D97-AF65-F5344CB8AC3E}">
        <p14:creationId xmlns:p14="http://schemas.microsoft.com/office/powerpoint/2010/main" val="427246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BD061E11-6686-4199-A266-9F292297B20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0D82D25-2AEF-4FE3-B84E-45851A4EE03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37D7D6FB-CD46-4959-B0DA-E13780258C9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37F916E-5FEB-44AE-8474-3869DDF83370}" type="slidenum">
              <a:rPr lang="zh-CN" altLang="zh-CN"/>
              <a:pPr/>
              <a:t>‹#›</a:t>
            </a:fld>
            <a:endParaRPr lang="zh-CN" altLang="zh-CN"/>
          </a:p>
        </p:txBody>
      </p:sp>
    </p:spTree>
    <p:extLst>
      <p:ext uri="{BB962C8B-B14F-4D97-AF65-F5344CB8AC3E}">
        <p14:creationId xmlns:p14="http://schemas.microsoft.com/office/powerpoint/2010/main" val="198291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2032639C-ED13-9254-9A32-E79748B00FC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04362" y="123924"/>
            <a:ext cx="1290098" cy="1290098"/>
          </a:xfrm>
          <a:prstGeom prst="rect">
            <a:avLst/>
          </a:prstGeom>
        </p:spPr>
      </p:pic>
    </p:spTree>
    <p:extLst>
      <p:ext uri="{BB962C8B-B14F-4D97-AF65-F5344CB8AC3E}">
        <p14:creationId xmlns:p14="http://schemas.microsoft.com/office/powerpoint/2010/main" val="4011225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92D1B-4F99-48AD-A384-A5E0FE7BDDC2}" type="datetimeFigureOut">
              <a:rPr lang="en-US" smtClean="0"/>
              <a:t>3/28/2026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0D13A-2912-43C7-85A4-0410C1380E17}" type="slidenum">
              <a:rPr lang="en-US" smtClean="0"/>
              <a:t>‹#›</a:t>
            </a:fld>
            <a:endParaRPr lang="en-US"/>
          </a:p>
        </p:txBody>
      </p:sp>
      <p:pic>
        <p:nvPicPr>
          <p:cNvPr id="8" name="Picture 7">
            <a:extLst>
              <a:ext uri="{FF2B5EF4-FFF2-40B4-BE49-F238E27FC236}">
                <a16:creationId xmlns:a16="http://schemas.microsoft.com/office/drawing/2014/main" id="{F9991D61-A7E5-4D0F-81AE-87462A35B8B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88608" y="6900862"/>
            <a:ext cx="6693877" cy="1956673"/>
          </a:xfrm>
          <a:prstGeom prst="rect">
            <a:avLst/>
          </a:prstGeom>
        </p:spPr>
      </p:pic>
    </p:spTree>
    <p:extLst>
      <p:ext uri="{BB962C8B-B14F-4D97-AF65-F5344CB8AC3E}">
        <p14:creationId xmlns:p14="http://schemas.microsoft.com/office/powerpoint/2010/main" val="33825596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2221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NULL"/><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4.jpe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slide" Target="slide20.xml"/><Relationship Id="rId26" Type="http://schemas.openxmlformats.org/officeDocument/2006/relationships/image" Target="../media/image58.gif"/><Relationship Id="rId3" Type="http://schemas.openxmlformats.org/officeDocument/2006/relationships/audio" Target="../media/audio4.wav"/><Relationship Id="rId21" Type="http://schemas.openxmlformats.org/officeDocument/2006/relationships/slide" Target="slide23.xml"/><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hyperlink" Target="https://www.facebook.com/nkpowerskills" TargetMode="External"/><Relationship Id="rId2" Type="http://schemas.openxmlformats.org/officeDocument/2006/relationships/audio" Target="../media/audio3.wav"/><Relationship Id="rId16" Type="http://schemas.openxmlformats.org/officeDocument/2006/relationships/image" Target="../media/image53.png"/><Relationship Id="rId20" Type="http://schemas.openxmlformats.org/officeDocument/2006/relationships/slide" Target="slide22.xml"/><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57.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56.png"/><Relationship Id="rId10" Type="http://schemas.openxmlformats.org/officeDocument/2006/relationships/image" Target="../media/image47.png"/><Relationship Id="rId19" Type="http://schemas.openxmlformats.org/officeDocument/2006/relationships/slide" Target="slide21.xml"/><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slide" Target="slide24.xml"/><Relationship Id="rId27" Type="http://schemas.openxmlformats.org/officeDocument/2006/relationships/slide" Target="slide2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NULL"/><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4.jpe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4.wmf"/><Relationship Id="rId3" Type="http://schemas.openxmlformats.org/officeDocument/2006/relationships/control" Target="../activeX/activeX2.xml"/><Relationship Id="rId7" Type="http://schemas.openxmlformats.org/officeDocument/2006/relationships/notesSlide" Target="../notesSlides/notesSlide9.xml"/><Relationship Id="rId12" Type="http://schemas.openxmlformats.org/officeDocument/2006/relationships/image" Target="../media/image72.png"/><Relationship Id="rId2" Type="http://schemas.openxmlformats.org/officeDocument/2006/relationships/control" Target="../activeX/activeX1.xml"/><Relationship Id="rId16" Type="http://schemas.openxmlformats.org/officeDocument/2006/relationships/image" Target="../media/image67.wmf"/><Relationship Id="rId1" Type="http://schemas.openxmlformats.org/officeDocument/2006/relationships/vmlDrawing" Target="../drawings/vmlDrawing1.vml"/><Relationship Id="rId6" Type="http://schemas.openxmlformats.org/officeDocument/2006/relationships/slideLayout" Target="../slideLayouts/slideLayout29.xml"/><Relationship Id="rId11" Type="http://schemas.openxmlformats.org/officeDocument/2006/relationships/image" Target="../media/image71.png"/><Relationship Id="rId5" Type="http://schemas.openxmlformats.org/officeDocument/2006/relationships/control" Target="../activeX/activeX4.xml"/><Relationship Id="rId15" Type="http://schemas.openxmlformats.org/officeDocument/2006/relationships/image" Target="../media/image66.wmf"/><Relationship Id="rId10" Type="http://schemas.openxmlformats.org/officeDocument/2006/relationships/image" Target="../media/image70.png"/><Relationship Id="rId4" Type="http://schemas.openxmlformats.org/officeDocument/2006/relationships/control" Target="../activeX/activeX3.xml"/><Relationship Id="rId9" Type="http://schemas.openxmlformats.org/officeDocument/2006/relationships/image" Target="../media/image69.png"/><Relationship Id="rId14" Type="http://schemas.openxmlformats.org/officeDocument/2006/relationships/image" Target="../media/image65.wm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NULL"/><Relationship Id="rId5" Type="http://schemas.openxmlformats.org/officeDocument/2006/relationships/image" Target="../media/image15.png"/><Relationship Id="rId10" Type="http://schemas.openxmlformats.org/officeDocument/2006/relationships/image" Target="../media/image75.png"/><Relationship Id="rId4" Type="http://schemas.openxmlformats.org/officeDocument/2006/relationships/image" Target="../media/image4.jpe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4.jpeg"/><Relationship Id="rId7" Type="http://schemas.openxmlformats.org/officeDocument/2006/relationships/image" Target="../media/image29.svg"/><Relationship Id="rId12" Type="http://schemas.openxmlformats.org/officeDocument/2006/relationships/image" Target="../media/image26.png"/><Relationship Id="rId17" Type="http://schemas.openxmlformats.org/officeDocument/2006/relationships/audio" Target="NULL"/><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31.sv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4838A2C2-4CB8-406A-9F72-8825943BAE83}"/>
              </a:ext>
            </a:extLst>
          </p:cNvPr>
          <p:cNvPicPr>
            <a:picLocks noChangeAspect="1"/>
          </p:cNvPicPr>
          <p:nvPr/>
        </p:nvPicPr>
        <p:blipFill>
          <a:blip r:embed="rId10"/>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806914" cy="701240"/>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LUYỆN ĐỌC CÂU</a:t>
            </a:r>
          </a:p>
        </p:txBody>
      </p:sp>
      <p:sp>
        <p:nvSpPr>
          <p:cNvPr id="2" name="TextBox 1">
            <a:extLst>
              <a:ext uri="{FF2B5EF4-FFF2-40B4-BE49-F238E27FC236}">
                <a16:creationId xmlns:a16="http://schemas.microsoft.com/office/drawing/2014/main" id="{339FE5BD-6C32-BDFD-C6F5-2B66FCD45343}"/>
              </a:ext>
            </a:extLst>
          </p:cNvPr>
          <p:cNvSpPr txBox="1"/>
          <p:nvPr/>
        </p:nvSpPr>
        <p:spPr>
          <a:xfrm>
            <a:off x="1788160" y="2164080"/>
            <a:ext cx="8473440" cy="2308324"/>
          </a:xfrm>
          <a:prstGeom prst="rect">
            <a:avLst/>
          </a:prstGeom>
          <a:noFill/>
        </p:spPr>
        <p:txBody>
          <a:bodyPr wrap="square" rtlCol="0">
            <a:spAutoFit/>
          </a:bodyPr>
          <a:lstStyle/>
          <a:p>
            <a:pPr algn="ctr"/>
            <a:r>
              <a:rPr lang="en-US" sz="3600" dirty="0" err="1">
                <a:solidFill>
                  <a:srgbClr val="000000"/>
                </a:solidFill>
                <a:effectLst/>
                <a:latin typeface="Cambria" panose="02040503050406030204" pitchFamily="18" charset="0"/>
                <a:ea typeface="Cambria" panose="02040503050406030204" pitchFamily="18" charset="0"/>
              </a:rPr>
              <a:t>Vui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sao</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Đường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Bắc</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lên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Hồ</a:t>
            </a:r>
            <a:r>
              <a:rPr lang="en-US" sz="3600" dirty="0">
                <a:solidFill>
                  <a:srgbClr val="000000"/>
                </a:solidFill>
                <a:effectLst/>
                <a:latin typeface="Cambria" panose="02040503050406030204" pitchFamily="18" charset="0"/>
                <a:ea typeface="Cambria" panose="02040503050406030204" pitchFamily="18" charset="0"/>
              </a:rPr>
              <a:t> /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Suối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dài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xanh</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mướt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ngô</a:t>
            </a:r>
            <a:r>
              <a:rPr lang="en-US" sz="3600" dirty="0">
                <a:solidFill>
                  <a:srgbClr val="000000"/>
                </a:solidFill>
                <a:effectLst/>
                <a:latin typeface="Cambria" panose="02040503050406030204" pitchFamily="18" charset="0"/>
                <a:ea typeface="Cambria" panose="02040503050406030204" pitchFamily="18" charset="0"/>
              </a:rPr>
              <a:t>/</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Bốn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lồng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lộng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thủ</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đô</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ngàn</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885994" y="90370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2047541"/>
            <a:ext cx="10781261" cy="2713955"/>
            <a:chOff x="712910" y="2347587"/>
            <a:chExt cx="5507784" cy="2419624"/>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2666699" fill="none" extrusionOk="0">
                          <a:moveTo>
                            <a:pt x="0" y="444458"/>
                          </a:moveTo>
                          <a:cubicBezTo>
                            <a:pt x="-88258" y="195519"/>
                            <a:pt x="309342" y="-26742"/>
                            <a:pt x="775656" y="0"/>
                          </a:cubicBezTo>
                          <a:cubicBezTo>
                            <a:pt x="4357080" y="-3354"/>
                            <a:pt x="6442367" y="308137"/>
                            <a:pt x="10005604" y="0"/>
                          </a:cubicBezTo>
                          <a:cubicBezTo>
                            <a:pt x="10297016" y="-5937"/>
                            <a:pt x="10660809" y="156314"/>
                            <a:pt x="10781261" y="444458"/>
                          </a:cubicBezTo>
                          <a:cubicBezTo>
                            <a:pt x="11004491" y="687264"/>
                            <a:pt x="10704669" y="1651791"/>
                            <a:pt x="10781261" y="2222240"/>
                          </a:cubicBezTo>
                          <a:cubicBezTo>
                            <a:pt x="10762611" y="2442963"/>
                            <a:pt x="10468894" y="2598744"/>
                            <a:pt x="10005604" y="2666699"/>
                          </a:cubicBezTo>
                          <a:cubicBezTo>
                            <a:pt x="8468164" y="2797269"/>
                            <a:pt x="2232834" y="2810017"/>
                            <a:pt x="775656" y="2666699"/>
                          </a:cubicBezTo>
                          <a:cubicBezTo>
                            <a:pt x="260895" y="2651387"/>
                            <a:pt x="32961" y="2432492"/>
                            <a:pt x="0" y="2222240"/>
                          </a:cubicBezTo>
                          <a:cubicBezTo>
                            <a:pt x="44720" y="1822009"/>
                            <a:pt x="-189429" y="721050"/>
                            <a:pt x="0" y="444458"/>
                          </a:cubicBezTo>
                          <a:close/>
                        </a:path>
                        <a:path w="10781261" h="2666699" stroke="0" extrusionOk="0">
                          <a:moveTo>
                            <a:pt x="0" y="444458"/>
                          </a:moveTo>
                          <a:cubicBezTo>
                            <a:pt x="19802" y="283227"/>
                            <a:pt x="382287" y="25396"/>
                            <a:pt x="775656" y="0"/>
                          </a:cubicBezTo>
                          <a:cubicBezTo>
                            <a:pt x="4120195" y="-95864"/>
                            <a:pt x="5450183" y="-75312"/>
                            <a:pt x="10005604" y="0"/>
                          </a:cubicBezTo>
                          <a:cubicBezTo>
                            <a:pt x="10412558" y="-11728"/>
                            <a:pt x="10802149" y="204466"/>
                            <a:pt x="10781261" y="444458"/>
                          </a:cubicBezTo>
                          <a:cubicBezTo>
                            <a:pt x="10992863" y="880704"/>
                            <a:pt x="10937600" y="1882508"/>
                            <a:pt x="10781261" y="2222240"/>
                          </a:cubicBezTo>
                          <a:cubicBezTo>
                            <a:pt x="10760403" y="2520616"/>
                            <a:pt x="10425498" y="2620486"/>
                            <a:pt x="10005604" y="2666699"/>
                          </a:cubicBezTo>
                          <a:cubicBezTo>
                            <a:pt x="8686876" y="2816857"/>
                            <a:pt x="5210254" y="3289596"/>
                            <a:pt x="775656" y="2666699"/>
                          </a:cubicBezTo>
                          <a:cubicBezTo>
                            <a:pt x="354274" y="2702608"/>
                            <a:pt x="-13890" y="2486784"/>
                            <a:pt x="0" y="2222240"/>
                          </a:cubicBezTo>
                          <a:cubicBezTo>
                            <a:pt x="-123534" y="1522044"/>
                            <a:pt x="-264917" y="1068732"/>
                            <a:pt x="0" y="444458"/>
                          </a:cubicBezTo>
                          <a:close/>
                        </a:path>
                        <a:path w="10781261" h="2666699" fill="none" stroke="0" extrusionOk="0">
                          <a:moveTo>
                            <a:pt x="0" y="444458"/>
                          </a:moveTo>
                          <a:cubicBezTo>
                            <a:pt x="-24308" y="203693"/>
                            <a:pt x="350987" y="-40961"/>
                            <a:pt x="775656" y="0"/>
                          </a:cubicBezTo>
                          <a:cubicBezTo>
                            <a:pt x="4290647" y="121843"/>
                            <a:pt x="6133639" y="183939"/>
                            <a:pt x="10005604" y="0"/>
                          </a:cubicBezTo>
                          <a:cubicBezTo>
                            <a:pt x="10351635" y="32814"/>
                            <a:pt x="10701490" y="127203"/>
                            <a:pt x="10781261" y="444458"/>
                          </a:cubicBezTo>
                          <a:cubicBezTo>
                            <a:pt x="11046668" y="735268"/>
                            <a:pt x="10597856" y="1666393"/>
                            <a:pt x="10781261" y="2222240"/>
                          </a:cubicBezTo>
                          <a:cubicBezTo>
                            <a:pt x="10828414" y="2489055"/>
                            <a:pt x="10489636" y="2617455"/>
                            <a:pt x="10005604" y="2666699"/>
                          </a:cubicBezTo>
                          <a:cubicBezTo>
                            <a:pt x="8490932" y="2629925"/>
                            <a:pt x="2042788" y="2713077"/>
                            <a:pt x="775656" y="2666699"/>
                          </a:cubicBezTo>
                          <a:cubicBezTo>
                            <a:pt x="291697" y="2656554"/>
                            <a:pt x="413" y="2476151"/>
                            <a:pt x="0" y="2222240"/>
                          </a:cubicBezTo>
                          <a:cubicBezTo>
                            <a:pt x="26271" y="1802580"/>
                            <a:pt x="-192537" y="735464"/>
                            <a:pt x="0" y="4444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227750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Việt Bắc: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căn cứ địa của cách mạng Việt Nam trong giai đoạn 1945 – 1954, bao gồm 6 tỉnh: Cao Bằng, Bắc Kạn, Lạng Sơn, Hà Giang, Tuyên Quang, Thái Nguyên.</a:t>
              </a:r>
              <a:endParaRPr kumimoji="0" lang="vi-VN" sz="36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81065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1498901"/>
            <a:ext cx="10781261" cy="150845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508459" fill="none" extrusionOk="0">
                          <a:moveTo>
                            <a:pt x="0" y="251415"/>
                          </a:moveTo>
                          <a:cubicBezTo>
                            <a:pt x="-50521" y="111068"/>
                            <a:pt x="300272" y="-28341"/>
                            <a:pt x="775656" y="0"/>
                          </a:cubicBezTo>
                          <a:cubicBezTo>
                            <a:pt x="4143808" y="-10075"/>
                            <a:pt x="6313788" y="108943"/>
                            <a:pt x="10005604" y="0"/>
                          </a:cubicBezTo>
                          <a:cubicBezTo>
                            <a:pt x="10325182" y="-3081"/>
                            <a:pt x="10680289" y="88105"/>
                            <a:pt x="10781261" y="251415"/>
                          </a:cubicBezTo>
                          <a:cubicBezTo>
                            <a:pt x="11000918" y="388716"/>
                            <a:pt x="10718571" y="956413"/>
                            <a:pt x="10781261" y="1257043"/>
                          </a:cubicBezTo>
                          <a:cubicBezTo>
                            <a:pt x="10742580" y="1341961"/>
                            <a:pt x="10456186" y="1482675"/>
                            <a:pt x="10005604" y="1508459"/>
                          </a:cubicBezTo>
                          <a:cubicBezTo>
                            <a:pt x="8466062" y="1628924"/>
                            <a:pt x="2209966" y="1628276"/>
                            <a:pt x="775656" y="1508459"/>
                          </a:cubicBezTo>
                          <a:cubicBezTo>
                            <a:pt x="275654" y="1499883"/>
                            <a:pt x="33822" y="1366324"/>
                            <a:pt x="0" y="1257043"/>
                          </a:cubicBezTo>
                          <a:cubicBezTo>
                            <a:pt x="40564" y="1040172"/>
                            <a:pt x="-198382" y="416099"/>
                            <a:pt x="0" y="251415"/>
                          </a:cubicBezTo>
                          <a:close/>
                        </a:path>
                        <a:path w="10781261" h="1508459" stroke="0" extrusionOk="0">
                          <a:moveTo>
                            <a:pt x="0" y="251415"/>
                          </a:moveTo>
                          <a:cubicBezTo>
                            <a:pt x="20043" y="181815"/>
                            <a:pt x="382012" y="58984"/>
                            <a:pt x="775656" y="0"/>
                          </a:cubicBezTo>
                          <a:cubicBezTo>
                            <a:pt x="4192925" y="-55174"/>
                            <a:pt x="5442511" y="-10769"/>
                            <a:pt x="10005604" y="0"/>
                          </a:cubicBezTo>
                          <a:cubicBezTo>
                            <a:pt x="10422614" y="-6155"/>
                            <a:pt x="10800094" y="121992"/>
                            <a:pt x="10781261" y="251415"/>
                          </a:cubicBezTo>
                          <a:cubicBezTo>
                            <a:pt x="11017010" y="495191"/>
                            <a:pt x="10935750" y="1058638"/>
                            <a:pt x="10781261" y="1257043"/>
                          </a:cubicBezTo>
                          <a:cubicBezTo>
                            <a:pt x="10791803" y="1421312"/>
                            <a:pt x="10430911" y="1472423"/>
                            <a:pt x="10005604" y="1508459"/>
                          </a:cubicBezTo>
                          <a:cubicBezTo>
                            <a:pt x="8327620" y="1587382"/>
                            <a:pt x="5009530" y="1802765"/>
                            <a:pt x="775656" y="1508459"/>
                          </a:cubicBezTo>
                          <a:cubicBezTo>
                            <a:pt x="342306" y="1512951"/>
                            <a:pt x="-8194" y="1406791"/>
                            <a:pt x="0" y="1257043"/>
                          </a:cubicBezTo>
                          <a:cubicBezTo>
                            <a:pt x="-44207" y="872331"/>
                            <a:pt x="-178551" y="608306"/>
                            <a:pt x="0" y="251415"/>
                          </a:cubicBezTo>
                          <a:close/>
                        </a:path>
                        <a:path w="10781261" h="1508459" fill="none" stroke="0" extrusionOk="0">
                          <a:moveTo>
                            <a:pt x="0" y="251415"/>
                          </a:moveTo>
                          <a:cubicBezTo>
                            <a:pt x="-20857" y="132766"/>
                            <a:pt x="336915" y="-23671"/>
                            <a:pt x="775656" y="0"/>
                          </a:cubicBezTo>
                          <a:cubicBezTo>
                            <a:pt x="4185467" y="239057"/>
                            <a:pt x="6041773" y="130725"/>
                            <a:pt x="10005604" y="0"/>
                          </a:cubicBezTo>
                          <a:cubicBezTo>
                            <a:pt x="10351314" y="17590"/>
                            <a:pt x="10704938" y="80799"/>
                            <a:pt x="10781261" y="251415"/>
                          </a:cubicBezTo>
                          <a:cubicBezTo>
                            <a:pt x="11023145" y="414578"/>
                            <a:pt x="10629505" y="943673"/>
                            <a:pt x="10781261" y="1257043"/>
                          </a:cubicBezTo>
                          <a:cubicBezTo>
                            <a:pt x="10792295" y="1401597"/>
                            <a:pt x="10501352" y="1462423"/>
                            <a:pt x="10005604" y="1508459"/>
                          </a:cubicBezTo>
                          <a:cubicBezTo>
                            <a:pt x="8488951" y="1461165"/>
                            <a:pt x="1987828" y="1611252"/>
                            <a:pt x="775656" y="1508459"/>
                          </a:cubicBezTo>
                          <a:cubicBezTo>
                            <a:pt x="291286" y="1501011"/>
                            <a:pt x="9523" y="1399545"/>
                            <a:pt x="0" y="1257043"/>
                          </a:cubicBezTo>
                          <a:cubicBezTo>
                            <a:pt x="24814" y="1019465"/>
                            <a:pt x="-183982" y="419777"/>
                            <a:pt x="0" y="2514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kern="0">
                <a:solidFill>
                  <a:srgbClr val="FFFFFF"/>
                </a:solidFill>
                <a:latin typeface="Cambria" panose="02040503050406030204" pitchFamily="18" charset="0"/>
                <a:ea typeface="Cambria" panose="02040503050406030204" pitchFamily="18" charset="0"/>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706569"/>
            </a:xfrm>
            <a:prstGeom prst="rect">
              <a:avLst/>
            </a:prstGeom>
            <a:noFill/>
          </p:spPr>
          <p:txBody>
            <a:bodyPr wrap="square" rtlCol="0">
              <a:spAutoFit/>
            </a:bodyPr>
            <a:lstStyle/>
            <a:p>
              <a:pPr algn="just" defTabSz="1219170">
                <a:buClr>
                  <a:srgbClr val="000000"/>
                </a:buClr>
              </a:pPr>
              <a:r>
                <a:rPr lang="vi-VN" sz="4000" b="1" i="0" dirty="0">
                  <a:solidFill>
                    <a:srgbClr val="000000"/>
                  </a:solidFill>
                  <a:effectLst/>
                  <a:latin typeface="Cambria" panose="02040503050406030204" pitchFamily="18" charset="0"/>
                  <a:ea typeface="Cambria" panose="02040503050406030204" pitchFamily="18" charset="0"/>
                </a:rPr>
                <a:t>Bồ: </a:t>
              </a:r>
              <a:r>
                <a:rPr lang="vi-VN" sz="4000" i="0" dirty="0">
                  <a:solidFill>
                    <a:srgbClr val="000000"/>
                  </a:solidFill>
                  <a:effectLst/>
                  <a:latin typeface="Cambria" panose="02040503050406030204" pitchFamily="18" charset="0"/>
                  <a:ea typeface="Cambria" panose="02040503050406030204" pitchFamily="18" charset="0"/>
                </a:rPr>
                <a:t>đồ dùng đan bằng tre nứa để đựng thóc, ngô, khoai, sắn,...</a:t>
              </a:r>
              <a:endParaRPr lang="vi-VN" sz="3600" kern="0" dirty="0">
                <a:solidFill>
                  <a:srgbClr val="FFECCD">
                    <a:lumMod val="2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Bồ Lúa Và Những Điều Bạn Chưa Biết - Giảm giá XL">
            <a:extLst>
              <a:ext uri="{FF2B5EF4-FFF2-40B4-BE49-F238E27FC236}">
                <a16:creationId xmlns:a16="http://schemas.microsoft.com/office/drawing/2014/main" id="{35ACD5A1-706F-4161-FE52-6C3CE1347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440" y="3249506"/>
            <a:ext cx="4944110" cy="329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2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967274" y="8325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28418" y="2230421"/>
            <a:ext cx="10781261" cy="126461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264619" fill="none" extrusionOk="0">
                          <a:moveTo>
                            <a:pt x="0" y="210774"/>
                          </a:moveTo>
                          <a:cubicBezTo>
                            <a:pt x="-72364" y="91953"/>
                            <a:pt x="292102" y="-35395"/>
                            <a:pt x="775656" y="0"/>
                          </a:cubicBezTo>
                          <a:cubicBezTo>
                            <a:pt x="4082320" y="-12071"/>
                            <a:pt x="6365854" y="147520"/>
                            <a:pt x="10005604" y="0"/>
                          </a:cubicBezTo>
                          <a:cubicBezTo>
                            <a:pt x="10332089" y="-2423"/>
                            <a:pt x="10700069" y="81278"/>
                            <a:pt x="10781261" y="210774"/>
                          </a:cubicBezTo>
                          <a:cubicBezTo>
                            <a:pt x="11007712" y="322970"/>
                            <a:pt x="10714627" y="804309"/>
                            <a:pt x="10781261" y="1053844"/>
                          </a:cubicBezTo>
                          <a:cubicBezTo>
                            <a:pt x="10739347" y="1111758"/>
                            <a:pt x="10463404" y="1223237"/>
                            <a:pt x="10005604" y="1264619"/>
                          </a:cubicBezTo>
                          <a:cubicBezTo>
                            <a:pt x="8465767" y="1381885"/>
                            <a:pt x="2227654" y="1410033"/>
                            <a:pt x="775656" y="1264619"/>
                          </a:cubicBezTo>
                          <a:cubicBezTo>
                            <a:pt x="289154" y="1259961"/>
                            <a:pt x="27497" y="1151147"/>
                            <a:pt x="0" y="1053844"/>
                          </a:cubicBezTo>
                          <a:cubicBezTo>
                            <a:pt x="32030" y="861763"/>
                            <a:pt x="-182985" y="345010"/>
                            <a:pt x="0" y="210774"/>
                          </a:cubicBezTo>
                          <a:close/>
                        </a:path>
                        <a:path w="10781261" h="1264619" stroke="0" extrusionOk="0">
                          <a:moveTo>
                            <a:pt x="0" y="210774"/>
                          </a:moveTo>
                          <a:cubicBezTo>
                            <a:pt x="17391" y="125816"/>
                            <a:pt x="382122" y="49090"/>
                            <a:pt x="775656" y="0"/>
                          </a:cubicBezTo>
                          <a:cubicBezTo>
                            <a:pt x="4204901" y="-45033"/>
                            <a:pt x="5451396" y="-154168"/>
                            <a:pt x="10005604" y="0"/>
                          </a:cubicBezTo>
                          <a:cubicBezTo>
                            <a:pt x="10432674" y="11316"/>
                            <a:pt x="10787878" y="95407"/>
                            <a:pt x="10781261" y="210774"/>
                          </a:cubicBezTo>
                          <a:cubicBezTo>
                            <a:pt x="11005511" y="421790"/>
                            <a:pt x="10944140" y="877577"/>
                            <a:pt x="10781261" y="1053844"/>
                          </a:cubicBezTo>
                          <a:cubicBezTo>
                            <a:pt x="10779173" y="1203791"/>
                            <a:pt x="10409649" y="1203750"/>
                            <a:pt x="10005604" y="1264619"/>
                          </a:cubicBezTo>
                          <a:cubicBezTo>
                            <a:pt x="8365767" y="1333147"/>
                            <a:pt x="5030824" y="1584249"/>
                            <a:pt x="775656" y="1264619"/>
                          </a:cubicBezTo>
                          <a:cubicBezTo>
                            <a:pt x="345280" y="1277952"/>
                            <a:pt x="-19339" y="1179306"/>
                            <a:pt x="0" y="1053844"/>
                          </a:cubicBezTo>
                          <a:cubicBezTo>
                            <a:pt x="-48855" y="729443"/>
                            <a:pt x="-176172" y="510069"/>
                            <a:pt x="0" y="210774"/>
                          </a:cubicBezTo>
                          <a:close/>
                        </a:path>
                        <a:path w="10781261" h="1264619" fill="none" stroke="0" extrusionOk="0">
                          <a:moveTo>
                            <a:pt x="0" y="210774"/>
                          </a:moveTo>
                          <a:cubicBezTo>
                            <a:pt x="-21860" y="110210"/>
                            <a:pt x="363058" y="-38975"/>
                            <a:pt x="775656" y="0"/>
                          </a:cubicBezTo>
                          <a:cubicBezTo>
                            <a:pt x="4220627" y="200293"/>
                            <a:pt x="6084252" y="109318"/>
                            <a:pt x="10005604" y="0"/>
                          </a:cubicBezTo>
                          <a:cubicBezTo>
                            <a:pt x="10351012" y="2397"/>
                            <a:pt x="10704453" y="60093"/>
                            <a:pt x="10781261" y="210774"/>
                          </a:cubicBezTo>
                          <a:cubicBezTo>
                            <a:pt x="11027826" y="355571"/>
                            <a:pt x="10646298" y="786466"/>
                            <a:pt x="10781261" y="1053844"/>
                          </a:cubicBezTo>
                          <a:cubicBezTo>
                            <a:pt x="10782002" y="1171263"/>
                            <a:pt x="10490572" y="1227763"/>
                            <a:pt x="10005604" y="1264619"/>
                          </a:cubicBezTo>
                          <a:cubicBezTo>
                            <a:pt x="8493357" y="1179166"/>
                            <a:pt x="1980140" y="1375837"/>
                            <a:pt x="775656" y="1264619"/>
                          </a:cubicBezTo>
                          <a:cubicBezTo>
                            <a:pt x="287228" y="1253009"/>
                            <a:pt x="8392" y="1176795"/>
                            <a:pt x="0" y="1053844"/>
                          </a:cubicBezTo>
                          <a:cubicBezTo>
                            <a:pt x="25862" y="862756"/>
                            <a:pt x="-181292" y="352571"/>
                            <a:pt x="0" y="2107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3097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Kêu (tiếng địa phương): </a:t>
              </a:r>
              <a:r>
                <a:rPr kumimoji="0" lang="vi-VN" sz="4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gọi.</a:t>
              </a:r>
              <a:endParaRPr kumimoji="0" lang="vi-VN" sz="44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61194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0" name="Google Shape;5580;p61">
            <a:extLst>
              <a:ext uri="{FF2B5EF4-FFF2-40B4-BE49-F238E27FC236}">
                <a16:creationId xmlns:a16="http://schemas.microsoft.com/office/drawing/2014/main" id="{8C0484C8-FEC1-016B-F2D8-8C486C0E77E6}"/>
              </a:ext>
            </a:extLst>
          </p:cNvPr>
          <p:cNvGrpSpPr/>
          <p:nvPr/>
        </p:nvGrpSpPr>
        <p:grpSpPr>
          <a:xfrm>
            <a:off x="6065269" y="4243194"/>
            <a:ext cx="511810" cy="568597"/>
            <a:chOff x="8109493" y="2905281"/>
            <a:chExt cx="1007103" cy="1119065"/>
          </a:xfrm>
        </p:grpSpPr>
        <p:sp>
          <p:nvSpPr>
            <p:cNvPr id="9251" name="Google Shape;5581;p61">
              <a:extLst>
                <a:ext uri="{FF2B5EF4-FFF2-40B4-BE49-F238E27FC236}">
                  <a16:creationId xmlns:a16="http://schemas.microsoft.com/office/drawing/2014/main" id="{FBC23BA5-66B5-6B37-27FA-F3325164EA9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52" name="Google Shape;5582;p61">
              <a:extLst>
                <a:ext uri="{FF2B5EF4-FFF2-40B4-BE49-F238E27FC236}">
                  <a16:creationId xmlns:a16="http://schemas.microsoft.com/office/drawing/2014/main" id="{FD7488C6-C0D1-1798-B8A9-61B0EE1F7687}"/>
                </a:ext>
              </a:extLst>
            </p:cNvPr>
            <p:cNvGrpSpPr/>
            <p:nvPr/>
          </p:nvGrpSpPr>
          <p:grpSpPr>
            <a:xfrm>
              <a:off x="8109493" y="2905281"/>
              <a:ext cx="1007103" cy="1090036"/>
              <a:chOff x="10556950" y="2998175"/>
              <a:chExt cx="1228025" cy="1329150"/>
            </a:xfrm>
          </p:grpSpPr>
          <p:sp>
            <p:nvSpPr>
              <p:cNvPr id="9253" name="Google Shape;5583;p61">
                <a:extLst>
                  <a:ext uri="{FF2B5EF4-FFF2-40B4-BE49-F238E27FC236}">
                    <a16:creationId xmlns:a16="http://schemas.microsoft.com/office/drawing/2014/main" id="{6548A3EA-FE12-131F-36A9-D83668B5F46A}"/>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4" name="Google Shape;5584;p61">
                <a:extLst>
                  <a:ext uri="{FF2B5EF4-FFF2-40B4-BE49-F238E27FC236}">
                    <a16:creationId xmlns:a16="http://schemas.microsoft.com/office/drawing/2014/main" id="{FF09A3C0-5AD8-3948-9B82-9B831ECAF317}"/>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5" name="Google Shape;5585;p61">
                <a:extLst>
                  <a:ext uri="{FF2B5EF4-FFF2-40B4-BE49-F238E27FC236}">
                    <a16:creationId xmlns:a16="http://schemas.microsoft.com/office/drawing/2014/main" id="{3A6FA00F-EBEB-0307-0734-7FAFDA1B5CE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6" name="Google Shape;5586;p61">
                <a:extLst>
                  <a:ext uri="{FF2B5EF4-FFF2-40B4-BE49-F238E27FC236}">
                    <a16:creationId xmlns:a16="http://schemas.microsoft.com/office/drawing/2014/main" id="{DB29C153-3701-09E3-1730-4C97EFACD271}"/>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7" name="Google Shape;5587;p61">
                <a:extLst>
                  <a:ext uri="{FF2B5EF4-FFF2-40B4-BE49-F238E27FC236}">
                    <a16:creationId xmlns:a16="http://schemas.microsoft.com/office/drawing/2014/main" id="{D47E2A72-EDAA-9EBD-9CEF-0BC613ABB205}"/>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8" name="Google Shape;5588;p61">
                <a:extLst>
                  <a:ext uri="{FF2B5EF4-FFF2-40B4-BE49-F238E27FC236}">
                    <a16:creationId xmlns:a16="http://schemas.microsoft.com/office/drawing/2014/main" id="{8B7E1FF0-4F10-892E-5D5A-69454D95B3C3}"/>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59" name="Google Shape;5589;p61">
            <a:extLst>
              <a:ext uri="{FF2B5EF4-FFF2-40B4-BE49-F238E27FC236}">
                <a16:creationId xmlns:a16="http://schemas.microsoft.com/office/drawing/2014/main" id="{CF22248D-14D3-03CC-71F8-404BAFF68FE7}"/>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0" name="Google Shape;5590;p61">
            <a:extLst>
              <a:ext uri="{FF2B5EF4-FFF2-40B4-BE49-F238E27FC236}">
                <a16:creationId xmlns:a16="http://schemas.microsoft.com/office/drawing/2014/main" id="{814DB5A3-03E6-98E1-E6E1-5D2A18992355}"/>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1" name="Google Shape;5629;p61">
            <a:extLst>
              <a:ext uri="{FF2B5EF4-FFF2-40B4-BE49-F238E27FC236}">
                <a16:creationId xmlns:a16="http://schemas.microsoft.com/office/drawing/2014/main" id="{FC040E21-6EFE-80E5-DDC4-F76D9E3BEA54}"/>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2" name="Google Shape;5630;p61">
            <a:extLst>
              <a:ext uri="{FF2B5EF4-FFF2-40B4-BE49-F238E27FC236}">
                <a16:creationId xmlns:a16="http://schemas.microsoft.com/office/drawing/2014/main" id="{EEA56927-C379-F799-7CBF-DF7546E9170B}"/>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3" name="Google Shape;5631;p61">
            <a:hlinkClick r:id="" action="ppaction://hlinkshowjump?jump=nextslide"/>
            <a:extLst>
              <a:ext uri="{FF2B5EF4-FFF2-40B4-BE49-F238E27FC236}">
                <a16:creationId xmlns:a16="http://schemas.microsoft.com/office/drawing/2014/main" id="{DCA29BFE-C280-9033-9828-E491291AA976}"/>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4" name="Google Shape;5639;p61">
            <a:hlinkClick r:id="" action="ppaction://hlinkshowjump?jump=nextslide"/>
            <a:extLst>
              <a:ext uri="{FF2B5EF4-FFF2-40B4-BE49-F238E27FC236}">
                <a16:creationId xmlns:a16="http://schemas.microsoft.com/office/drawing/2014/main" id="{8A7128AF-CE5D-90DF-D5EF-E1A54908FEBF}"/>
              </a:ext>
            </a:extLst>
          </p:cNvPr>
          <p:cNvSpPr/>
          <p:nvPr/>
        </p:nvSpPr>
        <p:spPr>
          <a:xfrm rot="162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5" name="Google Shape;5648;p61">
            <a:extLst>
              <a:ext uri="{FF2B5EF4-FFF2-40B4-BE49-F238E27FC236}">
                <a16:creationId xmlns:a16="http://schemas.microsoft.com/office/drawing/2014/main" id="{F4CEA6C1-DEFB-BFDF-513C-162EE8584C20}"/>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6" name="Google Shape;5654;p61">
            <a:extLst>
              <a:ext uri="{FF2B5EF4-FFF2-40B4-BE49-F238E27FC236}">
                <a16:creationId xmlns:a16="http://schemas.microsoft.com/office/drawing/2014/main" id="{9BC20392-9235-78B5-0094-C1A69E87A622}"/>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7" name="Google Shape;5655;p61">
            <a:extLst>
              <a:ext uri="{FF2B5EF4-FFF2-40B4-BE49-F238E27FC236}">
                <a16:creationId xmlns:a16="http://schemas.microsoft.com/office/drawing/2014/main" id="{46121541-80B2-5FEB-337E-135D924A45D6}"/>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68" name="Google Shape;5709;p61">
            <a:extLst>
              <a:ext uri="{FF2B5EF4-FFF2-40B4-BE49-F238E27FC236}">
                <a16:creationId xmlns:a16="http://schemas.microsoft.com/office/drawing/2014/main" id="{369E35D9-88C1-7071-E141-B486E5040079}"/>
              </a:ext>
            </a:extLst>
          </p:cNvPr>
          <p:cNvGrpSpPr/>
          <p:nvPr/>
        </p:nvGrpSpPr>
        <p:grpSpPr>
          <a:xfrm>
            <a:off x="9630068" y="3932697"/>
            <a:ext cx="1007103" cy="1119065"/>
            <a:chOff x="8109493" y="2905281"/>
            <a:chExt cx="1007103" cy="1119065"/>
          </a:xfrm>
        </p:grpSpPr>
        <p:sp>
          <p:nvSpPr>
            <p:cNvPr id="9269" name="Google Shape;5710;p61">
              <a:extLst>
                <a:ext uri="{FF2B5EF4-FFF2-40B4-BE49-F238E27FC236}">
                  <a16:creationId xmlns:a16="http://schemas.microsoft.com/office/drawing/2014/main" id="{7CBA588F-0E46-9F9A-8E5F-39F84E0CD59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70" name="Google Shape;5711;p61">
              <a:extLst>
                <a:ext uri="{FF2B5EF4-FFF2-40B4-BE49-F238E27FC236}">
                  <a16:creationId xmlns:a16="http://schemas.microsoft.com/office/drawing/2014/main" id="{BC4B50BD-9460-317D-D393-3CFB8FBF226D}"/>
                </a:ext>
              </a:extLst>
            </p:cNvPr>
            <p:cNvGrpSpPr/>
            <p:nvPr/>
          </p:nvGrpSpPr>
          <p:grpSpPr>
            <a:xfrm>
              <a:off x="8109493" y="2905281"/>
              <a:ext cx="1007103" cy="1090036"/>
              <a:chOff x="10556950" y="2998175"/>
              <a:chExt cx="1228025" cy="1329150"/>
            </a:xfrm>
          </p:grpSpPr>
          <p:sp>
            <p:nvSpPr>
              <p:cNvPr id="9271" name="Google Shape;5712;p61">
                <a:extLst>
                  <a:ext uri="{FF2B5EF4-FFF2-40B4-BE49-F238E27FC236}">
                    <a16:creationId xmlns:a16="http://schemas.microsoft.com/office/drawing/2014/main" id="{F46B63A0-BCBC-C5E3-B34B-C29E9F691419}"/>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2" name="Google Shape;5713;p61">
                <a:extLst>
                  <a:ext uri="{FF2B5EF4-FFF2-40B4-BE49-F238E27FC236}">
                    <a16:creationId xmlns:a16="http://schemas.microsoft.com/office/drawing/2014/main" id="{FBCDEA1F-91DF-B61E-1B28-9112C83EB688}"/>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3" name="Google Shape;5714;p61">
                <a:extLst>
                  <a:ext uri="{FF2B5EF4-FFF2-40B4-BE49-F238E27FC236}">
                    <a16:creationId xmlns:a16="http://schemas.microsoft.com/office/drawing/2014/main" id="{9171D7BE-4C95-BAAD-C24C-FE3D9A5784D7}"/>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4" name="Google Shape;5715;p61">
                <a:extLst>
                  <a:ext uri="{FF2B5EF4-FFF2-40B4-BE49-F238E27FC236}">
                    <a16:creationId xmlns:a16="http://schemas.microsoft.com/office/drawing/2014/main" id="{4D0AFDA1-D436-5C40-98DA-0FFEF73834B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5" name="Google Shape;5716;p61">
                <a:extLst>
                  <a:ext uri="{FF2B5EF4-FFF2-40B4-BE49-F238E27FC236}">
                    <a16:creationId xmlns:a16="http://schemas.microsoft.com/office/drawing/2014/main" id="{7ADFEDC8-87D9-91CE-924B-041D1210485E}"/>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6" name="Google Shape;5717;p61">
                <a:extLst>
                  <a:ext uri="{FF2B5EF4-FFF2-40B4-BE49-F238E27FC236}">
                    <a16:creationId xmlns:a16="http://schemas.microsoft.com/office/drawing/2014/main" id="{6B22F03D-7559-B7DB-DBC1-4C4BEA392C25}"/>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77" name="Google Shape;2351;p42">
            <a:extLst>
              <a:ext uri="{FF2B5EF4-FFF2-40B4-BE49-F238E27FC236}">
                <a16:creationId xmlns:a16="http://schemas.microsoft.com/office/drawing/2014/main" id="{1BDB9EDB-5BCD-BF0A-0773-50C854627617}"/>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9278" name="Group 9277">
            <a:extLst>
              <a:ext uri="{FF2B5EF4-FFF2-40B4-BE49-F238E27FC236}">
                <a16:creationId xmlns:a16="http://schemas.microsoft.com/office/drawing/2014/main" id="{B847D59E-0794-E2BC-EFF7-F3A53E93EA57}"/>
              </a:ext>
            </a:extLst>
          </p:cNvPr>
          <p:cNvGrpSpPr/>
          <p:nvPr/>
        </p:nvGrpSpPr>
        <p:grpSpPr>
          <a:xfrm>
            <a:off x="1356190" y="2402240"/>
            <a:ext cx="6695034" cy="2859664"/>
            <a:chOff x="-47743" y="1417617"/>
            <a:chExt cx="6695034" cy="2859664"/>
          </a:xfrm>
        </p:grpSpPr>
        <p:grpSp>
          <p:nvGrpSpPr>
            <p:cNvPr id="9279" name="Group 9278">
              <a:extLst>
                <a:ext uri="{FF2B5EF4-FFF2-40B4-BE49-F238E27FC236}">
                  <a16:creationId xmlns:a16="http://schemas.microsoft.com/office/drawing/2014/main" id="{CCB64362-7CA1-9843-312A-8CDAE31ACBC3}"/>
                </a:ext>
              </a:extLst>
            </p:cNvPr>
            <p:cNvGrpSpPr/>
            <p:nvPr/>
          </p:nvGrpSpPr>
          <p:grpSpPr>
            <a:xfrm>
              <a:off x="-47743" y="1417617"/>
              <a:ext cx="6695034" cy="2859664"/>
              <a:chOff x="2524421" y="1255651"/>
              <a:chExt cx="7524623" cy="2842692"/>
            </a:xfrm>
          </p:grpSpPr>
          <p:sp>
            <p:nvSpPr>
              <p:cNvPr id="9292" name="Rectangle: Rounded Corners 131">
                <a:extLst>
                  <a:ext uri="{FF2B5EF4-FFF2-40B4-BE49-F238E27FC236}">
                    <a16:creationId xmlns:a16="http://schemas.microsoft.com/office/drawing/2014/main" id="{11E56547-8F1A-30EC-AF7A-1BA5CACA20CD}"/>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9293" name="Rectangle: Rounded Corners 9292">
                <a:extLst>
                  <a:ext uri="{FF2B5EF4-FFF2-40B4-BE49-F238E27FC236}">
                    <a16:creationId xmlns:a16="http://schemas.microsoft.com/office/drawing/2014/main" id="{B0FEBC79-551C-15E4-8D40-8F695C5FCA02}"/>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9280" name="Group 9279">
              <a:extLst>
                <a:ext uri="{FF2B5EF4-FFF2-40B4-BE49-F238E27FC236}">
                  <a16:creationId xmlns:a16="http://schemas.microsoft.com/office/drawing/2014/main" id="{97478FA5-ED67-20DA-079E-8045BFBAED9E}"/>
                </a:ext>
              </a:extLst>
            </p:cNvPr>
            <p:cNvGrpSpPr/>
            <p:nvPr/>
          </p:nvGrpSpPr>
          <p:grpSpPr>
            <a:xfrm>
              <a:off x="2288300" y="2473815"/>
              <a:ext cx="1558527" cy="498929"/>
              <a:chOff x="2287368" y="2478771"/>
              <a:chExt cx="1558527" cy="498929"/>
            </a:xfrm>
          </p:grpSpPr>
          <p:pic>
            <p:nvPicPr>
              <p:cNvPr id="9289" name="Picture 9288" descr="Shape, circle&#10;&#10;Description automatically generated">
                <a:extLst>
                  <a:ext uri="{FF2B5EF4-FFF2-40B4-BE49-F238E27FC236}">
                    <a16:creationId xmlns:a16="http://schemas.microsoft.com/office/drawing/2014/main" id="{8BB3C053-0365-F9B0-1006-A90B3D66958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90" name="Picture 9289" descr="Shape, circle&#10;&#10;Description automatically generated">
                <a:extLst>
                  <a:ext uri="{FF2B5EF4-FFF2-40B4-BE49-F238E27FC236}">
                    <a16:creationId xmlns:a16="http://schemas.microsoft.com/office/drawing/2014/main" id="{280D4E81-DF7E-71F0-D1C0-28120AD3A5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9291" name="Picture 9290" descr="Shape, circle&#10;&#10;Description automatically generated">
                <a:extLst>
                  <a:ext uri="{FF2B5EF4-FFF2-40B4-BE49-F238E27FC236}">
                    <a16:creationId xmlns:a16="http://schemas.microsoft.com/office/drawing/2014/main" id="{8FEFF4A8-13AA-B12E-0415-05FD7A3020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1" name="Group 9280">
              <a:extLst>
                <a:ext uri="{FF2B5EF4-FFF2-40B4-BE49-F238E27FC236}">
                  <a16:creationId xmlns:a16="http://schemas.microsoft.com/office/drawing/2014/main" id="{D69A0539-9FBC-7785-5D80-6FB0C9672A2D}"/>
                </a:ext>
              </a:extLst>
            </p:cNvPr>
            <p:cNvGrpSpPr/>
            <p:nvPr/>
          </p:nvGrpSpPr>
          <p:grpSpPr>
            <a:xfrm>
              <a:off x="2534278" y="3015458"/>
              <a:ext cx="1538407" cy="493960"/>
              <a:chOff x="2287368" y="2483740"/>
              <a:chExt cx="1538407" cy="493960"/>
            </a:xfrm>
          </p:grpSpPr>
          <p:pic>
            <p:nvPicPr>
              <p:cNvPr id="9286" name="Picture 9285" descr="Shape, circle&#10;&#10;Description automatically generated">
                <a:extLst>
                  <a:ext uri="{FF2B5EF4-FFF2-40B4-BE49-F238E27FC236}">
                    <a16:creationId xmlns:a16="http://schemas.microsoft.com/office/drawing/2014/main" id="{4DA1D28B-0ACC-A35F-2AEB-7FB0EFBE88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7" name="Picture 9286" descr="Shape, circle&#10;&#10;Description automatically generated">
                <a:extLst>
                  <a:ext uri="{FF2B5EF4-FFF2-40B4-BE49-F238E27FC236}">
                    <a16:creationId xmlns:a16="http://schemas.microsoft.com/office/drawing/2014/main" id="{3CAF1245-8C2D-F5F3-FCCA-53083036A2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9288" name="Picture 9287" descr="Shape, circle&#10;&#10;Description automatically generated">
                <a:extLst>
                  <a:ext uri="{FF2B5EF4-FFF2-40B4-BE49-F238E27FC236}">
                    <a16:creationId xmlns:a16="http://schemas.microsoft.com/office/drawing/2014/main" id="{ABB3D0A9-596A-E44C-CDD1-1756F35E2F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2" name="Group 9281">
              <a:extLst>
                <a:ext uri="{FF2B5EF4-FFF2-40B4-BE49-F238E27FC236}">
                  <a16:creationId xmlns:a16="http://schemas.microsoft.com/office/drawing/2014/main" id="{65C31AA4-4FF8-E20B-3048-DE6D93CC188B}"/>
                </a:ext>
              </a:extLst>
            </p:cNvPr>
            <p:cNvGrpSpPr/>
            <p:nvPr/>
          </p:nvGrpSpPr>
          <p:grpSpPr>
            <a:xfrm>
              <a:off x="4595410" y="3599730"/>
              <a:ext cx="1558528" cy="498929"/>
              <a:chOff x="2287368" y="2478771"/>
              <a:chExt cx="1558528" cy="498929"/>
            </a:xfrm>
          </p:grpSpPr>
          <p:pic>
            <p:nvPicPr>
              <p:cNvPr id="9283" name="Picture 9282" descr="Shape, circle&#10;&#10;Description automatically generated">
                <a:extLst>
                  <a:ext uri="{FF2B5EF4-FFF2-40B4-BE49-F238E27FC236}">
                    <a16:creationId xmlns:a16="http://schemas.microsoft.com/office/drawing/2014/main" id="{4B055873-6005-9EDD-987C-4B4C14F773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4" name="Picture 9283" descr="Shape, circle&#10;&#10;Description automatically generated">
                <a:extLst>
                  <a:ext uri="{FF2B5EF4-FFF2-40B4-BE49-F238E27FC236}">
                    <a16:creationId xmlns:a16="http://schemas.microsoft.com/office/drawing/2014/main" id="{A180EBC3-8438-ED32-09F5-24BC6D3295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9285" name="Picture 9284" descr="Shape, circle&#10;&#10;Description automatically generated">
                <a:extLst>
                  <a:ext uri="{FF2B5EF4-FFF2-40B4-BE49-F238E27FC236}">
                    <a16:creationId xmlns:a16="http://schemas.microsoft.com/office/drawing/2014/main" id="{D50BC36F-6F80-1C7B-A317-DCB8DFA852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9294" name="Picture 9293" descr="A picture containing toy, vector graphics&#10;&#10;Description automatically generated">
            <a:extLst>
              <a:ext uri="{FF2B5EF4-FFF2-40B4-BE49-F238E27FC236}">
                <a16:creationId xmlns:a16="http://schemas.microsoft.com/office/drawing/2014/main" id="{840C6BD5-4359-DFF3-7C32-FFC57B214A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2121572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14:bounceEnd="85333">
                                          <p:cBhvr additive="base">
                                            <p:cTn id="7" dur="750" fill="hold"/>
                                            <p:tgtEl>
                                              <p:spTgt spid="927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cBhvr additive="base">
                                            <p:cTn id="7" dur="750" fill="hold"/>
                                            <p:tgtEl>
                                              <p:spTgt spid="9278"/>
                                            </p:tgtEl>
                                            <p:attrNameLst>
                                              <p:attrName>ppt_x</p:attrName>
                                            </p:attrNameLst>
                                          </p:cBhvr>
                                          <p:tavLst>
                                            <p:tav tm="0">
                                              <p:val>
                                                <p:strVal val="#ppt_x"/>
                                              </p:val>
                                            </p:tav>
                                            <p:tav tm="100000">
                                              <p:val>
                                                <p:strVal val="#ppt_x"/>
                                              </p:val>
                                            </p:tav>
                                          </p:tavLst>
                                        </p:anim>
                                        <p:anim calcmode="lin" valueType="num">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244" name="Google Shape;2351;p42">
            <a:extLst>
              <a:ext uri="{FF2B5EF4-FFF2-40B4-BE49-F238E27FC236}">
                <a16:creationId xmlns:a16="http://schemas.microsoft.com/office/drawing/2014/main" id="{3DF83A5B-D0CB-5172-348E-96FF1EF5580A}"/>
              </a:ext>
            </a:extLst>
          </p:cNvPr>
          <p:cNvSpPr txBox="1">
            <a:spLocks/>
          </p:cNvSpPr>
          <p:nvPr/>
        </p:nvSpPr>
        <p:spPr>
          <a:xfrm>
            <a:off x="1920925" y="103691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9245" name="Group 9244">
            <a:extLst>
              <a:ext uri="{FF2B5EF4-FFF2-40B4-BE49-F238E27FC236}">
                <a16:creationId xmlns:a16="http://schemas.microsoft.com/office/drawing/2014/main" id="{0B4E5039-7777-D793-4CA3-6ED1B0F759C1}"/>
              </a:ext>
            </a:extLst>
          </p:cNvPr>
          <p:cNvGrpSpPr/>
          <p:nvPr/>
        </p:nvGrpSpPr>
        <p:grpSpPr>
          <a:xfrm>
            <a:off x="2206661" y="2409395"/>
            <a:ext cx="7623424" cy="2859664"/>
            <a:chOff x="353341" y="1417617"/>
            <a:chExt cx="6293949" cy="2859664"/>
          </a:xfrm>
        </p:grpSpPr>
        <p:grpSp>
          <p:nvGrpSpPr>
            <p:cNvPr id="9246" name="Group 9245">
              <a:extLst>
                <a:ext uri="{FF2B5EF4-FFF2-40B4-BE49-F238E27FC236}">
                  <a16:creationId xmlns:a16="http://schemas.microsoft.com/office/drawing/2014/main" id="{DDDD3E7D-51A5-5E0F-09D3-338126CA2F7C}"/>
                </a:ext>
              </a:extLst>
            </p:cNvPr>
            <p:cNvGrpSpPr/>
            <p:nvPr/>
          </p:nvGrpSpPr>
          <p:grpSpPr>
            <a:xfrm>
              <a:off x="353341" y="1417617"/>
              <a:ext cx="6293949" cy="2859664"/>
              <a:chOff x="2975204" y="1255651"/>
              <a:chExt cx="7073839" cy="2842692"/>
            </a:xfrm>
          </p:grpSpPr>
          <p:sp>
            <p:nvSpPr>
              <p:cNvPr id="9304" name="Rectangle: Rounded Corners 70">
                <a:extLst>
                  <a:ext uri="{FF2B5EF4-FFF2-40B4-BE49-F238E27FC236}">
                    <a16:creationId xmlns:a16="http://schemas.microsoft.com/office/drawing/2014/main" id="{7D9B2B58-9DE7-3CBF-98D7-5D57280A1C1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305" name="Rectangle: Rounded Corners 9304">
                <a:extLst>
                  <a:ext uri="{FF2B5EF4-FFF2-40B4-BE49-F238E27FC236}">
                    <a16:creationId xmlns:a16="http://schemas.microsoft.com/office/drawing/2014/main" id="{538F1787-D4F3-F95C-65F0-D1CFE1D2DC9F}"/>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9247" name="Group 9246">
              <a:extLst>
                <a:ext uri="{FF2B5EF4-FFF2-40B4-BE49-F238E27FC236}">
                  <a16:creationId xmlns:a16="http://schemas.microsoft.com/office/drawing/2014/main" id="{1F106AB8-8C35-B467-A1C4-209903866515}"/>
                </a:ext>
              </a:extLst>
            </p:cNvPr>
            <p:cNvGrpSpPr/>
            <p:nvPr/>
          </p:nvGrpSpPr>
          <p:grpSpPr>
            <a:xfrm>
              <a:off x="2491877" y="2565255"/>
              <a:ext cx="1388880" cy="498929"/>
              <a:chOff x="2490945" y="2570211"/>
              <a:chExt cx="1388880" cy="498929"/>
            </a:xfrm>
          </p:grpSpPr>
          <p:pic>
            <p:nvPicPr>
              <p:cNvPr id="9301" name="Picture 9300" descr="Shape, circle&#10;&#10;Description automatically generated">
                <a:extLst>
                  <a:ext uri="{FF2B5EF4-FFF2-40B4-BE49-F238E27FC236}">
                    <a16:creationId xmlns:a16="http://schemas.microsoft.com/office/drawing/2014/main" id="{35E0CAE3-F4E6-AB48-EB9E-745B68112A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575180"/>
                <a:ext cx="456217" cy="493960"/>
              </a:xfrm>
              <a:prstGeom prst="rect">
                <a:avLst/>
              </a:prstGeom>
            </p:spPr>
          </p:pic>
          <p:pic>
            <p:nvPicPr>
              <p:cNvPr id="9302" name="Picture 9301" descr="Shape, circle&#10;&#10;Description automatically generated">
                <a:extLst>
                  <a:ext uri="{FF2B5EF4-FFF2-40B4-BE49-F238E27FC236}">
                    <a16:creationId xmlns:a16="http://schemas.microsoft.com/office/drawing/2014/main" id="{60CA30F9-E0D4-FD6C-9E89-30032F589C5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570211"/>
                <a:ext cx="526299" cy="477713"/>
              </a:xfrm>
              <a:prstGeom prst="rect">
                <a:avLst/>
              </a:prstGeom>
            </p:spPr>
          </p:pic>
          <p:pic>
            <p:nvPicPr>
              <p:cNvPr id="9303" name="Picture 9302" descr="Shape, circle&#10;&#10;Description automatically generated">
                <a:extLst>
                  <a:ext uri="{FF2B5EF4-FFF2-40B4-BE49-F238E27FC236}">
                    <a16:creationId xmlns:a16="http://schemas.microsoft.com/office/drawing/2014/main" id="{ACAF42FE-3C28-3063-635B-D70D3D25D8B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586121"/>
                <a:ext cx="604846" cy="451529"/>
              </a:xfrm>
              <a:prstGeom prst="rect">
                <a:avLst/>
              </a:prstGeom>
            </p:spPr>
          </p:pic>
        </p:grpSp>
        <p:grpSp>
          <p:nvGrpSpPr>
            <p:cNvPr id="9248" name="Group 9247">
              <a:extLst>
                <a:ext uri="{FF2B5EF4-FFF2-40B4-BE49-F238E27FC236}">
                  <a16:creationId xmlns:a16="http://schemas.microsoft.com/office/drawing/2014/main" id="{065264F4-8910-58CF-C37D-87BAF4A1BD37}"/>
                </a:ext>
              </a:extLst>
            </p:cNvPr>
            <p:cNvGrpSpPr/>
            <p:nvPr/>
          </p:nvGrpSpPr>
          <p:grpSpPr>
            <a:xfrm>
              <a:off x="2500725" y="3171920"/>
              <a:ext cx="1453584" cy="500058"/>
              <a:chOff x="2253815" y="2640202"/>
              <a:chExt cx="1453584" cy="500058"/>
            </a:xfrm>
          </p:grpSpPr>
          <p:pic>
            <p:nvPicPr>
              <p:cNvPr id="9298" name="Picture 9297" descr="Shape, circle&#10;&#10;Description automatically generated">
                <a:extLst>
                  <a:ext uri="{FF2B5EF4-FFF2-40B4-BE49-F238E27FC236}">
                    <a16:creationId xmlns:a16="http://schemas.microsoft.com/office/drawing/2014/main" id="{F31FBE3B-96B3-256E-D368-4052F61EE9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53815" y="2646300"/>
                <a:ext cx="456217" cy="493960"/>
              </a:xfrm>
              <a:prstGeom prst="rect">
                <a:avLst/>
              </a:prstGeom>
            </p:spPr>
          </p:pic>
          <p:pic>
            <p:nvPicPr>
              <p:cNvPr id="9299" name="Picture 9298" descr="Shape, circle&#10;&#10;Description automatically generated">
                <a:extLst>
                  <a:ext uri="{FF2B5EF4-FFF2-40B4-BE49-F238E27FC236}">
                    <a16:creationId xmlns:a16="http://schemas.microsoft.com/office/drawing/2014/main" id="{D4C3F4C9-E7BE-C988-E8D8-9AE04BB1E4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81100" y="2640202"/>
                <a:ext cx="526299" cy="477713"/>
              </a:xfrm>
              <a:prstGeom prst="rect">
                <a:avLst/>
              </a:prstGeom>
            </p:spPr>
          </p:pic>
          <p:pic>
            <p:nvPicPr>
              <p:cNvPr id="9300" name="Picture 9299" descr="Shape, circle&#10;&#10;Description automatically generated">
                <a:extLst>
                  <a:ext uri="{FF2B5EF4-FFF2-40B4-BE49-F238E27FC236}">
                    <a16:creationId xmlns:a16="http://schemas.microsoft.com/office/drawing/2014/main" id="{75672767-D3EE-E331-54CD-2CF879D624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13873" y="2667515"/>
                <a:ext cx="604846" cy="451529"/>
              </a:xfrm>
              <a:prstGeom prst="rect">
                <a:avLst/>
              </a:prstGeom>
            </p:spPr>
          </p:pic>
        </p:grpSp>
        <p:grpSp>
          <p:nvGrpSpPr>
            <p:cNvPr id="9249" name="Group 9248">
              <a:extLst>
                <a:ext uri="{FF2B5EF4-FFF2-40B4-BE49-F238E27FC236}">
                  <a16:creationId xmlns:a16="http://schemas.microsoft.com/office/drawing/2014/main" id="{7C42092F-A469-1E1E-C7A7-2A38D1B0DFD4}"/>
                </a:ext>
              </a:extLst>
            </p:cNvPr>
            <p:cNvGrpSpPr/>
            <p:nvPr/>
          </p:nvGrpSpPr>
          <p:grpSpPr>
            <a:xfrm>
              <a:off x="4697388" y="3741970"/>
              <a:ext cx="1439774" cy="519477"/>
              <a:chOff x="2389346" y="2621011"/>
              <a:chExt cx="1439774" cy="519477"/>
            </a:xfrm>
          </p:grpSpPr>
          <p:pic>
            <p:nvPicPr>
              <p:cNvPr id="9295" name="Picture 9294" descr="Shape, circle&#10;&#10;Description automatically generated">
                <a:extLst>
                  <a:ext uri="{FF2B5EF4-FFF2-40B4-BE49-F238E27FC236}">
                    <a16:creationId xmlns:a16="http://schemas.microsoft.com/office/drawing/2014/main" id="{AAA89C7F-9D61-A46E-8F2A-7421D7589D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89346" y="2646528"/>
                <a:ext cx="456217" cy="493960"/>
              </a:xfrm>
              <a:prstGeom prst="rect">
                <a:avLst/>
              </a:prstGeom>
            </p:spPr>
          </p:pic>
          <p:pic>
            <p:nvPicPr>
              <p:cNvPr id="9296" name="Picture 9295" descr="Shape, circle&#10;&#10;Description automatically generated">
                <a:extLst>
                  <a:ext uri="{FF2B5EF4-FFF2-40B4-BE49-F238E27FC236}">
                    <a16:creationId xmlns:a16="http://schemas.microsoft.com/office/drawing/2014/main" id="{79EEDA78-4211-9143-C3B6-F4D9953248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02821" y="2621011"/>
                <a:ext cx="526299" cy="477713"/>
              </a:xfrm>
              <a:prstGeom prst="rect">
                <a:avLst/>
              </a:prstGeom>
            </p:spPr>
          </p:pic>
          <p:pic>
            <p:nvPicPr>
              <p:cNvPr id="9297" name="Picture 9296" descr="Shape, circle&#10;&#10;Description automatically generated">
                <a:extLst>
                  <a:ext uri="{FF2B5EF4-FFF2-40B4-BE49-F238E27FC236}">
                    <a16:creationId xmlns:a16="http://schemas.microsoft.com/office/drawing/2014/main" id="{E1798712-F86D-A350-E4C6-CA0E70595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32439" y="2647195"/>
                <a:ext cx="604846" cy="451529"/>
              </a:xfrm>
              <a:prstGeom prst="rect">
                <a:avLst/>
              </a:prstGeom>
            </p:spPr>
          </p:pic>
        </p:grpSp>
      </p:grpSp>
    </p:spTree>
    <p:extLst>
      <p:ext uri="{BB962C8B-B14F-4D97-AF65-F5344CB8AC3E}">
        <p14:creationId xmlns:p14="http://schemas.microsoft.com/office/powerpoint/2010/main" val="2052716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14:bounceEnd="85333">
                                          <p:cBhvr additive="base">
                                            <p:cTn id="7" dur="750" fill="hold"/>
                                            <p:tgtEl>
                                              <p:spTgt spid="9245"/>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cBhvr additive="base">
                                            <p:cTn id="7" dur="750" fill="hold"/>
                                            <p:tgtEl>
                                              <p:spTgt spid="9245"/>
                                            </p:tgtEl>
                                            <p:attrNameLst>
                                              <p:attrName>ppt_x</p:attrName>
                                            </p:attrNameLst>
                                          </p:cBhvr>
                                          <p:tavLst>
                                            <p:tav tm="0">
                                              <p:val>
                                                <p:strVal val="#ppt_x"/>
                                              </p:val>
                                            </p:tav>
                                            <p:tav tm="100000">
                                              <p:val>
                                                <p:strVal val="#ppt_x"/>
                                              </p:val>
                                            </p:tav>
                                          </p:tavLst>
                                        </p:anim>
                                        <p:anim calcmode="lin" valueType="num">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18E"/>
                </a:solidFill>
                <a:effectLst>
                  <a:glow rad="127000">
                    <a:srgbClr val="FFFF00">
                      <a:alpha val="75000"/>
                    </a:srgbClr>
                  </a:glow>
                </a:effectLst>
                <a:uLnTx/>
                <a:uFillTx/>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
        <p:nvSpPr>
          <p:cNvPr id="3" name="Rectangle: Rounded Corners 2">
            <a:extLst>
              <a:ext uri="{FF2B5EF4-FFF2-40B4-BE49-F238E27FC236}">
                <a16:creationId xmlns:a16="http://schemas.microsoft.com/office/drawing/2014/main" id="{2FC7984F-E653-3487-B8C0-BFF1F9E3DB8B}"/>
              </a:ext>
            </a:extLst>
          </p:cNvPr>
          <p:cNvSpPr/>
          <p:nvPr/>
        </p:nvSpPr>
        <p:spPr>
          <a:xfrm>
            <a:off x="3332480" y="3495040"/>
            <a:ext cx="4947920" cy="487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14918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4"/>
          <a:srcRect b="21821"/>
          <a:stretch/>
        </p:blipFill>
        <p:spPr>
          <a:xfrm>
            <a:off x="-16598" y="-70294"/>
            <a:ext cx="12191999" cy="6353108"/>
          </a:xfrm>
          <a:prstGeom prst="rect">
            <a:avLst/>
          </a:prstGeom>
        </p:spPr>
      </p:pic>
      <p:pic>
        <p:nvPicPr>
          <p:cNvPr id="6" name="16 NK PowerSkills"/>
          <p:cNvPicPr>
            <a:picLocks noChangeAspect="1"/>
          </p:cNvPicPr>
          <p:nvPr/>
        </p:nvPicPr>
        <p:blipFill>
          <a:blip r:embed="rId5">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6">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7">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8">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9">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0">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2">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3">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5">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6">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06 NK PowerSkills"/>
          <p:cNvPicPr>
            <a:picLocks noChangeAspect="1"/>
          </p:cNvPicPr>
          <p:nvPr/>
        </p:nvPicPr>
        <p:blipFill rotWithShape="1">
          <a:blip r:embed="rId17">
            <a:clrChange>
              <a:clrFrom>
                <a:srgbClr val="FFFFFF"/>
              </a:clrFrom>
              <a:clrTo>
                <a:srgbClr val="FFFFFF">
                  <a:alpha val="0"/>
                </a:srgbClr>
              </a:clrTo>
            </a:clrChange>
          </a:blip>
          <a:srcRect b="29545"/>
          <a:stretch/>
        </p:blipFill>
        <p:spPr>
          <a:xfrm>
            <a:off x="770441" y="5294110"/>
            <a:ext cx="1398590" cy="1770605"/>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102" name="Ghé thăm Fb.com/nkpowerskills">
            <a:hlinkClick r:id="rId22" action="ppaction://hlinksldjump"/>
          </p:cNvPr>
          <p:cNvSpPr/>
          <p:nvPr/>
        </p:nvSpPr>
        <p:spPr>
          <a:xfrm>
            <a:off x="1083709" y="4913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2" name="05 NK PowerSkills"/>
          <p:cNvPicPr>
            <a:picLocks noChangeAspect="1"/>
          </p:cNvPicPr>
          <p:nvPr/>
        </p:nvPicPr>
        <p:blipFill rotWithShape="1">
          <a:blip r:embed="rId23">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3">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3">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4">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40" name="01 NK PowerSkills"/>
          <p:cNvPicPr>
            <a:picLocks noChangeAspect="1"/>
          </p:cNvPicPr>
          <p:nvPr/>
        </p:nvPicPr>
        <p:blipFill rotWithShape="1">
          <a:blip r:embed="rId23">
            <a:clrChange>
              <a:clrFrom>
                <a:srgbClr val="FFFFFF"/>
              </a:clrFrom>
              <a:clrTo>
                <a:srgbClr val="FFFFFF">
                  <a:alpha val="0"/>
                </a:srgbClr>
              </a:clrTo>
            </a:clrChange>
          </a:blip>
          <a:srcRect b="75843"/>
          <a:stretch/>
        </p:blipFill>
        <p:spPr>
          <a:xfrm rot="20718770" flipH="1">
            <a:off x="541645" y="5313584"/>
            <a:ext cx="1246737" cy="1526776"/>
          </a:xfrm>
          <a:prstGeom prst="rect">
            <a:avLst/>
          </a:prstGeom>
        </p:spPr>
      </p:pic>
      <p:pic>
        <p:nvPicPr>
          <p:cNvPr id="27" name="01 NK PowerSkills" descr="Káº¿t quáº£ hÃ¬nh áº£nh cho win text gif">
            <a:hlinkClick r:id="rId25"/>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7" action="ppaction://hlinksldjump"/>
            <a:extLst>
              <a:ext uri="{FF2B5EF4-FFF2-40B4-BE49-F238E27FC236}">
                <a16:creationId xmlns:a16="http://schemas.microsoft.com/office/drawing/2014/main" id="{1E863B3C-A242-F374-90D8-BE8201D19CE1}"/>
              </a:ext>
            </a:extLst>
          </p:cNvPr>
          <p:cNvSpPr/>
          <p:nvPr/>
        </p:nvSpPr>
        <p:spPr>
          <a:xfrm>
            <a:off x="9987280" y="111760"/>
            <a:ext cx="1473200" cy="548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10684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40"/>
                                        </p:tgtEl>
                                        <p:attrNameLst>
                                          <p:attrName>r</p:attrName>
                                        </p:attrNameLst>
                                      </p:cBhvr>
                                    </p:animRot>
                                    <p:animRot by="-240000">
                                      <p:cBhvr>
                                        <p:cTn id="31" dur="400" fill="hold">
                                          <p:stCondLst>
                                            <p:cond delay="400"/>
                                          </p:stCondLst>
                                        </p:cTn>
                                        <p:tgtEl>
                                          <p:spTgt spid="40"/>
                                        </p:tgtEl>
                                        <p:attrNameLst>
                                          <p:attrName>r</p:attrName>
                                        </p:attrNameLst>
                                      </p:cBhvr>
                                    </p:animRot>
                                    <p:animRot by="240000">
                                      <p:cBhvr>
                                        <p:cTn id="32" dur="400" fill="hold">
                                          <p:stCondLst>
                                            <p:cond delay="800"/>
                                          </p:stCondLst>
                                        </p:cTn>
                                        <p:tgtEl>
                                          <p:spTgt spid="40"/>
                                        </p:tgtEl>
                                        <p:attrNameLst>
                                          <p:attrName>r</p:attrName>
                                        </p:attrNameLst>
                                      </p:cBhvr>
                                    </p:animRot>
                                    <p:animRot by="-240000">
                                      <p:cBhvr>
                                        <p:cTn id="33" dur="400" fill="hold">
                                          <p:stCondLst>
                                            <p:cond delay="1200"/>
                                          </p:stCondLst>
                                        </p:cTn>
                                        <p:tgtEl>
                                          <p:spTgt spid="40"/>
                                        </p:tgtEl>
                                        <p:attrNameLst>
                                          <p:attrName>r</p:attrName>
                                        </p:attrNameLst>
                                      </p:cBhvr>
                                    </p:animRot>
                                    <p:animRot by="120000">
                                      <p:cBhvr>
                                        <p:cTn id="34" dur="400" fill="hold">
                                          <p:stCondLst>
                                            <p:cond delay="16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subTnLst>
                                    <p:audio>
                                      <p:cMediaNode>
                                        <p:cTn display="0" masterRel="sameClick">
                                          <p:stCondLst>
                                            <p:cond evt="begin" delay="0">
                                              <p:tn val="42"/>
                                            </p:cond>
                                          </p:stCondLst>
                                          <p:endCondLst>
                                            <p:cond evt="onStopAudio" delay="0">
                                              <p:tgtEl>
                                                <p:sldTgt/>
                                              </p:tgtEl>
                                            </p:cond>
                                          </p:endCondLst>
                                        </p:cTn>
                                        <p:tgtEl>
                                          <p:sndTgt r:embed="rId2" name="Am-thanh-phep-thuat-www_nhacchuongvui_com.wav"/>
                                        </p:tgtEl>
                                      </p:cMediaNode>
                                    </p:audio>
                                  </p:subTnLst>
                                </p:cTn>
                              </p:par>
                              <p:par>
                                <p:cTn id="45" presetID="32" presetClass="emph" presetSubtype="0" repeatCount="indefinite" fill="hold" nodeType="withEffect">
                                  <p:stCondLst>
                                    <p:cond delay="0"/>
                                  </p:stCondLst>
                                  <p:childTnLst>
                                    <p:animRot by="120000">
                                      <p:cBhvr>
                                        <p:cTn id="46" dur="200" fill="hold">
                                          <p:stCondLst>
                                            <p:cond delay="0"/>
                                          </p:stCondLst>
                                        </p:cTn>
                                        <p:tgtEl>
                                          <p:spTgt spid="55"/>
                                        </p:tgtEl>
                                        <p:attrNameLst>
                                          <p:attrName>r</p:attrName>
                                        </p:attrNameLst>
                                      </p:cBhvr>
                                    </p:animRot>
                                    <p:animRot by="-240000">
                                      <p:cBhvr>
                                        <p:cTn id="47" dur="400" fill="hold">
                                          <p:stCondLst>
                                            <p:cond delay="400"/>
                                          </p:stCondLst>
                                        </p:cTn>
                                        <p:tgtEl>
                                          <p:spTgt spid="55"/>
                                        </p:tgtEl>
                                        <p:attrNameLst>
                                          <p:attrName>r</p:attrName>
                                        </p:attrNameLst>
                                      </p:cBhvr>
                                    </p:animRot>
                                    <p:animRot by="240000">
                                      <p:cBhvr>
                                        <p:cTn id="48" dur="400" fill="hold">
                                          <p:stCondLst>
                                            <p:cond delay="800"/>
                                          </p:stCondLst>
                                        </p:cTn>
                                        <p:tgtEl>
                                          <p:spTgt spid="55"/>
                                        </p:tgtEl>
                                        <p:attrNameLst>
                                          <p:attrName>r</p:attrName>
                                        </p:attrNameLst>
                                      </p:cBhvr>
                                    </p:animRot>
                                    <p:animRot by="-240000">
                                      <p:cBhvr>
                                        <p:cTn id="49" dur="400" fill="hold">
                                          <p:stCondLst>
                                            <p:cond delay="1200"/>
                                          </p:stCondLst>
                                        </p:cTn>
                                        <p:tgtEl>
                                          <p:spTgt spid="55"/>
                                        </p:tgtEl>
                                        <p:attrNameLst>
                                          <p:attrName>r</p:attrName>
                                        </p:attrNameLst>
                                      </p:cBhvr>
                                    </p:animRot>
                                    <p:animRot by="120000">
                                      <p:cBhvr>
                                        <p:cTn id="50" dur="400" fill="hold">
                                          <p:stCondLst>
                                            <p:cond delay="1600"/>
                                          </p:stCondLst>
                                        </p:cTn>
                                        <p:tgtEl>
                                          <p:spTgt spid="55"/>
                                        </p:tgtEl>
                                        <p:attrNameLst>
                                          <p:attrName>r</p:attrName>
                                        </p:attrNameLst>
                                      </p:cBhvr>
                                    </p:animRot>
                                  </p:childTnLst>
                                </p:cTn>
                              </p:par>
                              <p:par>
                                <p:cTn id="51" presetID="10" presetClass="exit" presetSubtype="0" fill="hold" grpId="0" nodeType="withEffect">
                                  <p:stCondLst>
                                    <p:cond delay="0"/>
                                  </p:stCondLst>
                                  <p:childTnLst>
                                    <p:animEffect transition="out" filter="fade">
                                      <p:cBhvr>
                                        <p:cTn id="52" dur="500"/>
                                        <p:tgtEl>
                                          <p:spTgt spid="98"/>
                                        </p:tgtEl>
                                      </p:cBhvr>
                                    </p:animEffect>
                                    <p:set>
                                      <p:cBhvr>
                                        <p:cTn id="53"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4" restart="whenNotActive" fill="hold" evtFilter="cancelBubble" nodeType="interactiveSeq">
                <p:stCondLst>
                  <p:cond evt="onClick" delay="0">
                    <p:tgtEl>
                      <p:spTgt spid="9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withEffect">
                                  <p:stCondLst>
                                    <p:cond delay="0"/>
                                  </p:stCondLst>
                                  <p:childTnLst>
                                    <p:animEffect transition="out" filter="fade">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2" name="Am-thanh-phep-thuat-www_nhacchuongvui_com.wav"/>
                                        </p:tgtEl>
                                      </p:cMediaNode>
                                    </p:audio>
                                  </p:subTnLst>
                                </p:cTn>
                              </p:par>
                              <p:par>
                                <p:cTn id="64" presetID="32" presetClass="emph" presetSubtype="0" repeatCount="indefinite" fill="hold" nodeType="withEffect">
                                  <p:stCondLst>
                                    <p:cond delay="0"/>
                                  </p:stCondLst>
                                  <p:childTnLst>
                                    <p:animRot by="120000">
                                      <p:cBhvr>
                                        <p:cTn id="65" dur="200" fill="hold">
                                          <p:stCondLst>
                                            <p:cond delay="0"/>
                                          </p:stCondLst>
                                        </p:cTn>
                                        <p:tgtEl>
                                          <p:spTgt spid="20"/>
                                        </p:tgtEl>
                                        <p:attrNameLst>
                                          <p:attrName>r</p:attrName>
                                        </p:attrNameLst>
                                      </p:cBhvr>
                                    </p:animRot>
                                    <p:animRot by="-240000">
                                      <p:cBhvr>
                                        <p:cTn id="66" dur="400" fill="hold">
                                          <p:stCondLst>
                                            <p:cond delay="400"/>
                                          </p:stCondLst>
                                        </p:cTn>
                                        <p:tgtEl>
                                          <p:spTgt spid="20"/>
                                        </p:tgtEl>
                                        <p:attrNameLst>
                                          <p:attrName>r</p:attrName>
                                        </p:attrNameLst>
                                      </p:cBhvr>
                                    </p:animRot>
                                    <p:animRot by="240000">
                                      <p:cBhvr>
                                        <p:cTn id="67" dur="400" fill="hold">
                                          <p:stCondLst>
                                            <p:cond delay="800"/>
                                          </p:stCondLst>
                                        </p:cTn>
                                        <p:tgtEl>
                                          <p:spTgt spid="20"/>
                                        </p:tgtEl>
                                        <p:attrNameLst>
                                          <p:attrName>r</p:attrName>
                                        </p:attrNameLst>
                                      </p:cBhvr>
                                    </p:animRot>
                                    <p:animRot by="-240000">
                                      <p:cBhvr>
                                        <p:cTn id="68" dur="400" fill="hold">
                                          <p:stCondLst>
                                            <p:cond delay="1200"/>
                                          </p:stCondLst>
                                        </p:cTn>
                                        <p:tgtEl>
                                          <p:spTgt spid="20"/>
                                        </p:tgtEl>
                                        <p:attrNameLst>
                                          <p:attrName>r</p:attrName>
                                        </p:attrNameLst>
                                      </p:cBhvr>
                                    </p:animRot>
                                    <p:animRot by="120000">
                                      <p:cBhvr>
                                        <p:cTn id="69" dur="400" fill="hold">
                                          <p:stCondLst>
                                            <p:cond delay="1600"/>
                                          </p:stCondLst>
                                        </p:cTn>
                                        <p:tgtEl>
                                          <p:spTgt spid="20"/>
                                        </p:tgtEl>
                                        <p:attrNameLst>
                                          <p:attrName>r</p:attrName>
                                        </p:attrNameLst>
                                      </p:cBhvr>
                                    </p:animRot>
                                  </p:childTnLst>
                                </p:cTn>
                              </p:par>
                              <p:par>
                                <p:cTn id="70" presetID="10" presetClass="exit" presetSubtype="0" fill="hold" grpId="0" nodeType="withEffect">
                                  <p:stCondLst>
                                    <p:cond delay="0"/>
                                  </p:stCondLst>
                                  <p:childTnLst>
                                    <p:animEffect transition="out" filter="fade">
                                      <p:cBhvr>
                                        <p:cTn id="71" dur="500"/>
                                        <p:tgtEl>
                                          <p:spTgt spid="99"/>
                                        </p:tgtEl>
                                      </p:cBhvr>
                                    </p:animEffect>
                                    <p:set>
                                      <p:cBhvr>
                                        <p:cTn id="72"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73" restart="whenNotActive" fill="hold" evtFilter="cancelBubble" nodeType="interactiveSeq">
                <p:stCondLst>
                  <p:cond evt="onClick" delay="0">
                    <p:tgtEl>
                      <p:spTgt spid="10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subTnLst>
                                    <p:audio>
                                      <p:cMediaNode>
                                        <p:cTn display="0" masterRel="sameClick">
                                          <p:stCondLst>
                                            <p:cond evt="begin" delay="0">
                                              <p:tn val="80"/>
                                            </p:cond>
                                          </p:stCondLst>
                                          <p:endCondLst>
                                            <p:cond evt="onStopAudio" delay="0">
                                              <p:tgtEl>
                                                <p:sldTgt/>
                                              </p:tgtEl>
                                            </p:cond>
                                          </p:endCondLst>
                                        </p:cTn>
                                        <p:tgtEl>
                                          <p:sndTgt r:embed="rId2" name="Am-thanh-phep-thuat-www_nhacchuongvui_com.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48"/>
                                        </p:tgtEl>
                                        <p:attrNameLst>
                                          <p:attrName>r</p:attrName>
                                        </p:attrNameLst>
                                      </p:cBhvr>
                                    </p:animRot>
                                    <p:animRot by="-240000">
                                      <p:cBhvr>
                                        <p:cTn id="85" dur="400" fill="hold">
                                          <p:stCondLst>
                                            <p:cond delay="400"/>
                                          </p:stCondLst>
                                        </p:cTn>
                                        <p:tgtEl>
                                          <p:spTgt spid="48"/>
                                        </p:tgtEl>
                                        <p:attrNameLst>
                                          <p:attrName>r</p:attrName>
                                        </p:attrNameLst>
                                      </p:cBhvr>
                                    </p:animRot>
                                    <p:animRot by="240000">
                                      <p:cBhvr>
                                        <p:cTn id="86" dur="400" fill="hold">
                                          <p:stCondLst>
                                            <p:cond delay="800"/>
                                          </p:stCondLst>
                                        </p:cTn>
                                        <p:tgtEl>
                                          <p:spTgt spid="48"/>
                                        </p:tgtEl>
                                        <p:attrNameLst>
                                          <p:attrName>r</p:attrName>
                                        </p:attrNameLst>
                                      </p:cBhvr>
                                    </p:animRot>
                                    <p:animRot by="-240000">
                                      <p:cBhvr>
                                        <p:cTn id="87" dur="400" fill="hold">
                                          <p:stCondLst>
                                            <p:cond delay="1200"/>
                                          </p:stCondLst>
                                        </p:cTn>
                                        <p:tgtEl>
                                          <p:spTgt spid="48"/>
                                        </p:tgtEl>
                                        <p:attrNameLst>
                                          <p:attrName>r</p:attrName>
                                        </p:attrNameLst>
                                      </p:cBhvr>
                                    </p:animRot>
                                    <p:animRot by="120000">
                                      <p:cBhvr>
                                        <p:cTn id="88" dur="400" fill="hold">
                                          <p:stCondLst>
                                            <p:cond delay="1600"/>
                                          </p:stCondLst>
                                        </p:cTn>
                                        <p:tgtEl>
                                          <p:spTgt spid="48"/>
                                        </p:tgtEl>
                                        <p:attrNameLst>
                                          <p:attrName>r</p:attrName>
                                        </p:attrNameLst>
                                      </p:cBhvr>
                                    </p:animRot>
                                  </p:childTnLst>
                                </p:cTn>
                              </p:par>
                              <p:par>
                                <p:cTn id="89" presetID="10" presetClass="exit" presetSubtype="0" fill="hold" grpId="0" nodeType="withEffect">
                                  <p:stCondLst>
                                    <p:cond delay="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92" restart="whenNotActive" fill="hold" evtFilter="cancelBubble" nodeType="interactiveSeq">
                <p:stCondLst>
                  <p:cond evt="onClick" delay="0">
                    <p:tgtEl>
                      <p:spTgt spid="10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withEffect">
                                  <p:stCondLst>
                                    <p:cond delay="0"/>
                                  </p:stCondLst>
                                  <p:childTnLst>
                                    <p:animEffect transition="out" filter="fade">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500"/>
                                        <p:tgtEl>
                                          <p:spTgt spid="17"/>
                                        </p:tgtEl>
                                      </p:cBhvr>
                                    </p:animEffect>
                                  </p:childTnLst>
                                  <p:subTnLst>
                                    <p:audio>
                                      <p:cMediaNode>
                                        <p:cTn display="0" masterRel="sameClick">
                                          <p:stCondLst>
                                            <p:cond evt="begin" delay="0">
                                              <p:tn val="99"/>
                                            </p:cond>
                                          </p:stCondLst>
                                          <p:endCondLst>
                                            <p:cond evt="onStopAudio" delay="0">
                                              <p:tgtEl>
                                                <p:sldTgt/>
                                              </p:tgtEl>
                                            </p:cond>
                                          </p:endCondLst>
                                        </p:cTn>
                                        <p:tgtEl>
                                          <p:sndTgt r:embed="rId2" name="Am-thanh-phep-thuat-www_nhacchuongvui_com.wav"/>
                                        </p:tgtEl>
                                      </p:cMediaNode>
                                    </p:audio>
                                  </p:subTnLst>
                                </p:cTn>
                              </p:par>
                              <p:par>
                                <p:cTn id="102" presetID="32" presetClass="emph" presetSubtype="0" repeatCount="indefinite" fill="hold" nodeType="withEffect">
                                  <p:stCondLst>
                                    <p:cond delay="0"/>
                                  </p:stCondLst>
                                  <p:childTnLst>
                                    <p:animRot by="120000">
                                      <p:cBhvr>
                                        <p:cTn id="103" dur="200" fill="hold">
                                          <p:stCondLst>
                                            <p:cond delay="0"/>
                                          </p:stCondLst>
                                        </p:cTn>
                                        <p:tgtEl>
                                          <p:spTgt spid="17"/>
                                        </p:tgtEl>
                                        <p:attrNameLst>
                                          <p:attrName>r</p:attrName>
                                        </p:attrNameLst>
                                      </p:cBhvr>
                                    </p:animRot>
                                    <p:animRot by="-240000">
                                      <p:cBhvr>
                                        <p:cTn id="104" dur="400" fill="hold">
                                          <p:stCondLst>
                                            <p:cond delay="400"/>
                                          </p:stCondLst>
                                        </p:cTn>
                                        <p:tgtEl>
                                          <p:spTgt spid="17"/>
                                        </p:tgtEl>
                                        <p:attrNameLst>
                                          <p:attrName>r</p:attrName>
                                        </p:attrNameLst>
                                      </p:cBhvr>
                                    </p:animRot>
                                    <p:animRot by="240000">
                                      <p:cBhvr>
                                        <p:cTn id="105" dur="400" fill="hold">
                                          <p:stCondLst>
                                            <p:cond delay="800"/>
                                          </p:stCondLst>
                                        </p:cTn>
                                        <p:tgtEl>
                                          <p:spTgt spid="17"/>
                                        </p:tgtEl>
                                        <p:attrNameLst>
                                          <p:attrName>r</p:attrName>
                                        </p:attrNameLst>
                                      </p:cBhvr>
                                    </p:animRot>
                                    <p:animRot by="-240000">
                                      <p:cBhvr>
                                        <p:cTn id="106" dur="400" fill="hold">
                                          <p:stCondLst>
                                            <p:cond delay="1200"/>
                                          </p:stCondLst>
                                        </p:cTn>
                                        <p:tgtEl>
                                          <p:spTgt spid="17"/>
                                        </p:tgtEl>
                                        <p:attrNameLst>
                                          <p:attrName>r</p:attrName>
                                        </p:attrNameLst>
                                      </p:cBhvr>
                                    </p:animRot>
                                    <p:animRot by="120000">
                                      <p:cBhvr>
                                        <p:cTn id="107" dur="400" fill="hold">
                                          <p:stCondLst>
                                            <p:cond delay="1600"/>
                                          </p:stCondLst>
                                        </p:cTn>
                                        <p:tgtEl>
                                          <p:spTgt spid="17"/>
                                        </p:tgtEl>
                                        <p:attrNameLst>
                                          <p:attrName>r</p:attrName>
                                        </p:attrNameLst>
                                      </p:cBhvr>
                                    </p:animRot>
                                  </p:childTnLst>
                                </p:cTn>
                              </p:par>
                              <p:par>
                                <p:cTn id="108" presetID="10" presetClass="exit" presetSubtype="0" fill="hold" grpId="0" nodeType="withEffect">
                                  <p:stCondLst>
                                    <p:cond delay="0"/>
                                  </p:stCondLst>
                                  <p:childTnLst>
                                    <p:animEffect transition="out" filter="fade">
                                      <p:cBhvr>
                                        <p:cTn id="109" dur="500"/>
                                        <p:tgtEl>
                                          <p:spTgt spid="101"/>
                                        </p:tgtEl>
                                      </p:cBhvr>
                                    </p:animEffect>
                                    <p:set>
                                      <p:cBhvr>
                                        <p:cTn id="110"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11" restart="whenNotActive" fill="hold" evtFilter="cancelBubble" nodeType="interactiveSeq">
                <p:stCondLst>
                  <p:cond evt="onClick" delay="0">
                    <p:tgtEl>
                      <p:spTgt spid="102"/>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withEffect">
                                  <p:stCondLst>
                                    <p:cond delay="0"/>
                                  </p:stCondLst>
                                  <p:childTnLst>
                                    <p:animEffect transition="out" filter="fade">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500"/>
                                        <p:tgtEl>
                                          <p:spTgt spid="50"/>
                                        </p:tgtEl>
                                      </p:cBhvr>
                                    </p:animEffect>
                                  </p:childTnLst>
                                  <p:subTnLst>
                                    <p:audio>
                                      <p:cMediaNode>
                                        <p:cTn display="0" masterRel="sameClick">
                                          <p:stCondLst>
                                            <p:cond evt="begin" delay="0">
                                              <p:tn val="118"/>
                                            </p:cond>
                                          </p:stCondLst>
                                          <p:endCondLst>
                                            <p:cond evt="onStopAudio" delay="0">
                                              <p:tgtEl>
                                                <p:sldTgt/>
                                              </p:tgtEl>
                                            </p:cond>
                                          </p:endCondLst>
                                        </p:cTn>
                                        <p:tgtEl>
                                          <p:sndTgt r:embed="rId2" name="Am-thanh-phep-thuat-www_nhacchuongvui_com.wav"/>
                                        </p:tgtEl>
                                      </p:cMediaNode>
                                    </p:audio>
                                  </p:subTnLst>
                                </p:cTn>
                              </p:par>
                              <p:par>
                                <p:cTn id="121" presetID="32" presetClass="emph" presetSubtype="0" repeatCount="indefinite" fill="hold" nodeType="withEffect">
                                  <p:stCondLst>
                                    <p:cond delay="0"/>
                                  </p:stCondLst>
                                  <p:childTnLst>
                                    <p:animRot by="120000">
                                      <p:cBhvr>
                                        <p:cTn id="122" dur="200" fill="hold">
                                          <p:stCondLst>
                                            <p:cond delay="0"/>
                                          </p:stCondLst>
                                        </p:cTn>
                                        <p:tgtEl>
                                          <p:spTgt spid="50"/>
                                        </p:tgtEl>
                                        <p:attrNameLst>
                                          <p:attrName>r</p:attrName>
                                        </p:attrNameLst>
                                      </p:cBhvr>
                                    </p:animRot>
                                    <p:animRot by="-240000">
                                      <p:cBhvr>
                                        <p:cTn id="123" dur="400" fill="hold">
                                          <p:stCondLst>
                                            <p:cond delay="400"/>
                                          </p:stCondLst>
                                        </p:cTn>
                                        <p:tgtEl>
                                          <p:spTgt spid="50"/>
                                        </p:tgtEl>
                                        <p:attrNameLst>
                                          <p:attrName>r</p:attrName>
                                        </p:attrNameLst>
                                      </p:cBhvr>
                                    </p:animRot>
                                    <p:animRot by="240000">
                                      <p:cBhvr>
                                        <p:cTn id="124" dur="400" fill="hold">
                                          <p:stCondLst>
                                            <p:cond delay="800"/>
                                          </p:stCondLst>
                                        </p:cTn>
                                        <p:tgtEl>
                                          <p:spTgt spid="50"/>
                                        </p:tgtEl>
                                        <p:attrNameLst>
                                          <p:attrName>r</p:attrName>
                                        </p:attrNameLst>
                                      </p:cBhvr>
                                    </p:animRot>
                                    <p:animRot by="-240000">
                                      <p:cBhvr>
                                        <p:cTn id="125" dur="400" fill="hold">
                                          <p:stCondLst>
                                            <p:cond delay="1200"/>
                                          </p:stCondLst>
                                        </p:cTn>
                                        <p:tgtEl>
                                          <p:spTgt spid="50"/>
                                        </p:tgtEl>
                                        <p:attrNameLst>
                                          <p:attrName>r</p:attrName>
                                        </p:attrNameLst>
                                      </p:cBhvr>
                                    </p:animRot>
                                    <p:animRot by="120000">
                                      <p:cBhvr>
                                        <p:cTn id="126" dur="400" fill="hold">
                                          <p:stCondLst>
                                            <p:cond delay="1600"/>
                                          </p:stCondLst>
                                        </p:cTn>
                                        <p:tgtEl>
                                          <p:spTgt spid="50"/>
                                        </p:tgtEl>
                                        <p:attrNameLst>
                                          <p:attrName>r</p:attrName>
                                        </p:attrNameLst>
                                      </p:cBhvr>
                                    </p:animRot>
                                  </p:childTnLst>
                                </p:cTn>
                              </p:par>
                              <p:par>
                                <p:cTn id="127" presetID="10" presetClass="exit" presetSubtype="0" fill="hold" grpId="0" nodeType="withEffect">
                                  <p:stCondLst>
                                    <p:cond delay="0"/>
                                  </p:stCondLst>
                                  <p:childTnLst>
                                    <p:animEffect transition="out" filter="fade">
                                      <p:cBhvr>
                                        <p:cTn id="128" dur="500"/>
                                        <p:tgtEl>
                                          <p:spTgt spid="102"/>
                                        </p:tgtEl>
                                      </p:cBhvr>
                                    </p:animEffect>
                                    <p:set>
                                      <p:cBhvr>
                                        <p:cTn id="129"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30" restart="whenNotActive" fill="hold" evtFilter="cancelBubble" nodeType="interactiveSeq">
                <p:stCondLst>
                  <p:cond evt="onClick" delay="0">
                    <p:tgtEl>
                      <p:spTgt spid="1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500"/>
                                        <p:tgtEl>
                                          <p:spTgt spid="27"/>
                                        </p:tgtEl>
                                      </p:cBhvr>
                                    </p:animEffect>
                                  </p:childTnLst>
                                  <p:subTnLst>
                                    <p:audio>
                                      <p:cMediaNode>
                                        <p:cTn display="0" masterRel="sameClick">
                                          <p:stCondLst>
                                            <p:cond evt="begin" delay="0">
                                              <p:tn val="13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P spid="10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D50C9FD-7433-A3D9-6396-0836A1414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35" y="2808395"/>
            <a:ext cx="3844290" cy="3849736"/>
          </a:xfrm>
          <a:prstGeom prst="rect">
            <a:avLst/>
          </a:prstGeom>
        </p:spPr>
      </p:pic>
      <p:sp>
        <p:nvSpPr>
          <p:cNvPr id="5" name="Speech Bubble: Rectangle with Corners Rounded 4">
            <a:extLst>
              <a:ext uri="{FF2B5EF4-FFF2-40B4-BE49-F238E27FC236}">
                <a16:creationId xmlns:a16="http://schemas.microsoft.com/office/drawing/2014/main" id="{96E955F2-9E34-B08E-E24D-7B28FE0276DC}"/>
              </a:ext>
            </a:extLst>
          </p:cNvPr>
          <p:cNvSpPr/>
          <p:nvPr/>
        </p:nvSpPr>
        <p:spPr>
          <a:xfrm>
            <a:off x="2743198" y="1552576"/>
            <a:ext cx="9067801" cy="1866900"/>
          </a:xfrm>
          <a:prstGeom prst="wedgeRoundRectCallout">
            <a:avLst>
              <a:gd name="adj1" fmla="val -47096"/>
              <a:gd name="adj2" fmla="val 65726"/>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Để kỉ niệm sinh nhật Bác Hồ (ngày 19 tháng 5), trường em tổ chức những hoạt động gì?</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487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Nhà thơ lên thăm Bác Hồ ở đâu và vào thời gian nào?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607410" y="3824868"/>
            <a:ext cx="8928510" cy="1529452"/>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Nhà thơ lên thăm Bác Hồ ở Việt Bắc vào một sáng tháng Năm.</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7" name="Picture 56">
            <a:hlinkClick r:id="rId4"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C2EF9-44B6-16A5-1EB1-7E731ED9543D}"/>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C9534067-335A-1039-EA44-E1FE31354CB8}"/>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416A032D-2D9D-136F-564F-122B0502E9EC}"/>
              </a:ext>
            </a:extLst>
          </p:cNvPr>
          <p:cNvSpPr txBox="1"/>
          <p:nvPr/>
        </p:nvSpPr>
        <p:spPr>
          <a:xfrm>
            <a:off x="1107462" y="307426"/>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2.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gì đẹp?</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8DFFAEAF-9EDA-E3BA-E012-983C96BF03AF}"/>
              </a:ext>
            </a:extLst>
          </p:cNvPr>
          <p:cNvSpPr/>
          <p:nvPr/>
        </p:nvSpPr>
        <p:spPr>
          <a:xfrm>
            <a:off x="1607410" y="3149600"/>
            <a:ext cx="8928510" cy="22047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suối dài, có nương ngô xanh mướt, có gió ngàn thổi reo vui...</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567FD46E-B097-5A6C-5C95-BBCB5F6D4B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183A33BF-D37E-C5EA-575C-D8293C433F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D6119-83C3-392A-9E67-A9F2DA73BABC}"/>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97A18099-1494-0ABF-2A17-FC8B8AA5CE0A}"/>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379384F2-34D2-6148-12AA-9D46BD4C2FD4}"/>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 tả lại khung cảnh nơi Bác Hồ làm việc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F346CBB9-2EC6-AA72-7B7C-0DF62AD1A9A8}"/>
              </a:ext>
            </a:extLst>
          </p:cNvPr>
          <p:cNvSpPr/>
          <p:nvPr/>
        </p:nvSpPr>
        <p:spPr>
          <a:xfrm>
            <a:off x="1097280" y="3149600"/>
            <a:ext cx="9438640" cy="34544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Hồ làm việc trong một ngôi nhà sàn đơn sơ. Trong ngôi nhà ấy có một chiếc bàn con, một bồ đựng công văn và một chú chim bồ câu nhỏ đang đi tìm thóc. Khung cảnh bình yên, mộc mạc và giản dị</a:t>
            </a:r>
            <a:r>
              <a:rPr lang="en-US"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AF6AA0CE-035F-9986-CF08-AE5B682D03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4A1DCED7-3DD3-C43C-BC63-1280F50175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54851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0CFB5-DBBE-FC4D-C92C-8AD5A7D2826B}"/>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1ACEE17E-7569-BA20-77F0-60679D5DAFA9}"/>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6C1A748E-788D-F9F1-490F-DE1E11EABCF2}"/>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nào cho thấy sự gắn bó thân thiết giữa Bác Hồ và nhà thơ?</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BCD91321-8DC2-7699-ADA2-8EC02D17E84C}"/>
              </a:ext>
            </a:extLst>
          </p:cNvPr>
          <p:cNvSpPr/>
          <p:nvPr/>
        </p:nvSpPr>
        <p:spPr>
          <a:xfrm>
            <a:off x="1607410" y="3149600"/>
            <a:ext cx="8928510" cy="31191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cho thấy sự gắn bó thân thiết giữa Bác Hồ và nhà thơ là:</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con nắm tay cha</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Bác ấm vào da vào lòng.</a:t>
            </a:r>
          </a:p>
        </p:txBody>
      </p:sp>
      <p:pic>
        <p:nvPicPr>
          <p:cNvPr id="6" name="Picture 5">
            <a:hlinkClick r:id="rId4" action="ppaction://hlinksldjump"/>
            <a:extLst>
              <a:ext uri="{FF2B5EF4-FFF2-40B4-BE49-F238E27FC236}">
                <a16:creationId xmlns:a16="http://schemas.microsoft.com/office/drawing/2014/main" id="{C0B5F6A0-3921-29EE-6BBB-9780370BC5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2CF4DCF4-3339-C7BB-665F-50A516B506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1895" y="500759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64E2CA-F3A7-7585-0386-2EBDAE9D6579}"/>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B5376C9E-CB68-F2D1-8554-1AFB1DC1E306}"/>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5E1BC38C-8DF4-180B-0597-62A9EF422646}"/>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5.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 hình ảnh nào trong bài thơ nói lên sự cao cả, vĩ đại của Bác Hồ?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42FD0DA4-C83B-1DDD-74EB-DEF746DCCBFC}"/>
              </a:ext>
            </a:extLst>
          </p:cNvPr>
          <p:cNvSpPr/>
          <p:nvPr/>
        </p:nvSpPr>
        <p:spPr>
          <a:xfrm>
            <a:off x="1607410" y="3149600"/>
            <a:ext cx="8928510" cy="227584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ngồi đó, lớn mênh mông, bao quanh là trời xanh, biển rộng, ruộng đồng, nước non</a:t>
            </a:r>
          </a:p>
        </p:txBody>
      </p:sp>
      <p:pic>
        <p:nvPicPr>
          <p:cNvPr id="6" name="Picture 5">
            <a:hlinkClick r:id="rId4" action="ppaction://hlinksldjump"/>
            <a:extLst>
              <a:ext uri="{FF2B5EF4-FFF2-40B4-BE49-F238E27FC236}">
                <a16:creationId xmlns:a16="http://schemas.microsoft.com/office/drawing/2014/main" id="{00DCF3D2-DAB6-D745-1595-04D594C1C5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6E7D8327-4240-6608-6FC8-A6D20D2A55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4215" y="456055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0A0FD789-A28B-838B-B1D3-8AE9FD14DC2F}"/>
              </a:ext>
            </a:extLst>
          </p:cNvPr>
          <p:cNvSpPr/>
          <p:nvPr/>
        </p:nvSpPr>
        <p:spPr>
          <a:xfrm>
            <a:off x="1409657" y="124523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A7487AF3-C2C4-77A8-8006-B7DE3A7CD182}"/>
              </a:ext>
            </a:extLst>
          </p:cNvPr>
          <p:cNvSpPr txBox="1"/>
          <p:nvPr/>
        </p:nvSpPr>
        <p:spPr>
          <a:xfrm>
            <a:off x="1788160" y="1356550"/>
            <a:ext cx="8493760" cy="415498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4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algn="just"/>
            <a:r>
              <a:rPr lang="en-US" sz="4400" b="1" i="1" dirty="0" err="1">
                <a:latin typeface="Cambria" panose="02040503050406030204" pitchFamily="18" charset="0"/>
                <a:ea typeface="Cambria" panose="02040503050406030204" pitchFamily="18" charset="0"/>
              </a:rPr>
              <a:t>Bài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ghi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lại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một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lần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lên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thăm</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của</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Tố</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Hữu</a:t>
            </a:r>
            <a:r>
              <a:rPr lang="en-US" sz="4400" b="1" i="1" dirty="0">
                <a:latin typeface="Cambria" panose="02040503050406030204" pitchFamily="18" charset="0"/>
                <a:ea typeface="Cambria" panose="02040503050406030204" pitchFamily="18" charset="0"/>
              </a:rPr>
              <a:t>; qua </a:t>
            </a:r>
            <a:r>
              <a:rPr lang="en-US" sz="4400" b="1" i="1" dirty="0" err="1">
                <a:latin typeface="Cambria" panose="02040503050406030204" pitchFamily="18" charset="0"/>
                <a:ea typeface="Cambria" panose="02040503050406030204" pitchFamily="18" charset="0"/>
              </a:rPr>
              <a:t>đó</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thể</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hiện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tình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yêu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thương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sâu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nặng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sự</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kính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trọng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đặc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biệt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với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Hồ</a:t>
            </a:r>
            <a:r>
              <a:rPr lang="en-US" sz="4400" b="1"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398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635860"/>
            <a:ext cx="389050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a:ea typeface="+mn-ea"/>
                <a:cs typeface="+mn-cs"/>
              </a:rPr>
              <a:t>Học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thuộc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lòng</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bài</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thơ</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887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childTnLst>
                              </p:cTn>
                            </p:par>
                            <p:par>
                              <p:cTn id="17" fill="hold">
                                <p:stCondLst>
                                  <p:cond delay="75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14:presetBounceEnd="40000">
                                      <p:stCondLst>
                                        <p:cond delay="250"/>
                                      </p:stCondLst>
                                      <p:childTnLst>
                                        <p:set>
                                          <p:cBhvr>
                                            <p:cTn id="24" dur="1" fill="hold">
                                              <p:stCondLst>
                                                <p:cond delay="0"/>
                                              </p:stCondLst>
                                            </p:cTn>
                                            <p:tgtEl>
                                              <p:spTgt spid="17"/>
                                            </p:tgtEl>
                                            <p:attrNameLst>
                                              <p:attrName>style.visibility</p:attrName>
                                            </p:attrNameLst>
                                          </p:cBhvr>
                                          <p:to>
                                            <p:strVal val="visible"/>
                                          </p:to>
                                        </p:set>
                                        <p:anim calcmode="lin" valueType="num" p14:bounceEnd="40000">
                                          <p:cBhvr additive="base">
                                            <p:cTn id="2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uỷn.wav"/>
                                            </p:tgtEl>
                                          </p:cMediaNode>
                                        </p:audio>
                                      </p:subTnLst>
                                    </p:cTn>
                                  </p:par>
                                  <p:par>
                                    <p:cTn id="27" presetID="2" presetClass="entr" presetSubtype="4" fill="hold" nodeType="withEffect" p14:presetBounceEnd="40000">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14:bounceEnd="40000">
                                          <p:cBhvr additive="base">
                                            <p:cTn id="29"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750"/>
                                </p:stCondLst>
                                <p:childTnLst>
                                  <p:par>
                                    <p:cTn id="32" presetID="22" presetClass="entr" presetSubtype="1" fill="hold" grpId="0" nodeType="afterEffect">
                                      <p:stCondLst>
                                        <p:cond delay="0"/>
                                      </p:stCondLst>
                                      <p:iterate type="wd">
                                        <p:tmPct val="10000"/>
                                      </p:iterate>
                                      <p:childTnLst>
                                        <p:set>
                                          <p:cBhvr>
                                            <p:cTn id="33" dur="1" fill="hold">
                                              <p:stCondLst>
                                                <p:cond delay="0"/>
                                              </p:stCondLst>
                                            </p:cTn>
                                            <p:tgtEl>
                                              <p:spTgt spid="13"/>
                                            </p:tgtEl>
                                            <p:attrNameLst>
                                              <p:attrName>style.visibility</p:attrName>
                                            </p:attrNameLst>
                                          </p:cBhvr>
                                          <p:to>
                                            <p:strVal val="visible"/>
                                          </p:to>
                                        </p:set>
                                        <p:animEffect transition="in" filter="wipe(up)">
                                          <p:cBhvr>
                                            <p:cTn id="3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C9586D3-4AF7-D62F-E3BC-5785CEFEC569}"/>
              </a:ext>
            </a:extLst>
          </p:cNvPr>
          <p:cNvPicPr>
            <a:picLocks noChangeAspect="1"/>
          </p:cNvPicPr>
          <p:nvPr/>
        </p:nvPicPr>
        <p:blipFill>
          <a:blip r:embed="rId9"/>
          <a:stretch>
            <a:fillRect/>
          </a:stretch>
        </p:blipFill>
        <p:spPr>
          <a:xfrm>
            <a:off x="2570479" y="937235"/>
            <a:ext cx="6348095" cy="3246597"/>
          </a:xfrm>
          <a:prstGeom prst="rect">
            <a:avLst/>
          </a:prstGeom>
        </p:spPr>
      </p:pic>
    </p:spTree>
    <p:extLst>
      <p:ext uri="{BB962C8B-B14F-4D97-AF65-F5344CB8AC3E}">
        <p14:creationId xmlns:p14="http://schemas.microsoft.com/office/powerpoint/2010/main" val="178376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3CDBF53-A0B2-B095-C5B5-E0CB87AC0F1C}"/>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7" name="TextBox 6">
            <a:extLst>
              <a:ext uri="{FF2B5EF4-FFF2-40B4-BE49-F238E27FC236}">
                <a16:creationId xmlns:a16="http://schemas.microsoft.com/office/drawing/2014/main" id="{2FA279A2-8F3B-39B4-F772-90AF820A7D17}"/>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Đ</a:t>
            </a:r>
            <a:r>
              <a:rPr lang="vi-VN" sz="4400" dirty="0">
                <a:solidFill>
                  <a:prstClr val="black"/>
                </a:solidFill>
                <a:latin typeface="Cambria" panose="02040503050406030204" pitchFamily="18" charset="0"/>
                <a:ea typeface="Cambria" panose="02040503050406030204" pitchFamily="18" charset="0"/>
              </a:rPr>
              <a:t>ọc cả bài thơ với giọng tha thiết, tình cảm, thể hiện một sự lưu luyến đặc biệt của tác giả bài thơ nhà thơ Tố Hữu với Chủ tịch Hồ Chí Minh.</a:t>
            </a:r>
            <a:endParaRPr lang="vi-VN" sz="44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299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1026" name="TextBox1" r:id="rId2" imgW="2095560" imgH="1516320"/>
        </mc:Choice>
        <mc:Fallback>
          <p:control name="TextBox1" r:id="rId2"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1027" name="TextBox2" r:id="rId3" imgW="2095560" imgH="1386720"/>
        </mc:Choice>
        <mc:Fallback>
          <p:control name="TextBox2" r:id="rId3"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1028" name="TextBox3" r:id="rId4" imgW="2118240" imgH="1386720"/>
        </mc:Choice>
        <mc:Fallback>
          <p:control name="TextBox3" r:id="rId4"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1029" name="TextBox4" r:id="rId5" imgW="2240280" imgH="1508760"/>
        </mc:Choice>
        <mc:Fallback>
          <p:control name="TextBox4" r:id="rId5"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26" name="Picture 2" descr="Chương trình văn nghệ chào mừng ngày sinh Chủ tịch Hồ Chí Minh - Báo Quảng  Ninh điện tử">
            <a:extLst>
              <a:ext uri="{FF2B5EF4-FFF2-40B4-BE49-F238E27FC236}">
                <a16:creationId xmlns:a16="http://schemas.microsoft.com/office/drawing/2014/main" id="{68B7D964-D2F5-5C10-D837-0946787B3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542925"/>
            <a:ext cx="5853266" cy="3629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D5FEF86-3042-7AE9-B22F-3CB03D69AE7C}"/>
              </a:ext>
            </a:extLst>
          </p:cNvPr>
          <p:cNvSpPr/>
          <p:nvPr/>
        </p:nvSpPr>
        <p:spPr>
          <a:xfrm>
            <a:off x="1599243" y="4403876"/>
            <a:ext cx="4039557" cy="84439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HộI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thi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văn</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nghệ</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028" name="Picture 4" descr="Ăn nhau là dự đoán đúng câu lấy điểm 9 – 10 – Dạy Và Học Online – Luyện Thi  Hà Thành">
            <a:extLst>
              <a:ext uri="{FF2B5EF4-FFF2-40B4-BE49-F238E27FC236}">
                <a16:creationId xmlns:a16="http://schemas.microsoft.com/office/drawing/2014/main" id="{8A83A829-79FA-6A89-FCD2-96FA9A724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549" y="588169"/>
            <a:ext cx="4867275" cy="36504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6224ACF-5AD9-48A2-5BEF-D6239EC71A63}"/>
              </a:ext>
            </a:extLst>
          </p:cNvPr>
          <p:cNvSpPr/>
          <p:nvPr/>
        </p:nvSpPr>
        <p:spPr>
          <a:xfrm>
            <a:off x="7057068" y="4432451"/>
            <a:ext cx="4039557" cy="143494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a:ea typeface="+mn-ea"/>
                <a:cs typeface="+mn-cs"/>
              </a:rPr>
              <a:t>Phong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trào</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thi</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đua</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điểm</a:t>
            </a:r>
            <a:r>
              <a:rPr kumimoji="0" lang="en-US" sz="4000" b="0" i="0" u="none" strike="noStrike" kern="1200" cap="none" spc="0" normalizeH="0" noProof="0" dirty="0">
                <a:ln>
                  <a:noFill/>
                </a:ln>
                <a:solidFill>
                  <a:srgbClr val="002060"/>
                </a:solidFill>
                <a:effectLst/>
                <a:uLnTx/>
                <a:uFillTx/>
                <a:latin typeface="Calibri"/>
                <a:ea typeface="+mn-ea"/>
                <a:cs typeface="+mn-cs"/>
              </a:rPr>
              <a:t> 10</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20680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randombar(horizontal)">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id="{9EE1A8F7-67C1-4C7F-A6C4-0F48619539F4}"/>
              </a:ext>
            </a:extLst>
          </p:cNvPr>
          <p:cNvSpPr txBox="1"/>
          <p:nvPr/>
        </p:nvSpPr>
        <p:spPr>
          <a:xfrm>
            <a:off x="3197599" y="1133014"/>
            <a:ext cx="6910746"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sp>
        <p:nvSpPr>
          <p:cNvPr id="41" name="TextBox 40">
            <a:extLst>
              <a:ext uri="{FF2B5EF4-FFF2-40B4-BE49-F238E27FC236}">
                <a16:creationId xmlns:a16="http://schemas.microsoft.com/office/drawing/2014/main" id="{9DC33B65-7F7D-4640-B835-2DC2CADC344D}"/>
              </a:ext>
            </a:extLst>
          </p:cNvPr>
          <p:cNvSpPr txBox="1"/>
          <p:nvPr/>
        </p:nvSpPr>
        <p:spPr>
          <a:xfrm>
            <a:off x="3467002" y="1133366"/>
            <a:ext cx="62632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96F7E"/>
                </a:solidFill>
                <a:effectLst/>
                <a:uLnTx/>
                <a:uFillTx/>
              </a:rPr>
              <a:t>Thứ</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ngày</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tháng</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năm</a:t>
            </a:r>
            <a:r>
              <a:rPr kumimoji="0" lang="en-US" sz="3600" b="0" i="0" u="none" strike="noStrike" kern="1200" cap="none" spc="0" normalizeH="0" baseline="0" noProof="0" dirty="0">
                <a:ln>
                  <a:noFill/>
                </a:ln>
                <a:solidFill>
                  <a:srgbClr val="096F7E"/>
                </a:solidFill>
                <a:effectLst/>
                <a:uLnTx/>
                <a:uFillTx/>
              </a:rPr>
              <a:t>…</a:t>
            </a:r>
          </a:p>
        </p:txBody>
      </p:sp>
      <p:pic>
        <p:nvPicPr>
          <p:cNvPr id="60" name="Picture 59" descr="A picture containing text, vector graphics&#10;&#10;Description automatically generated">
            <a:extLst>
              <a:ext uri="{FF2B5EF4-FFF2-40B4-BE49-F238E27FC236}">
                <a16:creationId xmlns:a16="http://schemas.microsoft.com/office/drawing/2014/main" id="{CDFA41F9-D265-402C-95B9-9EA0B460E215}"/>
              </a:ext>
            </a:extLst>
          </p:cNvPr>
          <p:cNvPicPr>
            <a:picLocks noChangeAspect="1"/>
          </p:cNvPicPr>
          <p:nvPr/>
        </p:nvPicPr>
        <p:blipFill rotWithShape="1">
          <a:blip r:embed="rId8">
            <a:extLst>
              <a:ext uri="{28A0092B-C50C-407E-A947-70E740481C1C}">
                <a14:useLocalDpi xmlns:a14="http://schemas.microsoft.com/office/drawing/2010/main" val="0"/>
              </a:ext>
            </a:extLst>
          </a:blip>
          <a:srcRect b="19818"/>
          <a:stretch/>
        </p:blipFill>
        <p:spPr>
          <a:xfrm flipH="1">
            <a:off x="0" y="3801616"/>
            <a:ext cx="3991437" cy="3200400"/>
          </a:xfrm>
          <a:prstGeom prst="rect">
            <a:avLst/>
          </a:prstGeom>
          <a:effectLst>
            <a:glow rad="88900">
              <a:srgbClr val="FFFF66"/>
            </a:glow>
            <a:outerShdw blurRad="50800" dist="38100" dir="18900000" algn="bl" rotWithShape="0">
              <a:prstClr val="black">
                <a:alpha val="40000"/>
              </a:prstClr>
            </a:outerShdw>
          </a:effectLst>
        </p:spPr>
      </p:pic>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a:extLst>
              <a:ext uri="{FF2B5EF4-FFF2-40B4-BE49-F238E27FC236}">
                <a16:creationId xmlns:a16="http://schemas.microsoft.com/office/drawing/2014/main" id="{A0C6058F-3AAC-7016-98CA-29A52788DBC7}"/>
              </a:ext>
            </a:extLst>
          </p:cNvPr>
          <p:cNvPicPr>
            <a:picLocks noChangeAspect="1"/>
          </p:cNvPicPr>
          <p:nvPr/>
        </p:nvPicPr>
        <p:blipFill>
          <a:blip r:embed="rId9"/>
          <a:stretch>
            <a:fillRect/>
          </a:stretch>
        </p:blipFill>
        <p:spPr>
          <a:xfrm>
            <a:off x="4132498" y="1622973"/>
            <a:ext cx="4822354" cy="2011854"/>
          </a:xfrm>
          <a:prstGeom prst="rect">
            <a:avLst/>
          </a:prstGeom>
        </p:spPr>
      </p:pic>
      <p:pic>
        <p:nvPicPr>
          <p:cNvPr id="33" name="Picture 32">
            <a:extLst>
              <a:ext uri="{FF2B5EF4-FFF2-40B4-BE49-F238E27FC236}">
                <a16:creationId xmlns:a16="http://schemas.microsoft.com/office/drawing/2014/main" id="{3C855C1A-F3F5-1B0D-3C1F-1F8AF9513A21}"/>
              </a:ext>
            </a:extLst>
          </p:cNvPr>
          <p:cNvPicPr>
            <a:picLocks noChangeAspect="1"/>
          </p:cNvPicPr>
          <p:nvPr/>
        </p:nvPicPr>
        <p:blipFill>
          <a:blip r:embed="rId10"/>
          <a:stretch>
            <a:fillRect/>
          </a:stretch>
        </p:blipFill>
        <p:spPr>
          <a:xfrm>
            <a:off x="2774499" y="3132498"/>
            <a:ext cx="7462151" cy="1926503"/>
          </a:xfrm>
          <a:prstGeom prst="rect">
            <a:avLst/>
          </a:prstGeom>
        </p:spPr>
      </p:pic>
      <p:pic>
        <p:nvPicPr>
          <p:cNvPr id="35" name="Picture 34">
            <a:extLst>
              <a:ext uri="{FF2B5EF4-FFF2-40B4-BE49-F238E27FC236}">
                <a16:creationId xmlns:a16="http://schemas.microsoft.com/office/drawing/2014/main" id="{FAB155C7-3F24-B190-F5B7-E19B210A6027}"/>
              </a:ext>
            </a:extLst>
          </p:cNvPr>
          <p:cNvPicPr>
            <a:picLocks noChangeAspect="1"/>
          </p:cNvPicPr>
          <p:nvPr/>
        </p:nvPicPr>
        <p:blipFill>
          <a:blip r:embed="rId11"/>
          <a:stretch>
            <a:fillRect/>
          </a:stretch>
        </p:blipFill>
        <p:spPr>
          <a:xfrm>
            <a:off x="1227111" y="2833074"/>
            <a:ext cx="2060627" cy="963251"/>
          </a:xfrm>
          <a:prstGeom prst="rect">
            <a:avLst/>
          </a:prstGeom>
        </p:spPr>
      </p:pic>
    </p:spTree>
    <p:extLst>
      <p:ext uri="{BB962C8B-B14F-4D97-AF65-F5344CB8AC3E}">
        <p14:creationId xmlns:p14="http://schemas.microsoft.com/office/powerpoint/2010/main" val="247029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80">
                                          <p:stCondLst>
                                            <p:cond delay="0"/>
                                          </p:stCondLst>
                                        </p:cTn>
                                        <p:tgtEl>
                                          <p:spTgt spid="35"/>
                                        </p:tgtEl>
                                      </p:cBhvr>
                                    </p:animEffect>
                                    <p:anim calcmode="lin" valueType="num">
                                      <p:cBhvr>
                                        <p:cTn id="1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8" dur="26">
                                          <p:stCondLst>
                                            <p:cond delay="650"/>
                                          </p:stCondLst>
                                        </p:cTn>
                                        <p:tgtEl>
                                          <p:spTgt spid="35"/>
                                        </p:tgtEl>
                                      </p:cBhvr>
                                      <p:to x="100000" y="60000"/>
                                    </p:animScale>
                                    <p:animScale>
                                      <p:cBhvr>
                                        <p:cTn id="19" dur="166" decel="50000">
                                          <p:stCondLst>
                                            <p:cond delay="676"/>
                                          </p:stCondLst>
                                        </p:cTn>
                                        <p:tgtEl>
                                          <p:spTgt spid="35"/>
                                        </p:tgtEl>
                                      </p:cBhvr>
                                      <p:to x="100000" y="100000"/>
                                    </p:animScale>
                                    <p:animScale>
                                      <p:cBhvr>
                                        <p:cTn id="20" dur="26">
                                          <p:stCondLst>
                                            <p:cond delay="1312"/>
                                          </p:stCondLst>
                                        </p:cTn>
                                        <p:tgtEl>
                                          <p:spTgt spid="35"/>
                                        </p:tgtEl>
                                      </p:cBhvr>
                                      <p:to x="100000" y="80000"/>
                                    </p:animScale>
                                    <p:animScale>
                                      <p:cBhvr>
                                        <p:cTn id="21" dur="166" decel="50000">
                                          <p:stCondLst>
                                            <p:cond delay="1338"/>
                                          </p:stCondLst>
                                        </p:cTn>
                                        <p:tgtEl>
                                          <p:spTgt spid="35"/>
                                        </p:tgtEl>
                                      </p:cBhvr>
                                      <p:to x="100000" y="100000"/>
                                    </p:animScale>
                                    <p:animScale>
                                      <p:cBhvr>
                                        <p:cTn id="22" dur="26">
                                          <p:stCondLst>
                                            <p:cond delay="1642"/>
                                          </p:stCondLst>
                                        </p:cTn>
                                        <p:tgtEl>
                                          <p:spTgt spid="35"/>
                                        </p:tgtEl>
                                      </p:cBhvr>
                                      <p:to x="100000" y="90000"/>
                                    </p:animScale>
                                    <p:animScale>
                                      <p:cBhvr>
                                        <p:cTn id="23" dur="166" decel="50000">
                                          <p:stCondLst>
                                            <p:cond delay="1668"/>
                                          </p:stCondLst>
                                        </p:cTn>
                                        <p:tgtEl>
                                          <p:spTgt spid="35"/>
                                        </p:tgtEl>
                                      </p:cBhvr>
                                      <p:to x="100000" y="100000"/>
                                    </p:animScale>
                                    <p:animScale>
                                      <p:cBhvr>
                                        <p:cTn id="24" dur="26">
                                          <p:stCondLst>
                                            <p:cond delay="1808"/>
                                          </p:stCondLst>
                                        </p:cTn>
                                        <p:tgtEl>
                                          <p:spTgt spid="35"/>
                                        </p:tgtEl>
                                      </p:cBhvr>
                                      <p:to x="100000" y="95000"/>
                                    </p:animScale>
                                    <p:animScale>
                                      <p:cBhvr>
                                        <p:cTn id="25" dur="166" decel="50000">
                                          <p:stCondLst>
                                            <p:cond delay="1834"/>
                                          </p:stCondLst>
                                        </p:cTn>
                                        <p:tgtEl>
                                          <p:spTgt spid="3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80">
                                          <p:stCondLst>
                                            <p:cond delay="0"/>
                                          </p:stCondLst>
                                        </p:cTn>
                                        <p:tgtEl>
                                          <p:spTgt spid="33"/>
                                        </p:tgtEl>
                                      </p:cBhvr>
                                    </p:animEffect>
                                    <p:anim calcmode="lin" valueType="num">
                                      <p:cBhvr>
                                        <p:cTn id="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4" dur="26">
                                          <p:stCondLst>
                                            <p:cond delay="650"/>
                                          </p:stCondLst>
                                        </p:cTn>
                                        <p:tgtEl>
                                          <p:spTgt spid="33"/>
                                        </p:tgtEl>
                                      </p:cBhvr>
                                      <p:to x="100000" y="60000"/>
                                    </p:animScale>
                                    <p:animScale>
                                      <p:cBhvr>
                                        <p:cTn id="35" dur="166" decel="50000">
                                          <p:stCondLst>
                                            <p:cond delay="676"/>
                                          </p:stCondLst>
                                        </p:cTn>
                                        <p:tgtEl>
                                          <p:spTgt spid="33"/>
                                        </p:tgtEl>
                                      </p:cBhvr>
                                      <p:to x="100000" y="100000"/>
                                    </p:animScale>
                                    <p:animScale>
                                      <p:cBhvr>
                                        <p:cTn id="36" dur="26">
                                          <p:stCondLst>
                                            <p:cond delay="1312"/>
                                          </p:stCondLst>
                                        </p:cTn>
                                        <p:tgtEl>
                                          <p:spTgt spid="33"/>
                                        </p:tgtEl>
                                      </p:cBhvr>
                                      <p:to x="100000" y="80000"/>
                                    </p:animScale>
                                    <p:animScale>
                                      <p:cBhvr>
                                        <p:cTn id="37" dur="166" decel="50000">
                                          <p:stCondLst>
                                            <p:cond delay="1338"/>
                                          </p:stCondLst>
                                        </p:cTn>
                                        <p:tgtEl>
                                          <p:spTgt spid="33"/>
                                        </p:tgtEl>
                                      </p:cBhvr>
                                      <p:to x="100000" y="100000"/>
                                    </p:animScale>
                                    <p:animScale>
                                      <p:cBhvr>
                                        <p:cTn id="38" dur="26">
                                          <p:stCondLst>
                                            <p:cond delay="1642"/>
                                          </p:stCondLst>
                                        </p:cTn>
                                        <p:tgtEl>
                                          <p:spTgt spid="33"/>
                                        </p:tgtEl>
                                      </p:cBhvr>
                                      <p:to x="100000" y="90000"/>
                                    </p:animScale>
                                    <p:animScale>
                                      <p:cBhvr>
                                        <p:cTn id="39" dur="166" decel="50000">
                                          <p:stCondLst>
                                            <p:cond delay="1668"/>
                                          </p:stCondLst>
                                        </p:cTn>
                                        <p:tgtEl>
                                          <p:spTgt spid="33"/>
                                        </p:tgtEl>
                                      </p:cBhvr>
                                      <p:to x="100000" y="100000"/>
                                    </p:animScale>
                                    <p:animScale>
                                      <p:cBhvr>
                                        <p:cTn id="40" dur="26">
                                          <p:stCondLst>
                                            <p:cond delay="1808"/>
                                          </p:stCondLst>
                                        </p:cTn>
                                        <p:tgtEl>
                                          <p:spTgt spid="33"/>
                                        </p:tgtEl>
                                      </p:cBhvr>
                                      <p:to x="100000" y="95000"/>
                                    </p:animScale>
                                    <p:animScale>
                                      <p:cBhvr>
                                        <p:cTn id="41"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8"/>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E337FBBE-B98A-421A-BAB8-47593814FA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id="{24132244-CAD8-4EAF-BD46-95F176442F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id="{D714226F-C48F-4569-8B82-0430D1C631F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id="{A4E802B0-410B-4646-81C3-8823D18D844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id="{E495B67E-4D14-4D57-9E5A-B10E38725849}"/>
              </a:ext>
            </a:extLst>
          </p:cNvPr>
          <p:cNvPicPr>
            <a:picLocks noChangeAspect="1"/>
          </p:cNvPicPr>
          <p:nvPr/>
        </p:nvPicPr>
        <p:blipFill rotWithShape="1">
          <a:blip r:embed="rId1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513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Vui sao một sáng tháng Năm</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Suối dài xanh mướt nương ngô</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Bác kêu con đến bên bàn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Bác viết, nhà sàn đơn sơ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Con bồ câu trắng ngây thơ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Nó đi tìm thóc quanh bồ công văn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Lát rồi, chim nhé, chim 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con nắm tay cha</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Bác ấm vào da vào lòng.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đó, lớn mênh mông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Trời xanh biển rộng ruộng đồng nước non....</a:t>
            </a:r>
          </a:p>
          <a:p>
            <a:pPr algn="r" rtl="0" latinLnBrk="0"/>
            <a:r>
              <a:rPr lang="vi-VN" sz="2000" b="1" i="0" dirty="0">
                <a:solidFill>
                  <a:srgbClr val="000000"/>
                </a:solidFill>
                <a:effectLst/>
                <a:latin typeface="Cambria" panose="02040503050406030204" pitchFamily="18" charset="0"/>
                <a:ea typeface="Cambria" panose="02040503050406030204" pitchFamily="18" charset="0"/>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Vui sao một sáng tháng Năm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Suối dài xanh mướt nương ngô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kêu con đến bên bàn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Bác viết, nhà sàn đơn sơ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bồ câu trắng ngây thơ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 đi tìm thóc quanh bồ công văn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Lát rồi, chim nhé,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con nắm tay cha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biển rộng ruộng đồng nước non....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
        <p:nvSpPr>
          <p:cNvPr id="2" name="Rounded Rectangle 43">
            <a:extLst>
              <a:ext uri="{FF2B5EF4-FFF2-40B4-BE49-F238E27FC236}">
                <a16:creationId xmlns:a16="http://schemas.microsoft.com/office/drawing/2014/main" id="{AA03AB1F-234E-D0E5-1CA4-E24B1924F02F}"/>
              </a:ext>
            </a:extLst>
          </p:cNvPr>
          <p:cNvSpPr/>
          <p:nvPr/>
        </p:nvSpPr>
        <p:spPr>
          <a:xfrm>
            <a:off x="486446" y="528120"/>
            <a:ext cx="2470114"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CHIA KHỔ</a:t>
            </a:r>
          </a:p>
        </p:txBody>
      </p:sp>
      <p:sp>
        <p:nvSpPr>
          <p:cNvPr id="7" name="Oval 6">
            <a:extLst>
              <a:ext uri="{FF2B5EF4-FFF2-40B4-BE49-F238E27FC236}">
                <a16:creationId xmlns:a16="http://schemas.microsoft.com/office/drawing/2014/main" id="{EB4295DF-66E7-7B86-C7A2-A6B1D1B8CB69}"/>
              </a:ext>
            </a:extLst>
          </p:cNvPr>
          <p:cNvSpPr/>
          <p:nvPr/>
        </p:nvSpPr>
        <p:spPr>
          <a:xfrm>
            <a:off x="1097280" y="16256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1</a:t>
            </a:r>
          </a:p>
        </p:txBody>
      </p:sp>
      <p:sp>
        <p:nvSpPr>
          <p:cNvPr id="8" name="Oval 7">
            <a:extLst>
              <a:ext uri="{FF2B5EF4-FFF2-40B4-BE49-F238E27FC236}">
                <a16:creationId xmlns:a16="http://schemas.microsoft.com/office/drawing/2014/main" id="{1AD08997-CC82-6661-D620-1F9418F50EF3}"/>
              </a:ext>
            </a:extLst>
          </p:cNvPr>
          <p:cNvSpPr/>
          <p:nvPr/>
        </p:nvSpPr>
        <p:spPr>
          <a:xfrm>
            <a:off x="1259840" y="32004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2</a:t>
            </a:r>
          </a:p>
        </p:txBody>
      </p:sp>
      <p:sp>
        <p:nvSpPr>
          <p:cNvPr id="10" name="Oval 9">
            <a:extLst>
              <a:ext uri="{FF2B5EF4-FFF2-40B4-BE49-F238E27FC236}">
                <a16:creationId xmlns:a16="http://schemas.microsoft.com/office/drawing/2014/main" id="{2061477A-0A7A-2EC3-72F0-3AD196774AF2}"/>
              </a:ext>
            </a:extLst>
          </p:cNvPr>
          <p:cNvSpPr/>
          <p:nvPr/>
        </p:nvSpPr>
        <p:spPr>
          <a:xfrm>
            <a:off x="6705600" y="15240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3</a:t>
            </a:r>
          </a:p>
        </p:txBody>
      </p:sp>
    </p:spTree>
    <p:extLst>
      <p:ext uri="{BB962C8B-B14F-4D97-AF65-F5344CB8AC3E}">
        <p14:creationId xmlns:p14="http://schemas.microsoft.com/office/powerpoint/2010/main" val="167546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972233" cy="1462426"/>
            <a:chOff x="2887146" y="1232756"/>
            <a:chExt cx="2587369" cy="1462426"/>
          </a:xfrm>
        </p:grpSpPr>
        <p:sp>
          <p:nvSpPr>
            <p:cNvPr id="10"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Cambria" panose="02040503050406030204" pitchFamily="18" charset="0"/>
                  <a:ea typeface="Cambria" panose="02040503050406030204" pitchFamily="18" charset="0"/>
                </a:rPr>
                <a:t>01</a:t>
              </a:r>
            </a:p>
          </p:txBody>
        </p:sp>
        <p:sp>
          <p:nvSpPr>
            <p:cNvPr id="14"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white"/>
                  </a:solidFill>
                  <a:latin typeface="Cambria" panose="02040503050406030204" pitchFamily="18" charset="0"/>
                  <a:ea typeface="Cambria" panose="02040503050406030204" pitchFamily="18" charset="0"/>
                </a:rPr>
                <a:t>nương</a:t>
              </a:r>
              <a:r>
                <a:rPr lang="en-US" altLang="zh-CN" sz="3600" dirty="0">
                  <a:solidFill>
                    <a:prstClr val="white"/>
                  </a:solidFill>
                  <a:latin typeface="Cambria" panose="02040503050406030204" pitchFamily="18" charset="0"/>
                  <a:ea typeface="Cambria" panose="02040503050406030204" pitchFamily="18" charset="0"/>
                </a:rPr>
                <a:t> </a:t>
              </a:r>
              <a:r>
                <a:rPr lang="en-US" altLang="zh-CN" sz="3600" dirty="0" err="1">
                  <a:solidFill>
                    <a:prstClr val="white"/>
                  </a:solidFill>
                  <a:latin typeface="Cambria" panose="02040503050406030204" pitchFamily="18" charset="0"/>
                  <a:ea typeface="Cambria" panose="02040503050406030204" pitchFamily="18" charset="0"/>
                </a:rPr>
                <a:t>ngô</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5" name="千图PPT彼岸天：ID 8661124库_组合 4">
            <a:extLst>
              <a:ext uri="{FF2B5EF4-FFF2-40B4-BE49-F238E27FC236}">
                <a16:creationId xmlns:a16="http://schemas.microsoft.com/office/drawing/2014/main" id="{ACF27ECD-23E2-43A1-ACCC-1F6BD7FD6B5B}"/>
              </a:ext>
            </a:extLst>
          </p:cNvPr>
          <p:cNvGrpSpPr/>
          <p:nvPr>
            <p:custDataLst>
              <p:tags r:id="rId2"/>
            </p:custDataLst>
          </p:nvPr>
        </p:nvGrpSpPr>
        <p:grpSpPr>
          <a:xfrm>
            <a:off x="4693920" y="4001597"/>
            <a:ext cx="3235505" cy="1464285"/>
            <a:chOff x="3039684" y="2670792"/>
            <a:chExt cx="2587369" cy="1464285"/>
          </a:xfrm>
        </p:grpSpPr>
        <p:sp>
          <p:nvSpPr>
            <p:cNvPr id="16"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A5A5A5">
                      <a:lumMod val="100000"/>
                    </a:srgbClr>
                  </a:solidFill>
                  <a:effectLst/>
                  <a:uLnTx/>
                  <a:uFillTx/>
                  <a:latin typeface="Cambria" panose="02040503050406030204" pitchFamily="18" charset="0"/>
                  <a:ea typeface="Cambria" panose="02040503050406030204" pitchFamily="18" charset="0"/>
                </a:rPr>
                <a:t>03</a:t>
              </a:r>
            </a:p>
          </p:txBody>
        </p:sp>
        <p:sp>
          <p:nvSpPr>
            <p:cNvPr id="19"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20" name="千图PPT彼岸天：ID 8661124库_组合 5">
            <a:extLst>
              <a:ext uri="{FF2B5EF4-FFF2-40B4-BE49-F238E27FC236}">
                <a16:creationId xmlns:a16="http://schemas.microsoft.com/office/drawing/2014/main" id="{E4DEDA28-D997-4FBD-80DF-F743E8445485}"/>
              </a:ext>
            </a:extLst>
          </p:cNvPr>
          <p:cNvGrpSpPr/>
          <p:nvPr>
            <p:custDataLst>
              <p:tags r:id="rId3"/>
            </p:custDataLst>
          </p:nvPr>
        </p:nvGrpSpPr>
        <p:grpSpPr>
          <a:xfrm>
            <a:off x="6634480" y="2052794"/>
            <a:ext cx="3930389" cy="1462426"/>
            <a:chOff x="6717485" y="1232756"/>
            <a:chExt cx="2587369" cy="1462426"/>
          </a:xfrm>
        </p:grpSpPr>
        <p:sp>
          <p:nvSpPr>
            <p:cNvPr id="21"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任意多边形 40">
              <a:extLst>
                <a:ext uri="{FF2B5EF4-FFF2-40B4-BE49-F238E27FC236}">
                  <a16:creationId xmlns:a16="http://schemas.microsoft.com/office/drawing/2014/main" id="{948ED8D4-3811-4434-9D22-4B675241E01A}"/>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Cambria" panose="02040503050406030204" pitchFamily="18" charset="0"/>
                  <a:ea typeface="Cambria" panose="02040503050406030204" pitchFamily="18" charset="0"/>
                </a:rPr>
                <a:t>02</a:t>
              </a:r>
            </a:p>
          </p:txBody>
        </p:sp>
        <p:sp>
          <p:nvSpPr>
            <p:cNvPr id="24" name="矩形 29">
              <a:extLst>
                <a:ext uri="{FF2B5EF4-FFF2-40B4-BE49-F238E27FC236}">
                  <a16:creationId xmlns:a16="http://schemas.microsoft.com/office/drawing/2014/main" id="{3304E175-927F-4A07-9A4C-267565A7E24E}"/>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Cambria" panose="02040503050406030204" pitchFamily="18" charset="0"/>
                  <a:ea typeface="Cambria" panose="02040503050406030204" pitchFamily="18" charset="0"/>
                </a:rPr>
                <a:t>l</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ồng</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lộn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LUYỆN ĐỌC TỪ KHÓ</a:t>
            </a:r>
          </a:p>
        </p:txBody>
      </p:sp>
    </p:spTree>
    <p:extLst>
      <p:ext uri="{BB962C8B-B14F-4D97-AF65-F5344CB8AC3E}">
        <p14:creationId xmlns:p14="http://schemas.microsoft.com/office/powerpoint/2010/main" val="251325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818</Words>
  <Application>Microsoft Office PowerPoint</Application>
  <PresentationFormat>Widescreen</PresentationFormat>
  <Paragraphs>113</Paragraphs>
  <Slides>30</Slides>
  <Notes>10</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30</vt:i4>
      </vt:variant>
    </vt:vector>
  </HeadingPairs>
  <TitlesOfParts>
    <vt:vector size="53" baseType="lpstr">
      <vt:lpstr>#9Slide07 SVNZiclets</vt:lpstr>
      <vt:lpstr>.VnBlack</vt:lpstr>
      <vt:lpstr>Arial</vt:lpstr>
      <vt:lpstr>Baloo</vt:lpstr>
      <vt:lpstr>Calibri</vt:lpstr>
      <vt:lpstr>Calibri Light</vt:lpstr>
      <vt:lpstr>Cambria</vt:lpstr>
      <vt:lpstr>等线</vt:lpstr>
      <vt:lpstr>等线 Light</vt:lpstr>
      <vt:lpstr>inpin heiti</vt:lpstr>
      <vt:lpstr>LNTH-Kids  Chinese Font 1</vt:lpstr>
      <vt:lpstr>LNTH-Wash Your Hand</vt:lpstr>
      <vt:lpstr>Open Sans</vt:lpstr>
      <vt:lpstr>Pacifico</vt:lpstr>
      <vt:lpstr>SVN-Standly</vt:lpstr>
      <vt:lpstr>SVN-Sticky Toffee Pudding</vt:lpstr>
      <vt:lpstr>Tahoma</vt:lpstr>
      <vt:lpstr>Times New Roman</vt:lpstr>
      <vt:lpstr>White Xmas PERSONAL USE</vt:lpstr>
      <vt:lpstr>字魂95号-手刻宋</vt:lpstr>
      <vt:lpstr>默认设计模板</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2023-12-08T09:06:23Z</dcterms:created>
  <dcterms:modified xsi:type="dcterms:W3CDTF">2026-03-28T08:46:47Z</dcterms:modified>
</cp:coreProperties>
</file>