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72" r:id="rId5"/>
    <p:sldId id="274" r:id="rId6"/>
    <p:sldId id="275" r:id="rId7"/>
    <p:sldId id="276" r:id="rId8"/>
    <p:sldId id="277" r:id="rId9"/>
    <p:sldId id="266" r:id="rId10"/>
    <p:sldId id="278" r:id="rId11"/>
    <p:sldId id="264" r:id="rId12"/>
    <p:sldId id="265" r:id="rId13"/>
    <p:sldId id="279" r:id="rId14"/>
    <p:sldId id="280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18" Type="http://schemas.openxmlformats.org/officeDocument/2006/relationships/image" Target="../media/image10.png"/><Relationship Id="rId3" Type="http://schemas.openxmlformats.org/officeDocument/2006/relationships/image" Target="../media/image3.svg"/><Relationship Id="rId21" Type="http://schemas.openxmlformats.org/officeDocument/2006/relationships/image" Target="../media/image12.pn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24" Type="http://schemas.openxmlformats.org/officeDocument/2006/relationships/image" Target="../media/image14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Relationship Id="rId22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05.png"/><Relationship Id="rId3" Type="http://schemas.openxmlformats.org/officeDocument/2006/relationships/image" Target="../media/image3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10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8.png"/><Relationship Id="rId18" Type="http://schemas.openxmlformats.org/officeDocument/2006/relationships/image" Target="../media/image43.png"/><Relationship Id="rId3" Type="http://schemas.openxmlformats.org/officeDocument/2006/relationships/image" Target="../media/image2.png"/><Relationship Id="rId21" Type="http://schemas.openxmlformats.org/officeDocument/2006/relationships/image" Target="../media/image118.png"/><Relationship Id="rId7" Type="http://schemas.openxmlformats.org/officeDocument/2006/relationships/image" Target="../media/image42.png"/><Relationship Id="rId12" Type="http://schemas.openxmlformats.org/officeDocument/2006/relationships/image" Target="../media/image13.svg"/><Relationship Id="rId17" Type="http://schemas.openxmlformats.org/officeDocument/2006/relationships/image" Target="../media/image45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24" Type="http://schemas.openxmlformats.org/officeDocument/2006/relationships/image" Target="../media/image12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20.png"/><Relationship Id="rId10" Type="http://schemas.openxmlformats.org/officeDocument/2006/relationships/image" Target="../media/image11.svg"/><Relationship Id="rId19" Type="http://schemas.openxmlformats.org/officeDocument/2006/relationships/image" Target="../media/image116.png"/><Relationship Id="rId4" Type="http://schemas.openxmlformats.org/officeDocument/2006/relationships/image" Target="../media/image3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3.svg"/><Relationship Id="rId21" Type="http://schemas.openxmlformats.org/officeDocument/2006/relationships/image" Target="../media/image46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20.sv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2.sv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svg"/><Relationship Id="rId18" Type="http://schemas.openxmlformats.org/officeDocument/2006/relationships/image" Target="../media/image22.png"/><Relationship Id="rId3" Type="http://schemas.openxmlformats.org/officeDocument/2006/relationships/image" Target="../media/image15.svg"/><Relationship Id="rId21" Type="http://schemas.openxmlformats.org/officeDocument/2006/relationships/image" Target="../media/image24.png"/><Relationship Id="rId7" Type="http://schemas.openxmlformats.org/officeDocument/2006/relationships/image" Target="../media/image28.svg"/><Relationship Id="rId12" Type="http://schemas.openxmlformats.org/officeDocument/2006/relationships/image" Target="../media/image6.png"/><Relationship Id="rId17" Type="http://schemas.openxmlformats.org/officeDocument/2006/relationships/image" Target="../media/image36.svg"/><Relationship Id="rId2" Type="http://schemas.openxmlformats.org/officeDocument/2006/relationships/image" Target="../media/image15.png"/><Relationship Id="rId16" Type="http://schemas.openxmlformats.org/officeDocument/2006/relationships/image" Target="../media/image21.pn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2.svg"/><Relationship Id="rId24" Type="http://schemas.openxmlformats.org/officeDocument/2006/relationships/image" Target="../media/image26.pn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30.svg"/><Relationship Id="rId14" Type="http://schemas.openxmlformats.org/officeDocument/2006/relationships/image" Target="../media/image20.png"/><Relationship Id="rId2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7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56.png"/><Relationship Id="rId5" Type="http://schemas.openxmlformats.org/officeDocument/2006/relationships/image" Target="../media/image6.png"/><Relationship Id="rId15" Type="http://schemas.openxmlformats.org/officeDocument/2006/relationships/image" Target="../media/image22.svg"/><Relationship Id="rId10" Type="http://schemas.openxmlformats.org/officeDocument/2006/relationships/image" Target="../media/image20.svg"/><Relationship Id="rId19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1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svg"/><Relationship Id="rId11" Type="http://schemas.openxmlformats.org/officeDocument/2006/relationships/image" Target="../media/image61.png"/><Relationship Id="rId5" Type="http://schemas.openxmlformats.org/officeDocument/2006/relationships/image" Target="../media/image6.png"/><Relationship Id="rId15" Type="http://schemas.openxmlformats.org/officeDocument/2006/relationships/image" Target="../media/image49.svg"/><Relationship Id="rId10" Type="http://schemas.openxmlformats.org/officeDocument/2006/relationships/image" Target="../media/image48.svg"/><Relationship Id="rId19" Type="http://schemas.openxmlformats.org/officeDocument/2006/relationships/image" Target="../media/image30.png"/><Relationship Id="rId4" Type="http://schemas.openxmlformats.org/officeDocument/2006/relationships/image" Target="../media/image45.svg"/><Relationship Id="rId9" Type="http://schemas.openxmlformats.org/officeDocument/2006/relationships/image" Target="../media/image32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5.svg"/><Relationship Id="rId18" Type="http://schemas.openxmlformats.org/officeDocument/2006/relationships/image" Target="../media/image22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38.png"/><Relationship Id="rId17" Type="http://schemas.openxmlformats.org/officeDocument/2006/relationships/image" Target="../media/image79.svg"/><Relationship Id="rId2" Type="http://schemas.openxmlformats.org/officeDocument/2006/relationships/image" Target="../media/image33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37.png"/><Relationship Id="rId19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71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87.png"/><Relationship Id="rId3" Type="http://schemas.openxmlformats.org/officeDocument/2006/relationships/image" Target="../media/image3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44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7.png"/><Relationship Id="rId19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94.png"/><Relationship Id="rId3" Type="http://schemas.openxmlformats.org/officeDocument/2006/relationships/image" Target="../media/image3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8.png"/><Relationship Id="rId17" Type="http://schemas.openxmlformats.org/officeDocument/2006/relationships/image" Target="../media/image93.png"/><Relationship Id="rId2" Type="http://schemas.openxmlformats.org/officeDocument/2006/relationships/image" Target="../media/image2.png"/><Relationship Id="rId16" Type="http://schemas.openxmlformats.org/officeDocument/2006/relationships/image" Target="../media/image4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13.svg"/><Relationship Id="rId5" Type="http://schemas.openxmlformats.org/officeDocument/2006/relationships/image" Target="../media/image5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189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#9Slide02 Noi dung dai</vt:lpstr>
      <vt:lpstr>Arial</vt:lpstr>
      <vt:lpstr>Bungee</vt:lpstr>
      <vt:lpstr>Calibri</vt:lpstr>
      <vt:lpstr>Cambria</vt:lpstr>
      <vt:lpstr>Cambria Math</vt:lpstr>
      <vt:lpstr>HP001 4 hàng</vt:lpstr>
      <vt:lpstr>Times New Roman</vt:lpstr>
      <vt:lpstr>UVF Lobster12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2023-12-20T02:42:14Z</dcterms:created>
  <dcterms:modified xsi:type="dcterms:W3CDTF">2026-03-28T08:13:49Z</dcterms:modified>
</cp:coreProperties>
</file>