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5" r:id="rId3"/>
  </p:sldMasterIdLst>
  <p:notesMasterIdLst>
    <p:notesMasterId r:id="rId22"/>
  </p:notesMasterIdLst>
  <p:sldIdLst>
    <p:sldId id="260" r:id="rId4"/>
    <p:sldId id="271" r:id="rId5"/>
    <p:sldId id="287" r:id="rId6"/>
    <p:sldId id="321" r:id="rId7"/>
    <p:sldId id="322" r:id="rId8"/>
    <p:sldId id="290" r:id="rId9"/>
    <p:sldId id="261" r:id="rId10"/>
    <p:sldId id="264" r:id="rId11"/>
    <p:sldId id="265" r:id="rId12"/>
    <p:sldId id="307" r:id="rId13"/>
    <p:sldId id="288" r:id="rId14"/>
    <p:sldId id="269" r:id="rId15"/>
    <p:sldId id="313" r:id="rId16"/>
    <p:sldId id="318" r:id="rId17"/>
    <p:sldId id="324" r:id="rId18"/>
    <p:sldId id="289" r:id="rId19"/>
    <p:sldId id="323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8FE1-1BEB-44CA-928F-8B18EA976805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C4FA3-CFF5-4531-BB4D-3994AB893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3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2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3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59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70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3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3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9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8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2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6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8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6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6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6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2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9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6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6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2DD34F-82D5-7D24-1438-F4DD2F0C38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497" y="189911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2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17" Type="http://schemas.openxmlformats.org/officeDocument/2006/relationships/image" Target="../media/image7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5" Type="http://schemas.openxmlformats.org/officeDocument/2006/relationships/image" Target="../media/image38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microsoft.com/office/2007/relationships/hdphoto" Target="../media/hdphoto4.wdp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02898-CEA8-4AA6-314D-6F3F7E46BBF7}"/>
              </a:ext>
            </a:extLst>
          </p:cNvPr>
          <p:cNvSpPr txBox="1"/>
          <p:nvPr/>
        </p:nvSpPr>
        <p:spPr>
          <a:xfrm>
            <a:off x="1304926" y="400050"/>
            <a:ext cx="999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tô màu nhiều hơn Mai, ta có:</a:t>
            </a:r>
            <a:endParaRPr lang="vi-VN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/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blipFill>
                <a:blip r:embed="rId3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229271F-629E-2FC1-312F-05C306BD9EEE}"/>
              </a:ext>
            </a:extLst>
          </p:cNvPr>
          <p:cNvSpPr txBox="1"/>
          <p:nvPr/>
        </p:nvSpPr>
        <p:spPr>
          <a:xfrm>
            <a:off x="1200151" y="1857375"/>
            <a:ext cx="999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/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blipFill>
                <a:blip r:embed="rId4"/>
                <a:stretch>
                  <a:fillRect l="-122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/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blipFill>
                <a:blip r:embed="rId5"/>
                <a:stretch>
                  <a:fillRect l="-128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/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blipFill>
                <a:blip r:embed="rId6"/>
                <a:stretch>
                  <a:fillRect l="-3835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78FAED5-CF42-200C-50D1-D9A57A55262A}"/>
              </a:ext>
            </a:extLst>
          </p:cNvPr>
          <p:cNvSpPr/>
          <p:nvPr/>
        </p:nvSpPr>
        <p:spPr>
          <a:xfrm>
            <a:off x="893445" y="5109845"/>
            <a:ext cx="10812780" cy="1119505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0DCFC-B2B1-6CA3-3CCF-BD1EB7E60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676" y="1111046"/>
            <a:ext cx="12533810" cy="101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F2D68-1C43-F9C7-7E43-8417F73E9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86" y="2057400"/>
            <a:ext cx="9464065" cy="32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30178-3C6E-85D9-87AD-B3E597209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35" y="560322"/>
            <a:ext cx="2670279" cy="29751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4844AC0-29A6-B2FC-4A55-F28882F327B3}"/>
              </a:ext>
            </a:extLst>
          </p:cNvPr>
          <p:cNvSpPr/>
          <p:nvPr/>
        </p:nvSpPr>
        <p:spPr>
          <a:xfrm>
            <a:off x="1533525" y="3524250"/>
            <a:ext cx="1914525" cy="1400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/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4B46857C-B789-D9A3-DB6A-C1A17D084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187" y="619125"/>
            <a:ext cx="2574131" cy="26860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D7AFDE4-86BF-B681-5915-2DB06C050F6F}"/>
              </a:ext>
            </a:extLst>
          </p:cNvPr>
          <p:cNvSpPr/>
          <p:nvPr/>
        </p:nvSpPr>
        <p:spPr>
          <a:xfrm>
            <a:off x="7038975" y="3438524"/>
            <a:ext cx="2085975" cy="2276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/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/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tới được cây hoa, ốc sên nâu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 ốc sên đen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blipFill>
                <a:blip r:embed="rId3"/>
                <a:stretch>
                  <a:fillRect l="-962" r="-902" b="-7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E68DE2-CFEF-A168-0BEF-1DF7026A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5" y="1943099"/>
            <a:ext cx="6457950" cy="22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/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/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/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 ốc sên đen bò được đoạn đường dài nhất.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blipFill>
                <a:blip r:embed="rId7"/>
                <a:stretch>
                  <a:fillRect l="-135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Sắp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xếp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effectLst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blipFill>
                <a:blip r:embed="rId3"/>
                <a:stretch>
                  <a:fillRect l="-1375" t="-6908" r="-1255" b="-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AA24683-F8E3-C1FC-6970-0BAED90D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1" y="422056"/>
            <a:ext cx="1101642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5435F-7440-07AF-EEBC-8E9F2C29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2" y="4355133"/>
            <a:ext cx="1096765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Thứ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tự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từ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bé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lớn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blipFill>
                <a:blip r:embed="rId3"/>
                <a:stretch>
                  <a:fillRect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91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3D2D8B-8954-4171-16BC-F9D357EE7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581" y="2654360"/>
            <a:ext cx="2127688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C3674-AC0F-A06D-31D8-241383AB1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4906" y="3609542"/>
            <a:ext cx="5730737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CDA2E-9380-611C-FC03-DE5033AE1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0173" y="4786846"/>
            <a:ext cx="4560203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517A1A-5CE3-6914-A5B5-1170A096B1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251" y="1225098"/>
            <a:ext cx="4834547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6171F-8D86-13EB-6C0B-12F164F76F29}"/>
              </a:ext>
            </a:extLst>
          </p:cNvPr>
          <p:cNvSpPr txBox="1"/>
          <p:nvPr/>
        </p:nvSpPr>
        <p:spPr>
          <a:xfrm>
            <a:off x="2798445" y="553720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55E32-18A0-27AF-F28C-483E38E56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66"/>
            <a:ext cx="2301030" cy="1150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EF10E-672F-70A8-0E10-E833FEE7D652}"/>
              </a:ext>
            </a:extLst>
          </p:cNvPr>
          <p:cNvSpPr txBox="1"/>
          <p:nvPr/>
        </p:nvSpPr>
        <p:spPr>
          <a:xfrm>
            <a:off x="864870" y="1249045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E703C5-F6A7-3FDF-5A53-ACB2EB684ED2}"/>
              </a:ext>
            </a:extLst>
          </p:cNvPr>
          <p:cNvGrpSpPr/>
          <p:nvPr/>
        </p:nvGrpSpPr>
        <p:grpSpPr>
          <a:xfrm>
            <a:off x="2595245" y="1914525"/>
            <a:ext cx="2560320" cy="2509520"/>
            <a:chOff x="772160" y="782320"/>
            <a:chExt cx="2519680" cy="24993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830D53-D448-F44B-4284-BF41C7187933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78FAAD-F844-B2E3-74C5-05CB67F73B7D}"/>
                </a:ext>
              </a:extLst>
            </p:cNvPr>
            <p:cNvCxnSpPr>
              <a:cxnSpLocks/>
              <a:stCxn id="9" idx="0"/>
              <a:endCxn id="9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E5D4269-2467-F3CD-6015-C90DFD1F313E}"/>
                </a:ext>
              </a:extLst>
            </p:cNvPr>
            <p:cNvCxnSpPr>
              <a:cxnSpLocks/>
              <a:endCxn id="9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CB4494-60E8-18CA-AD72-35B23F3E3D3E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0D81E8-37F5-A494-6F56-B4669EDAA05A}"/>
                </a:ext>
              </a:extLst>
            </p:cNvPr>
            <p:cNvCxnSpPr>
              <a:cxnSpLocks/>
              <a:stCxn id="9" idx="7"/>
              <a:endCxn id="9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1542FD-09F0-6F7C-BACC-872E77CE1510}"/>
              </a:ext>
            </a:extLst>
          </p:cNvPr>
          <p:cNvSpPr/>
          <p:nvPr/>
        </p:nvSpPr>
        <p:spPr>
          <a:xfrm>
            <a:off x="2981325" y="1934845"/>
            <a:ext cx="87376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548A9A-EDA1-0028-DA6A-04E806608719}"/>
              </a:ext>
            </a:extLst>
          </p:cNvPr>
          <p:cNvSpPr/>
          <p:nvPr/>
        </p:nvSpPr>
        <p:spPr>
          <a:xfrm>
            <a:off x="3875405" y="190190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FC6B91-88D6-8FCC-08CA-7B1D8EEB4F59}"/>
              </a:ext>
            </a:extLst>
          </p:cNvPr>
          <p:cNvSpPr/>
          <p:nvPr/>
        </p:nvSpPr>
        <p:spPr>
          <a:xfrm>
            <a:off x="3875405" y="2290445"/>
            <a:ext cx="1259840" cy="883920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8E2A0F6-1422-83AE-24A2-B586652691C3}"/>
              </a:ext>
            </a:extLst>
          </p:cNvPr>
          <p:cNvSpPr/>
          <p:nvPr/>
        </p:nvSpPr>
        <p:spPr>
          <a:xfrm>
            <a:off x="3844925" y="3174365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12803AC-66A6-BCDC-6EA6-318B748BC602}"/>
              </a:ext>
            </a:extLst>
          </p:cNvPr>
          <p:cNvSpPr/>
          <p:nvPr/>
        </p:nvSpPr>
        <p:spPr>
          <a:xfrm>
            <a:off x="2595245" y="230060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EB6909E-0335-216C-EE89-EEE70EB42B3C}"/>
              </a:ext>
            </a:extLst>
          </p:cNvPr>
          <p:cNvSpPr/>
          <p:nvPr/>
        </p:nvSpPr>
        <p:spPr>
          <a:xfrm>
            <a:off x="3876675" y="3171825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F271F1-B8E2-D103-B909-AF5C42685D4E}"/>
              </a:ext>
            </a:extLst>
          </p:cNvPr>
          <p:cNvSpPr/>
          <p:nvPr/>
        </p:nvSpPr>
        <p:spPr>
          <a:xfrm>
            <a:off x="3000375" y="3209925"/>
            <a:ext cx="866775" cy="1209675"/>
          </a:xfrm>
          <a:custGeom>
            <a:avLst/>
            <a:gdLst>
              <a:gd name="connsiteX0" fmla="*/ 857250 w 866775"/>
              <a:gd name="connsiteY0" fmla="*/ 0 h 1209675"/>
              <a:gd name="connsiteX1" fmla="*/ 866775 w 866775"/>
              <a:gd name="connsiteY1" fmla="*/ 1209675 h 1209675"/>
              <a:gd name="connsiteX2" fmla="*/ 590550 w 866775"/>
              <a:gd name="connsiteY2" fmla="*/ 1162050 h 1209675"/>
              <a:gd name="connsiteX3" fmla="*/ 323850 w 866775"/>
              <a:gd name="connsiteY3" fmla="*/ 1095375 h 1209675"/>
              <a:gd name="connsiteX4" fmla="*/ 114300 w 866775"/>
              <a:gd name="connsiteY4" fmla="*/ 962025 h 1209675"/>
              <a:gd name="connsiteX5" fmla="*/ 0 w 866775"/>
              <a:gd name="connsiteY5" fmla="*/ 838200 h 1209675"/>
              <a:gd name="connsiteX6" fmla="*/ 857250 w 866775"/>
              <a:gd name="connsiteY6" fmla="*/ 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209675">
                <a:moveTo>
                  <a:pt x="857250" y="0"/>
                </a:moveTo>
                <a:lnTo>
                  <a:pt x="866775" y="1209675"/>
                </a:lnTo>
                <a:lnTo>
                  <a:pt x="590550" y="1162050"/>
                </a:lnTo>
                <a:lnTo>
                  <a:pt x="323850" y="1095375"/>
                </a:lnTo>
                <a:lnTo>
                  <a:pt x="114300" y="962025"/>
                </a:lnTo>
                <a:lnTo>
                  <a:pt x="0" y="838200"/>
                </a:lnTo>
                <a:lnTo>
                  <a:pt x="85725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8518973A-6C23-4CB2-EA32-C3961EE1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209800"/>
            <a:ext cx="2400300" cy="314325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26097D74-5841-79DF-3307-521AAC880D08}"/>
              </a:ext>
            </a:extLst>
          </p:cNvPr>
          <p:cNvGrpSpPr/>
          <p:nvPr/>
        </p:nvGrpSpPr>
        <p:grpSpPr>
          <a:xfrm>
            <a:off x="6395720" y="1895475"/>
            <a:ext cx="2560320" cy="2509520"/>
            <a:chOff x="772160" y="782320"/>
            <a:chExt cx="2519680" cy="2499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201811A-F9A1-8C83-FD03-03CB497189FB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DD9E7FF-3B6B-FFFA-FBF6-3265BE5DE0C5}"/>
                </a:ext>
              </a:extLst>
            </p:cNvPr>
            <p:cNvCxnSpPr>
              <a:cxnSpLocks/>
              <a:stCxn id="101" idx="0"/>
              <a:endCxn id="101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7F9D7A6-C4EA-1400-14F7-270C76DA4A1E}"/>
                </a:ext>
              </a:extLst>
            </p:cNvPr>
            <p:cNvCxnSpPr>
              <a:cxnSpLocks/>
              <a:endCxn id="101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8863BF4-AE7F-2874-EFCE-8A653D9B6987}"/>
                </a:ext>
              </a:extLst>
            </p:cNvPr>
            <p:cNvCxnSpPr>
              <a:cxnSpLocks/>
              <a:endCxn id="101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C037CDC-55F1-763C-06E6-F5BDE6AB063E}"/>
                </a:ext>
              </a:extLst>
            </p:cNvPr>
            <p:cNvCxnSpPr>
              <a:cxnSpLocks/>
              <a:stCxn id="101" idx="7"/>
              <a:endCxn id="101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24F9348-67DD-84D3-1221-553400613D60}"/>
              </a:ext>
            </a:extLst>
          </p:cNvPr>
          <p:cNvSpPr/>
          <p:nvPr/>
        </p:nvSpPr>
        <p:spPr>
          <a:xfrm>
            <a:off x="6772275" y="1915795"/>
            <a:ext cx="883285" cy="119888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08D3638-C977-6154-4F3F-0E0A3A9B575A}"/>
              </a:ext>
            </a:extLst>
          </p:cNvPr>
          <p:cNvSpPr/>
          <p:nvPr/>
        </p:nvSpPr>
        <p:spPr>
          <a:xfrm>
            <a:off x="7675880" y="188285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D0B2D889-4561-1FD5-70AA-6DE828891FBA}"/>
              </a:ext>
            </a:extLst>
          </p:cNvPr>
          <p:cNvSpPr/>
          <p:nvPr/>
        </p:nvSpPr>
        <p:spPr>
          <a:xfrm>
            <a:off x="7686674" y="2305049"/>
            <a:ext cx="1285876" cy="850265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45DAF0B-BBA8-D6F4-BB46-27749B37529D}"/>
              </a:ext>
            </a:extLst>
          </p:cNvPr>
          <p:cNvSpPr/>
          <p:nvPr/>
        </p:nvSpPr>
        <p:spPr>
          <a:xfrm>
            <a:off x="7683500" y="3164840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687B69D4-1EC0-BD93-82CC-F2AB8DCB88DC}"/>
              </a:ext>
            </a:extLst>
          </p:cNvPr>
          <p:cNvSpPr/>
          <p:nvPr/>
        </p:nvSpPr>
        <p:spPr>
          <a:xfrm>
            <a:off x="6395720" y="228155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C0EB2A-4B15-E83C-A7AB-5D494DF62FDE}"/>
              </a:ext>
            </a:extLst>
          </p:cNvPr>
          <p:cNvSpPr/>
          <p:nvPr/>
        </p:nvSpPr>
        <p:spPr>
          <a:xfrm>
            <a:off x="7686675" y="3162300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F01EF6D-16CB-D371-B3E8-3985F5A4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36" y="1552575"/>
            <a:ext cx="2735914" cy="319563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F795D40-2EC8-4813-17F9-190FDC9BB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800601"/>
            <a:ext cx="1156268" cy="1689930"/>
          </a:xfrm>
          <a:prstGeom prst="rect">
            <a:avLst/>
          </a:prstGeom>
        </p:spPr>
      </p:pic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6D8E855E-5165-7CD9-0CC9-1C10BF4C4C3E}"/>
              </a:ext>
            </a:extLst>
          </p:cNvPr>
          <p:cNvSpPr/>
          <p:nvPr/>
        </p:nvSpPr>
        <p:spPr>
          <a:xfrm>
            <a:off x="3870230" y="4601210"/>
            <a:ext cx="4092670" cy="823747"/>
          </a:xfrm>
          <a:prstGeom prst="wedgeRoundRectCallout">
            <a:avLst>
              <a:gd name="adj1" fmla="val 60031"/>
              <a:gd name="adj2" fmla="val -55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96" grpId="0" animBg="1"/>
      <p:bldP spid="97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192</Words>
  <Application>Microsoft Office PowerPoint</Application>
  <PresentationFormat>Widescreen</PresentationFormat>
  <Paragraphs>42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UTM Avo</vt:lpstr>
      <vt:lpstr>UTM Cookies</vt:lpstr>
      <vt:lpstr>1_Office Theme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2023-12-20T08:31:00Z</dcterms:created>
  <dcterms:modified xsi:type="dcterms:W3CDTF">2026-03-28T08:17:00Z</dcterms:modified>
</cp:coreProperties>
</file>