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4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AllRoundGothic</vt:lpstr>
      <vt:lpstr>Arial</vt:lpstr>
      <vt:lpstr>Calibri</vt:lpstr>
      <vt:lpstr>Calibri Light</vt:lpstr>
      <vt:lpstr>Cambria</vt:lpstr>
      <vt:lpstr>等线</vt:lpstr>
      <vt:lpstr>Times New Roman</vt:lpstr>
      <vt:lpstr>小单纯体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2023-12-08T09:56:58Z</dcterms:created>
  <dcterms:modified xsi:type="dcterms:W3CDTF">2026-03-28T08:48:08Z</dcterms:modified>
</cp:coreProperties>
</file>