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4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5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6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7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0" r:id="rId2"/>
    <p:sldMasterId id="2147483680" r:id="rId3"/>
    <p:sldMasterId id="2147483706" r:id="rId4"/>
    <p:sldMasterId id="2147483716" r:id="rId5"/>
    <p:sldMasterId id="2147483726" r:id="rId6"/>
    <p:sldMasterId id="2147483736" r:id="rId7"/>
    <p:sldMasterId id="2147483771" r:id="rId8"/>
  </p:sldMasterIdLst>
  <p:notesMasterIdLst>
    <p:notesMasterId r:id="rId40"/>
  </p:notesMasterIdLst>
  <p:handoutMasterIdLst>
    <p:handoutMasterId r:id="rId41"/>
  </p:handoutMasterIdLst>
  <p:sldIdLst>
    <p:sldId id="290" r:id="rId9"/>
    <p:sldId id="267" r:id="rId10"/>
    <p:sldId id="266" r:id="rId11"/>
    <p:sldId id="407" r:id="rId12"/>
    <p:sldId id="291" r:id="rId13"/>
    <p:sldId id="288" r:id="rId14"/>
    <p:sldId id="282" r:id="rId15"/>
    <p:sldId id="456" r:id="rId16"/>
    <p:sldId id="283" r:id="rId17"/>
    <p:sldId id="380" r:id="rId18"/>
    <p:sldId id="453" r:id="rId19"/>
    <p:sldId id="383" r:id="rId20"/>
    <p:sldId id="387" r:id="rId21"/>
    <p:sldId id="388" r:id="rId22"/>
    <p:sldId id="389" r:id="rId23"/>
    <p:sldId id="390" r:id="rId24"/>
    <p:sldId id="268" r:id="rId25"/>
    <p:sldId id="391" r:id="rId26"/>
    <p:sldId id="392" r:id="rId27"/>
    <p:sldId id="452" r:id="rId28"/>
    <p:sldId id="393" r:id="rId29"/>
    <p:sldId id="395" r:id="rId30"/>
    <p:sldId id="397" r:id="rId31"/>
    <p:sldId id="396" r:id="rId32"/>
    <p:sldId id="402" r:id="rId33"/>
    <p:sldId id="401" r:id="rId34"/>
    <p:sldId id="403" r:id="rId35"/>
    <p:sldId id="404" r:id="rId36"/>
    <p:sldId id="406" r:id="rId37"/>
    <p:sldId id="454" r:id="rId38"/>
    <p:sldId id="455" r:id="rId3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92" autoAdjust="0"/>
  </p:normalViewPr>
  <p:slideViewPr>
    <p:cSldViewPr snapToGrid="0">
      <p:cViewPr varScale="1">
        <p:scale>
          <a:sx n="72" d="100"/>
          <a:sy n="72" d="100"/>
        </p:scale>
        <p:origin x="660" y="78"/>
      </p:cViewPr>
      <p:guideLst/>
    </p:cSldViewPr>
  </p:slideViewPr>
  <p:outlineViewPr>
    <p:cViewPr>
      <p:scale>
        <a:sx n="33" d="100"/>
        <a:sy n="33" d="100"/>
      </p:scale>
      <p:origin x="0" y="-844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51" d="100"/>
          <a:sy n="51" d="100"/>
        </p:scale>
        <p:origin x="2692" y="2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notesMaster" Target="notesMasters/notesMaster1.xml"/><Relationship Id="rId45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5F7B0CC-CE26-4151-A4E0-4542C8D7262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0A73299-375D-46D7-8269-F712B4CE8E0B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D71DF6-A67B-4613-B528-00CCE00B434D}" type="datetimeFigureOut">
              <a:rPr lang="en-US" smtClean="0"/>
              <a:t>7/1/2026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A821EED-4B5E-4591-BDCF-611B23DDC2F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1965FFD-71FD-440F-B5FD-E9A30D3A5B8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FDC1241-4309-4785-9EA9-D9B11685CDB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030114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4A6B027-1326-49BC-869A-5B61899C5315}" type="datetimeFigureOut">
              <a:rPr lang="en-US" smtClean="0"/>
              <a:t>7/1/2026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D37FC6-36FC-443E-BF48-B9AB844BE60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69863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056B7-353F-4605-A0A2-46AB4DCF189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31477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 err="1"/>
              <a:t>Thiết</a:t>
            </a:r>
            <a:r>
              <a:rPr lang="en-US" altLang="zh-CN" dirty="0"/>
              <a:t> </a:t>
            </a:r>
            <a:r>
              <a:rPr lang="en-US" altLang="zh-CN" dirty="0" err="1"/>
              <a:t>kế</a:t>
            </a:r>
            <a:r>
              <a:rPr lang="en-US" altLang="zh-CN" dirty="0"/>
              <a:t>: </a:t>
            </a:r>
            <a:r>
              <a:rPr lang="en-US" altLang="zh-CN" dirty="0" err="1"/>
              <a:t>Hương</a:t>
            </a:r>
            <a:r>
              <a:rPr lang="en-US" altLang="zh-CN" dirty="0"/>
              <a:t> </a:t>
            </a:r>
            <a:r>
              <a:rPr lang="en-US" altLang="zh-CN" dirty="0" err="1"/>
              <a:t>Thảo</a:t>
            </a:r>
            <a:r>
              <a:rPr lang="en-US" altLang="zh-CN" dirty="0"/>
              <a:t> – </a:t>
            </a:r>
            <a:r>
              <a:rPr lang="en-US" altLang="zh-CN" dirty="0" err="1"/>
              <a:t>Zalo</a:t>
            </a:r>
            <a:r>
              <a:rPr lang="en-US" altLang="zh-CN" dirty="0"/>
              <a:t>: 0972115126</a:t>
            </a:r>
            <a:endParaRPr lang="zh-CN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D37FC6-36FC-443E-BF48-B9AB844BE60F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63587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8.xml"/><Relationship Id="rId4" Type="http://schemas.openxmlformats.org/officeDocument/2006/relationships/hyperlink" Target="http://bit.ly/2TtBDfr" TargetMode="Externa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3.png"/><Relationship Id="rId4" Type="http://schemas.openxmlformats.org/officeDocument/2006/relationships/image" Target="../media/image6.png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png"/><Relationship Id="rId5" Type="http://schemas.openxmlformats.org/officeDocument/2006/relationships/image" Target="../media/image5.png"/><Relationship Id="rId4" Type="http://schemas.openxmlformats.org/officeDocument/2006/relationships/image" Target="../media/image6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png"/><Relationship Id="rId5" Type="http://schemas.openxmlformats.org/officeDocument/2006/relationships/image" Target="../media/image8.png"/><Relationship Id="rId4" Type="http://schemas.openxmlformats.org/officeDocument/2006/relationships/image" Target="../media/image4.png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6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6.png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Layouts/_rels/slideLayout2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3.png"/><Relationship Id="rId4" Type="http://schemas.openxmlformats.org/officeDocument/2006/relationships/image" Target="../media/image6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5" Type="http://schemas.openxmlformats.org/officeDocument/2006/relationships/image" Target="../media/image3.png"/><Relationship Id="rId4" Type="http://schemas.openxmlformats.org/officeDocument/2006/relationships/image" Target="../media/image6.png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5.png"/><Relationship Id="rId4" Type="http://schemas.openxmlformats.org/officeDocument/2006/relationships/image" Target="../media/image6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.png"/><Relationship Id="rId5" Type="http://schemas.openxmlformats.org/officeDocument/2006/relationships/image" Target="../media/image3.png"/><Relationship Id="rId4" Type="http://schemas.openxmlformats.org/officeDocument/2006/relationships/image" Target="../media/image6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7.png"/><Relationship Id="rId5" Type="http://schemas.openxmlformats.org/officeDocument/2006/relationships/image" Target="../media/image5.png"/><Relationship Id="rId4" Type="http://schemas.openxmlformats.org/officeDocument/2006/relationships/image" Target="../media/image6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7.png"/><Relationship Id="rId5" Type="http://schemas.openxmlformats.org/officeDocument/2006/relationships/image" Target="../media/image8.png"/><Relationship Id="rId4" Type="http://schemas.openxmlformats.org/officeDocument/2006/relationships/image" Target="../media/image4.png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8.png"/><Relationship Id="rId4" Type="http://schemas.openxmlformats.org/officeDocument/2006/relationships/image" Target="../media/image4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5.png"/><Relationship Id="rId5" Type="http://schemas.openxmlformats.org/officeDocument/2006/relationships/image" Target="../media/image3.png"/><Relationship Id="rId4" Type="http://schemas.openxmlformats.org/officeDocument/2006/relationships/image" Target="../media/image6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7.png"/><Relationship Id="rId5" Type="http://schemas.openxmlformats.org/officeDocument/2006/relationships/image" Target="../media/image5.png"/><Relationship Id="rId4" Type="http://schemas.openxmlformats.org/officeDocument/2006/relationships/image" Target="../media/image6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7.png"/><Relationship Id="rId5" Type="http://schemas.openxmlformats.org/officeDocument/2006/relationships/image" Target="../media/image8.png"/><Relationship Id="rId4" Type="http://schemas.openxmlformats.org/officeDocument/2006/relationships/image" Target="../media/image4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6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6.png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6.png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://bit.ly/2TtBDfr" TargetMode="Externa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6.png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628AD241-67EF-4D37-A32B-73292551D7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23" name="图片 2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A4C5D621-C2D4-49C5-A66A-C0ABFAF542E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146" y="0"/>
            <a:ext cx="5409508" cy="4559968"/>
          </a:xfrm>
          <a:prstGeom prst="rect">
            <a:avLst/>
          </a:prstGeom>
        </p:spPr>
      </p:pic>
      <p:grpSp>
        <p:nvGrpSpPr>
          <p:cNvPr id="17" name="组合 16">
            <a:extLst>
              <a:ext uri="{FF2B5EF4-FFF2-40B4-BE49-F238E27FC236}">
                <a16:creationId xmlns:a16="http://schemas.microsoft.com/office/drawing/2014/main" id="{97F56CAF-4FE7-41DF-8AFD-722DD4BC9915}"/>
              </a:ext>
            </a:extLst>
          </p:cNvPr>
          <p:cNvGrpSpPr/>
          <p:nvPr userDrawn="1"/>
        </p:nvGrpSpPr>
        <p:grpSpPr>
          <a:xfrm>
            <a:off x="2019300" y="1162049"/>
            <a:ext cx="7931966" cy="4295775"/>
            <a:chOff x="3100251" y="1601912"/>
            <a:chExt cx="7565360" cy="3101180"/>
          </a:xfrm>
        </p:grpSpPr>
        <p:sp>
          <p:nvSpPr>
            <p:cNvPr id="18" name="矩形: 圆角 17">
              <a:extLst>
                <a:ext uri="{FF2B5EF4-FFF2-40B4-BE49-F238E27FC236}">
                  <a16:creationId xmlns:a16="http://schemas.microsoft.com/office/drawing/2014/main" id="{57025E8F-A0F4-4DD3-A0B9-6D9C2167A0C4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256F5323-E4AC-4AFF-88F9-DCBB7D460B6C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1" name="图片 10">
            <a:extLst>
              <a:ext uri="{FF2B5EF4-FFF2-40B4-BE49-F238E27FC236}">
                <a16:creationId xmlns:a16="http://schemas.microsoft.com/office/drawing/2014/main" id="{54649A41-B549-4E7A-991C-20A3627FF2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24425"/>
            <a:ext cx="12192000" cy="1933252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D828FE59-8728-4E67-8700-168ED251E4E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92F924D0-FF27-481B-A046-7126506960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4467225"/>
            <a:ext cx="12192000" cy="2390452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8D57F25C-7EC5-4167-AB34-270DE7430AC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6409CAC2-DBBA-49AF-BCA4-24D461A72B2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1033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628AD241-67EF-4D37-A32B-73292551D7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23" name="图片 2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A4C5D621-C2D4-49C5-A66A-C0ABFAF542E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146" y="0"/>
            <a:ext cx="5409508" cy="4559968"/>
          </a:xfrm>
          <a:prstGeom prst="rect">
            <a:avLst/>
          </a:prstGeom>
        </p:spPr>
      </p:pic>
      <p:grpSp>
        <p:nvGrpSpPr>
          <p:cNvPr id="17" name="组合 16">
            <a:extLst>
              <a:ext uri="{FF2B5EF4-FFF2-40B4-BE49-F238E27FC236}">
                <a16:creationId xmlns:a16="http://schemas.microsoft.com/office/drawing/2014/main" id="{97F56CAF-4FE7-41DF-8AFD-722DD4BC9915}"/>
              </a:ext>
            </a:extLst>
          </p:cNvPr>
          <p:cNvGrpSpPr/>
          <p:nvPr userDrawn="1"/>
        </p:nvGrpSpPr>
        <p:grpSpPr>
          <a:xfrm>
            <a:off x="2019300" y="1162049"/>
            <a:ext cx="7931966" cy="4295775"/>
            <a:chOff x="3100251" y="1601912"/>
            <a:chExt cx="7565360" cy="3101180"/>
          </a:xfrm>
        </p:grpSpPr>
        <p:sp>
          <p:nvSpPr>
            <p:cNvPr id="18" name="矩形: 圆角 17">
              <a:extLst>
                <a:ext uri="{FF2B5EF4-FFF2-40B4-BE49-F238E27FC236}">
                  <a16:creationId xmlns:a16="http://schemas.microsoft.com/office/drawing/2014/main" id="{57025E8F-A0F4-4DD3-A0B9-6D9C2167A0C4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256F5323-E4AC-4AFF-88F9-DCBB7D460B6C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1" name="图片 10">
            <a:extLst>
              <a:ext uri="{FF2B5EF4-FFF2-40B4-BE49-F238E27FC236}">
                <a16:creationId xmlns:a16="http://schemas.microsoft.com/office/drawing/2014/main" id="{54649A41-B549-4E7A-991C-20A3627FF2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24425"/>
            <a:ext cx="12192000" cy="1933252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D828FE59-8728-4E67-8700-168ED251E4E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92F924D0-FF27-481B-A046-7126506960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4467225"/>
            <a:ext cx="12192000" cy="2390452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8D57F25C-7EC5-4167-AB34-270DE7430AC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6409CAC2-DBBA-49AF-BCA4-24D461A72B2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737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1018890"/>
      </p:ext>
    </p:extLst>
  </p:cSld>
  <p:clrMapOvr>
    <a:masterClrMapping/>
  </p:clrMapOvr>
  <p:transition>
    <p:fade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1267169"/>
      </p:ext>
    </p:extLst>
  </p:cSld>
  <p:clrMapOvr>
    <a:masterClrMapping/>
  </p:clrMapOvr>
  <p:transition>
    <p:fade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3589841"/>
      </p:ext>
    </p:extLst>
  </p:cSld>
  <p:clrMapOvr>
    <a:masterClrMapping/>
  </p:clrMapOvr>
  <p:transition>
    <p:fade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6035939"/>
      </p:ext>
    </p:extLst>
  </p:cSld>
  <p:clrMapOvr>
    <a:masterClrMapping/>
  </p:clrMapOvr>
  <p:transition>
    <p:fad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079304"/>
      </p:ext>
    </p:extLst>
  </p:cSld>
  <p:clrMapOvr>
    <a:masterClrMapping/>
  </p:clrMapOvr>
  <p:transition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6247607"/>
      </p:ext>
    </p:extLst>
  </p:cSld>
  <p:clrMapOvr>
    <a:masterClrMapping/>
  </p:clrMapOvr>
  <p:transition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2732602"/>
      </p:ext>
    </p:extLst>
  </p:cSld>
  <p:clrMapOvr>
    <a:masterClrMapping/>
  </p:clrMapOvr>
  <p:transition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4839685"/>
      </p:ext>
    </p:extLst>
  </p:cSld>
  <p:clrMapOvr>
    <a:masterClrMapping/>
  </p:clrMapOvr>
  <p:transition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26093040"/>
      </p:ext>
    </p:extLst>
  </p:cSld>
  <p:clrMapOvr>
    <a:masterClrMapping/>
  </p:clrMapOvr>
  <p:transition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377076"/>
      </p:ext>
    </p:extLst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B2F4CC2F-6402-47A3-BD4B-093C8739A56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3" name="图片 2" descr="图片包含 物体, 人员&#10;&#10;描述已自动生成">
            <a:extLst>
              <a:ext uri="{FF2B5EF4-FFF2-40B4-BE49-F238E27FC236}">
                <a16:creationId xmlns:a16="http://schemas.microsoft.com/office/drawing/2014/main" id="{F17BD030-ABCB-4D74-B6C2-8A8AC77D9D3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9010" y="961645"/>
            <a:ext cx="2257648" cy="415177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6B6594F-2160-437A-B18B-3EE5918E2EF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E6B8D98D-8735-479A-B76E-857C2863590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092C4F7-1D80-4C1C-B83D-0582CCB1710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40397" y="813959"/>
            <a:ext cx="939583" cy="788449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D4F4B819-65F3-4E67-B96F-427045AF1271}"/>
              </a:ext>
            </a:extLst>
          </p:cNvPr>
          <p:cNvGrpSpPr/>
          <p:nvPr userDrawn="1"/>
        </p:nvGrpSpPr>
        <p:grpSpPr>
          <a:xfrm>
            <a:off x="2303943" y="1821440"/>
            <a:ext cx="1573994" cy="2997215"/>
            <a:chOff x="4241493" y="1810742"/>
            <a:chExt cx="1177388" cy="2241994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1AC95CAF-19F8-46F0-8F60-4093F942A126}"/>
                </a:ext>
              </a:extLst>
            </p:cNvPr>
            <p:cNvGrpSpPr/>
            <p:nvPr userDrawn="1"/>
          </p:nvGrpSpPr>
          <p:grpSpPr>
            <a:xfrm>
              <a:off x="4241494" y="1810742"/>
              <a:ext cx="1177387" cy="1177387"/>
              <a:chOff x="4123562" y="1456562"/>
              <a:chExt cx="3944875" cy="3944875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9C3B90C4-26AC-4011-A273-BC9E3BDA9C74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8731A9ED-0B6B-463A-BE08-0F21A969739B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D02D5186-888E-4405-9B2A-69A06E9620FC}"/>
                </a:ext>
              </a:extLst>
            </p:cNvPr>
            <p:cNvGrpSpPr/>
            <p:nvPr userDrawn="1"/>
          </p:nvGrpSpPr>
          <p:grpSpPr>
            <a:xfrm>
              <a:off x="4241493" y="2875349"/>
              <a:ext cx="1177387" cy="1177387"/>
              <a:chOff x="4123562" y="1456562"/>
              <a:chExt cx="3944875" cy="3944875"/>
            </a:xfrm>
          </p:grpSpPr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A26E9C64-3C43-487D-9444-76CE57719D1F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28DBEAAC-EB46-457A-A4EF-909FB66041A1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1608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2653178"/>
      </p:ext>
    </p:extLst>
  </p:cSld>
  <p:clrMapOvr>
    <a:masterClrMapping/>
  </p:clrMapOvr>
  <p:transition>
    <p:fad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2990570"/>
      </p:ext>
    </p:extLst>
  </p:cSld>
  <p:clrMapOvr>
    <a:masterClrMapping/>
  </p:clrMapOvr>
  <p:transition>
    <p:fad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6954345"/>
      </p:ext>
    </p:extLst>
  </p:cSld>
  <p:clrMapOvr>
    <a:masterClrMapping/>
  </p:clrMapOvr>
  <p:transition>
    <p:fad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1700888"/>
      </p:ext>
    </p:extLst>
  </p:cSld>
  <p:clrMapOvr>
    <a:masterClrMapping/>
  </p:clrMapOvr>
  <p:transition>
    <p:fad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83002964"/>
      </p:ext>
    </p:extLst>
  </p:cSld>
  <p:clrMapOvr>
    <a:masterClrMapping/>
  </p:clrMapOvr>
  <p:transition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8896487"/>
      </p:ext>
    </p:extLst>
  </p:cSld>
  <p:clrMapOvr>
    <a:masterClrMapping/>
  </p:clrMapOvr>
  <p:transition>
    <p:fade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223553"/>
      </p:ext>
    </p:extLst>
  </p:cSld>
  <p:clrMapOvr>
    <a:masterClrMapping/>
  </p:clrMapOvr>
  <p:transition>
    <p:fad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961292"/>
      </p:ext>
    </p:extLst>
  </p:cSld>
  <p:clrMapOvr>
    <a:masterClrMapping/>
  </p:clrMapOvr>
  <p:transition>
    <p:fad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8616048"/>
      </p:ext>
    </p:extLst>
  </p:cSld>
  <p:clrMapOvr>
    <a:masterClrMapping/>
  </p:clrMapOvr>
  <p:transition>
    <p:fad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02395828"/>
      </p:ext>
    </p:extLst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D5BF57F-0332-4F3B-9BE4-CC98481A99F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2" name="组合 11">
            <a:extLst>
              <a:ext uri="{FF2B5EF4-FFF2-40B4-BE49-F238E27FC236}">
                <a16:creationId xmlns:a16="http://schemas.microsoft.com/office/drawing/2014/main" id="{BD94E91E-61FA-4034-A715-880ED9049C33}"/>
              </a:ext>
            </a:extLst>
          </p:cNvPr>
          <p:cNvGrpSpPr/>
          <p:nvPr userDrawn="1"/>
        </p:nvGrpSpPr>
        <p:grpSpPr>
          <a:xfrm>
            <a:off x="4123562" y="645474"/>
            <a:ext cx="3944875" cy="3944875"/>
            <a:chOff x="4123562" y="1456562"/>
            <a:chExt cx="3944875" cy="3944875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85094751-2DD4-4846-8B0F-163BD84E9911}"/>
                </a:ext>
              </a:extLst>
            </p:cNvPr>
            <p:cNvSpPr/>
            <p:nvPr userDrawn="1"/>
          </p:nvSpPr>
          <p:spPr>
            <a:xfrm>
              <a:off x="4123562" y="1456562"/>
              <a:ext cx="3944875" cy="3944875"/>
            </a:xfrm>
            <a:prstGeom prst="ellipse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1EEAC64-50F3-4E2E-BAAE-FFB0825138B7}"/>
                </a:ext>
              </a:extLst>
            </p:cNvPr>
            <p:cNvSpPr/>
            <p:nvPr userDrawn="1"/>
          </p:nvSpPr>
          <p:spPr>
            <a:xfrm>
              <a:off x="4251842" y="1584842"/>
              <a:ext cx="3688316" cy="368831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9A17473D-56BE-4352-8692-15F20858B57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8316A421-FEC6-4892-9085-219A52D4EB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3212432"/>
            <a:ext cx="12192000" cy="3645245"/>
          </a:xfrm>
          <a:prstGeom prst="rect">
            <a:avLst/>
          </a:prstGeom>
        </p:spPr>
      </p:pic>
      <p:pic>
        <p:nvPicPr>
          <p:cNvPr id="20" name="图片 19" descr="图片包含 风筝, 放飞, 户外, 男士&#10;&#10;描述已自动生成">
            <a:extLst>
              <a:ext uri="{FF2B5EF4-FFF2-40B4-BE49-F238E27FC236}">
                <a16:creationId xmlns:a16="http://schemas.microsoft.com/office/drawing/2014/main" id="{42184D4F-2217-4B19-AE83-F7B96867663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0" y="-104227"/>
            <a:ext cx="5409508" cy="4559968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0B456752-0E6B-4E23-B476-F10E7B2217D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300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6116713"/>
      </p:ext>
    </p:extLst>
  </p:cSld>
  <p:clrMapOvr>
    <a:masterClrMapping/>
  </p:clrMapOvr>
  <p:transition>
    <p:fade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14224545"/>
      </p:ext>
    </p:extLst>
  </p:cSld>
  <p:clrMapOvr>
    <a:masterClrMapping/>
  </p:clrMapOvr>
  <p:transition>
    <p:fade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2743214"/>
      </p:ext>
    </p:extLst>
  </p:cSld>
  <p:clrMapOvr>
    <a:masterClrMapping/>
  </p:clrMapOvr>
  <p:transition>
    <p:fade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08814691"/>
      </p:ext>
    </p:extLst>
  </p:cSld>
  <p:clrMapOvr>
    <a:masterClrMapping/>
  </p:clrMapOvr>
  <p:transition>
    <p:fade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86855449"/>
      </p:ext>
    </p:extLst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D0768494-01CA-4DEB-9B0E-9CF706A2385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E3BF1060-9D38-442B-B650-C56FFAABC40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45394101-C3C9-4C52-B8BA-914808A0EFA1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528365A8-FCD2-4C1B-B934-227FBB06A56E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B6B88804-F260-4FCE-82A3-7A9EEA2FC9EA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F8F23204-87C2-4289-B849-D176F748B3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 b="6433"/>
          <a:stretch/>
        </p:blipFill>
        <p:spPr>
          <a:xfrm>
            <a:off x="0" y="3653905"/>
            <a:ext cx="12192000" cy="3204095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B0D6CFB-624C-479D-90BF-D6FDC0AB05B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636F0092-7B80-47C5-802A-A46531C29CD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AD15E950-7373-4D7F-AC22-B7CD801C901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620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B4E622B2-6B78-426D-A826-1C82183B49E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9" name="图片 18" descr="图片包含 风筝, 放飞, 户外, 男士&#10;&#10;描述已自动生成">
            <a:extLst>
              <a:ext uri="{FF2B5EF4-FFF2-40B4-BE49-F238E27FC236}">
                <a16:creationId xmlns:a16="http://schemas.microsoft.com/office/drawing/2014/main" id="{B8826A2F-DD57-4745-9916-D4C8463B7AC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66" y="2107025"/>
            <a:ext cx="5409508" cy="4559968"/>
          </a:xfrm>
          <a:prstGeom prst="rect">
            <a:avLst/>
          </a:prstGeom>
        </p:spPr>
      </p:pic>
      <p:grpSp>
        <p:nvGrpSpPr>
          <p:cNvPr id="15" name="组合 14">
            <a:extLst>
              <a:ext uri="{FF2B5EF4-FFF2-40B4-BE49-F238E27FC236}">
                <a16:creationId xmlns:a16="http://schemas.microsoft.com/office/drawing/2014/main" id="{643E409D-6F89-4CCF-98C4-93F9066620D0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3D03D3D2-B735-4B43-BC13-9518A6AEAC0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C5031E59-BD5E-4D70-B056-CA89A7238916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7A5146E-D406-4EDD-BB7E-0CF95841F61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906" y="5137210"/>
            <a:ext cx="7110663" cy="1720467"/>
          </a:xfrm>
          <a:prstGeom prst="rect">
            <a:avLst/>
          </a:prstGeom>
        </p:spPr>
      </p:pic>
      <p:pic>
        <p:nvPicPr>
          <p:cNvPr id="18" name="图片 17" descr="图片包含 物体, 人员&#10;&#10;描述已自动生成">
            <a:extLst>
              <a:ext uri="{FF2B5EF4-FFF2-40B4-BE49-F238E27FC236}">
                <a16:creationId xmlns:a16="http://schemas.microsoft.com/office/drawing/2014/main" id="{9C7D8451-2A5D-4CAF-BFF3-FBCEF9B3F63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5848" y="2515218"/>
            <a:ext cx="2257648" cy="415177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698D8EC6-97DA-4DA7-9EBB-DB0E20A2362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83DF20B4-4098-4DC7-B088-19ABD6801E9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06178" y="5790774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4318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A5EC97DA-220E-111B-03F2-1BEDDD3640A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67D64A0-86F6-4A53-46A1-836A44535A58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6109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74DFC1B-353D-4840-BD89-C9F51B6496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E89C60B6-FFB4-4B81-BC2C-244161BA54DC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2033343E-9142-4505-BD60-35219B9E97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2730350E-86BE-4E42-B347-D1D1282C7933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18BF4325-345D-4E32-96D9-33AED0ED6B3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4D6B39F-1635-46ED-AD44-D3367F5E6ED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7DA7133A-6A20-4941-AFBE-E6B07D333A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BC1DC05-7B7D-4F15-98AE-6A24E80E606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21" name="图片 20" descr="图片包含 风筝, 放飞, 户外, 男士&#10;&#10;描述已自动生成">
            <a:extLst>
              <a:ext uri="{FF2B5EF4-FFF2-40B4-BE49-F238E27FC236}">
                <a16:creationId xmlns:a16="http://schemas.microsoft.com/office/drawing/2014/main" id="{C4F8B62B-A729-44A4-93C3-EFA95BFA04A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641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4BC1095C-834A-4BA8-BCFB-3D5B199A29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7" name="图片 16" descr="图片包含 风筝, 放飞, 户外, 男士&#10;&#10;描述已自动生成">
            <a:extLst>
              <a:ext uri="{FF2B5EF4-FFF2-40B4-BE49-F238E27FC236}">
                <a16:creationId xmlns:a16="http://schemas.microsoft.com/office/drawing/2014/main" id="{FE2D20D6-ACF9-4C2E-B4E9-6EEB0D6BA7B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321" y="113331"/>
            <a:ext cx="5409508" cy="4559968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D159644-7CF6-4D94-97C9-09C432B66E70}"/>
              </a:ext>
            </a:extLst>
          </p:cNvPr>
          <p:cNvGrpSpPr/>
          <p:nvPr userDrawn="1"/>
        </p:nvGrpSpPr>
        <p:grpSpPr>
          <a:xfrm>
            <a:off x="2319231" y="1399660"/>
            <a:ext cx="7565360" cy="3101180"/>
            <a:chOff x="3100251" y="1601912"/>
            <a:chExt cx="7565360" cy="3101180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FFEB1E8C-4480-4D5B-8EDC-03B16B2CC36F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D24B32E-9940-4204-A683-FAE6629D30D7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B64D2B6A-E316-4370-B4E0-5684C1C935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924AD35A-9A13-464F-99D2-71D3736BE18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4197FF8-7464-4E17-9E6E-909DBCE7CA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3272589"/>
            <a:ext cx="12192000" cy="3585088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A3AB5E3A-7DA0-490F-BDF1-C7BC0F6D3FB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B6B9E760-96E2-4D76-B081-FC893659049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5987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C9685D-5276-4D4C-BC32-3102DB43702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E88CC7F5-0E4E-44D1-BFF4-6134E737A247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A3D1BA0B-F826-4C67-BB7A-D4F920EF89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3F344303-5F3E-4BE8-BB67-DDA33FACDD59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1D2074ED-745E-47F2-A28D-7556C36D23D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4B80EC09-CA68-41B4-B9BC-8919380041F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9F71DEF7-D83E-4C6D-933C-2D2AC3B4D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40A0BCD-6572-4563-811D-AEC7824035C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13" name="图片 1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84B28A0B-3225-419B-A96F-A51BEEAC0A0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8280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C4BAEE1-B06B-45E9-BC8E-52C51658A77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671F831E-052F-46BF-85E8-A6FAF4A93A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06419E0-6DEC-453E-B6E9-E26FA1A6E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2026/1/7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5165C97-8A3D-45FF-A039-E784DEA5C4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21C6705-96CC-4B04-805F-B3B3837BE3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22" descr="20190703005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5400000">
            <a:off x="2624455" y="-2668905"/>
            <a:ext cx="6934835" cy="12197715"/>
          </a:xfrm>
          <a:prstGeom prst="rect">
            <a:avLst/>
          </a:prstGeom>
        </p:spPr>
      </p:pic>
      <p:sp>
        <p:nvSpPr>
          <p:cNvPr id="8" name="矩形 26"/>
          <p:cNvSpPr/>
          <p:nvPr userDrawn="1"/>
        </p:nvSpPr>
        <p:spPr>
          <a:xfrm>
            <a:off x="292651" y="205013"/>
            <a:ext cx="11598442" cy="64498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6003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B2F4CC2F-6402-47A3-BD4B-093C8739A56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3" name="图片 2" descr="图片包含 物体, 人员&#10;&#10;描述已自动生成">
            <a:extLst>
              <a:ext uri="{FF2B5EF4-FFF2-40B4-BE49-F238E27FC236}">
                <a16:creationId xmlns:a16="http://schemas.microsoft.com/office/drawing/2014/main" id="{F17BD030-ABCB-4D74-B6C2-8A8AC77D9D3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9010" y="961645"/>
            <a:ext cx="2257648" cy="415177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6B6594F-2160-437A-B18B-3EE5918E2EF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E6B8D98D-8735-479A-B76E-857C2863590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092C4F7-1D80-4C1C-B83D-0582CCB1710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40397" y="813959"/>
            <a:ext cx="939583" cy="788449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D4F4B819-65F3-4E67-B96F-427045AF1271}"/>
              </a:ext>
            </a:extLst>
          </p:cNvPr>
          <p:cNvGrpSpPr/>
          <p:nvPr userDrawn="1"/>
        </p:nvGrpSpPr>
        <p:grpSpPr>
          <a:xfrm>
            <a:off x="2303943" y="1821440"/>
            <a:ext cx="1573994" cy="2997215"/>
            <a:chOff x="4241493" y="1810742"/>
            <a:chExt cx="1177388" cy="2241994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1AC95CAF-19F8-46F0-8F60-4093F942A126}"/>
                </a:ext>
              </a:extLst>
            </p:cNvPr>
            <p:cNvGrpSpPr/>
            <p:nvPr userDrawn="1"/>
          </p:nvGrpSpPr>
          <p:grpSpPr>
            <a:xfrm>
              <a:off x="4241494" y="1810742"/>
              <a:ext cx="1177387" cy="1177387"/>
              <a:chOff x="4123562" y="1456562"/>
              <a:chExt cx="3944875" cy="3944875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9C3B90C4-26AC-4011-A273-BC9E3BDA9C74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8731A9ED-0B6B-463A-BE08-0F21A969739B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D02D5186-888E-4405-9B2A-69A06E9620FC}"/>
                </a:ext>
              </a:extLst>
            </p:cNvPr>
            <p:cNvGrpSpPr/>
            <p:nvPr userDrawn="1"/>
          </p:nvGrpSpPr>
          <p:grpSpPr>
            <a:xfrm>
              <a:off x="4241493" y="2875349"/>
              <a:ext cx="1177387" cy="1177387"/>
              <a:chOff x="4123562" y="1456562"/>
              <a:chExt cx="3944875" cy="3944875"/>
            </a:xfrm>
          </p:grpSpPr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A26E9C64-3C43-487D-9444-76CE57719D1F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28DBEAAC-EB46-457A-A4EF-909FB66041A1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2375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E0FB115-9D65-4924-A969-FA8E872926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A9E4A5D-07F3-4297-B8BE-307EB827F9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9798605-AE04-4656-9A0E-F9DBBEBB43C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2026/1/7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1E79A17-4396-4D5B-A19B-0710AAA29D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D7FDEE4-0D1B-402C-8A1F-023558146B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17" descr="20190703005"/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 flipH="1">
            <a:off x="2658427" y="-2664142"/>
            <a:ext cx="6869430" cy="12197715"/>
          </a:xfrm>
          <a:prstGeom prst="rect">
            <a:avLst/>
          </a:prstGeom>
        </p:spPr>
      </p:pic>
      <p:sp>
        <p:nvSpPr>
          <p:cNvPr id="9" name="矩形 18"/>
          <p:cNvSpPr/>
          <p:nvPr userDrawn="1"/>
        </p:nvSpPr>
        <p:spPr>
          <a:xfrm>
            <a:off x="1191410" y="5327332"/>
            <a:ext cx="557530" cy="5473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字魂59号-创粗黑" panose="00000500000000000000" charset="-122"/>
              <a:ea typeface="字魂59号-创粗黑" panose="00000500000000000000" charset="-122"/>
              <a:cs typeface="字魂59号-创粗黑" panose="00000500000000000000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2390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09E1160-AB3D-4C62-B6E0-C75E08F298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CD925B0-CD51-4ED6-A7DF-C175A6D512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D050218-5877-4A1F-91CC-6000200CE5D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2026/1/7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C56D961-912E-4540-8FAD-AB87C0DFF1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2BC42D8-DFD0-4270-886C-64D8AFAD08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3" descr="20190703005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5400000">
            <a:off x="2624455" y="-2668905"/>
            <a:ext cx="6934835" cy="12197715"/>
          </a:xfrm>
          <a:prstGeom prst="rect">
            <a:avLst/>
          </a:prstGeom>
        </p:spPr>
      </p:pic>
      <p:grpSp>
        <p:nvGrpSpPr>
          <p:cNvPr id="8" name="组合 2"/>
          <p:cNvGrpSpPr/>
          <p:nvPr userDrawn="1"/>
        </p:nvGrpSpPr>
        <p:grpSpPr>
          <a:xfrm>
            <a:off x="5232768" y="392330"/>
            <a:ext cx="7613015" cy="6073340"/>
            <a:chOff x="5232768" y="392330"/>
            <a:chExt cx="7613015" cy="6073340"/>
          </a:xfrm>
        </p:grpSpPr>
        <p:pic>
          <p:nvPicPr>
            <p:cNvPr id="9" name="图片 8" descr="201907030051"/>
            <p:cNvPicPr>
              <a:picLocks noChangeAspect="1"/>
            </p:cNvPicPr>
            <p:nvPr/>
          </p:nvPicPr>
          <p:blipFill>
            <a:blip r:embed="rId3"/>
            <a:srcRect l="49150" t="19861" r="2925" b="32973"/>
            <a:stretch>
              <a:fillRect/>
            </a:stretch>
          </p:blipFill>
          <p:spPr>
            <a:xfrm>
              <a:off x="5232768" y="392330"/>
              <a:ext cx="7613015" cy="6073340"/>
            </a:xfrm>
            <a:prstGeom prst="rect">
              <a:avLst/>
            </a:prstGeom>
          </p:spPr>
        </p:pic>
        <p:sp>
          <p:nvSpPr>
            <p:cNvPr id="10" name="矩形 9"/>
            <p:cNvSpPr/>
            <p:nvPr/>
          </p:nvSpPr>
          <p:spPr>
            <a:xfrm flipH="1">
              <a:off x="5857625" y="1040683"/>
              <a:ext cx="5965825" cy="45354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59号-创粗黑" panose="00000500000000000000" charset="-122"/>
                <a:cs typeface="字魂59号-创粗黑" panose="00000500000000000000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7352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A248178-C038-4A33-A978-5A125A90A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CFC757F-B6AE-4A4B-9462-80D18C6C89A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AF20230-243F-46B4-A3C3-8043E0B0F6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0AD1D3AB-3D94-480F-9EA7-4A99DDDF189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2026/1/7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9E75C0DC-952D-4C94-B877-A02C5A811D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DD21F496-C1DC-4F61-B233-EFCE89313E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3" descr="20190703005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5400000">
            <a:off x="2624455" y="-2668905"/>
            <a:ext cx="6934835" cy="12197715"/>
          </a:xfrm>
          <a:prstGeom prst="rect">
            <a:avLst/>
          </a:prstGeom>
        </p:spPr>
      </p:pic>
      <p:grpSp>
        <p:nvGrpSpPr>
          <p:cNvPr id="9" name="组合 2"/>
          <p:cNvGrpSpPr/>
          <p:nvPr userDrawn="1"/>
        </p:nvGrpSpPr>
        <p:grpSpPr>
          <a:xfrm flipH="1">
            <a:off x="-737992" y="418588"/>
            <a:ext cx="7613015" cy="6073340"/>
            <a:chOff x="5232768" y="392330"/>
            <a:chExt cx="7613015" cy="6073340"/>
          </a:xfrm>
        </p:grpSpPr>
        <p:pic>
          <p:nvPicPr>
            <p:cNvPr id="10" name="图片 8" descr="201907030051"/>
            <p:cNvPicPr>
              <a:picLocks noChangeAspect="1"/>
            </p:cNvPicPr>
            <p:nvPr/>
          </p:nvPicPr>
          <p:blipFill>
            <a:blip r:embed="rId3"/>
            <a:srcRect l="49150" t="19861" r="2925" b="32973"/>
            <a:stretch>
              <a:fillRect/>
            </a:stretch>
          </p:blipFill>
          <p:spPr>
            <a:xfrm>
              <a:off x="5232768" y="392330"/>
              <a:ext cx="7613015" cy="6073340"/>
            </a:xfrm>
            <a:prstGeom prst="rect">
              <a:avLst/>
            </a:prstGeom>
          </p:spPr>
        </p:pic>
        <p:sp>
          <p:nvSpPr>
            <p:cNvPr id="11" name="矩形 9"/>
            <p:cNvSpPr/>
            <p:nvPr/>
          </p:nvSpPr>
          <p:spPr>
            <a:xfrm flipH="1">
              <a:off x="5857625" y="1040683"/>
              <a:ext cx="5965825" cy="45354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59号-创粗黑" panose="00000500000000000000" charset="-122"/>
                <a:cs typeface="字魂59号-创粗黑" panose="00000500000000000000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6971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74BE938-EB80-4B09-BD24-973CCCD8C4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0D86C8E-C4AE-45F3-960B-E1294DBB6B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BE812F43-05B4-49E3-9A93-2103489774C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49C0017A-0B07-4D9C-87AE-976A95DC11C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9EFA4F9-6CAF-4579-9CBC-7EB5E124D3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A76A1EE2-768F-4616-A9A5-D4ACAFF5BAB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2026/1/7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A79A563C-4FCC-4649-92D7-1BC4F3AE92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59EBE343-29A4-40C1-87DB-B2A30BCD43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10" name="图片 3" descr="20190703005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5400000">
            <a:off x="2624455" y="-2668905"/>
            <a:ext cx="6934835" cy="12197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9478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B68B817-99AB-447C-8211-0EDE7DED9D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54257803-EA22-4637-AA4E-F3C0CC20CD8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2026/1/7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31F053E4-AEB1-4C46-8607-4052739E27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658DCABC-8860-414D-A5CE-8D58C1B4C1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894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3CAFFED3-BD0D-4400-853A-1CD05387203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2026/1/7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F9BCDAED-9934-45A5-864A-9ED15754E8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C819413-8A29-4AE4-84EB-B8CBB1038B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8674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D3304E4-4B76-4527-A88F-4163DF6FE0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A218044-50AF-4EAF-9179-093D51F3E1C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842300E-EA70-488A-8CBB-E90BDA9E142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E20105E-9066-402F-BA3D-550E7C35491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2026/1/7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0608CFE9-A67E-4643-B5DA-DFF2DCC81E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4517345-E26D-4251-8BAA-02DC71F403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2241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FF0B8BD-F12E-4217-A47A-F461FF3D45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8179EC62-F3C6-4302-8975-CEAF068171E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B70B4FD7-4F61-4983-AE02-7719792B289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6F74E1B-EA49-4523-A3FC-2C578990022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2026/1/7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538A6955-D0C3-45A6-9390-CFA421BE9E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A97E4E6-D39B-40D7-88DB-15A785A2E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9531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1F43D8C-ED02-4FBB-AB43-3A02DA5394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E24914B-20B7-4A59-9312-65427C53120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B370DD9-7729-44B0-9A09-DCBFA3F2123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2026/1/7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021B049-E910-4585-B8D8-32A939ED14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EC9CCDD-8802-4245-881A-23DF78846F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9261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E5CB900C-E37C-4390-AE76-3A1596E8B07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C3D475D0-43CB-4671-8CD6-678FC1BE665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CB61FB9-E6C2-42A0-954D-BB5B9337335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2026/1/7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015F2A1-F53E-4EDE-860B-1ACA7078C9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DEA8FEE-9E7D-4C60-90F7-E7DBFECDBC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2775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D5BF57F-0332-4F3B-9BE4-CC98481A99F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2" name="组合 11">
            <a:extLst>
              <a:ext uri="{FF2B5EF4-FFF2-40B4-BE49-F238E27FC236}">
                <a16:creationId xmlns:a16="http://schemas.microsoft.com/office/drawing/2014/main" id="{BD94E91E-61FA-4034-A715-880ED9049C33}"/>
              </a:ext>
            </a:extLst>
          </p:cNvPr>
          <p:cNvGrpSpPr/>
          <p:nvPr userDrawn="1"/>
        </p:nvGrpSpPr>
        <p:grpSpPr>
          <a:xfrm>
            <a:off x="4123562" y="645474"/>
            <a:ext cx="3944875" cy="3944875"/>
            <a:chOff x="4123562" y="1456562"/>
            <a:chExt cx="3944875" cy="3944875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85094751-2DD4-4846-8B0F-163BD84E9911}"/>
                </a:ext>
              </a:extLst>
            </p:cNvPr>
            <p:cNvSpPr/>
            <p:nvPr userDrawn="1"/>
          </p:nvSpPr>
          <p:spPr>
            <a:xfrm>
              <a:off x="4123562" y="1456562"/>
              <a:ext cx="3944875" cy="3944875"/>
            </a:xfrm>
            <a:prstGeom prst="ellipse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1EEAC64-50F3-4E2E-BAAE-FFB0825138B7}"/>
                </a:ext>
              </a:extLst>
            </p:cNvPr>
            <p:cNvSpPr/>
            <p:nvPr userDrawn="1"/>
          </p:nvSpPr>
          <p:spPr>
            <a:xfrm>
              <a:off x="4251842" y="1584842"/>
              <a:ext cx="3688316" cy="368831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9A17473D-56BE-4352-8692-15F20858B57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8316A421-FEC6-4892-9085-219A52D4EB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3212432"/>
            <a:ext cx="12192000" cy="3645245"/>
          </a:xfrm>
          <a:prstGeom prst="rect">
            <a:avLst/>
          </a:prstGeom>
        </p:spPr>
      </p:pic>
      <p:pic>
        <p:nvPicPr>
          <p:cNvPr id="20" name="图片 19" descr="图片包含 风筝, 放飞, 户外, 男士&#10;&#10;描述已自动生成">
            <a:extLst>
              <a:ext uri="{FF2B5EF4-FFF2-40B4-BE49-F238E27FC236}">
                <a16:creationId xmlns:a16="http://schemas.microsoft.com/office/drawing/2014/main" id="{42184D4F-2217-4B19-AE83-F7B96867663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0" y="-104227"/>
            <a:ext cx="5409508" cy="4559968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0B456752-0E6B-4E23-B476-F10E7B2217D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659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 rot="3808118">
            <a:off x="2174769" y="1035517"/>
            <a:ext cx="7842467" cy="7394371"/>
          </a:xfrm>
          <a:custGeom>
            <a:avLst/>
            <a:gdLst/>
            <a:ahLst/>
            <a:cxnLst/>
            <a:rect l="l" t="t" r="r" b="b"/>
            <a:pathLst>
              <a:path w="11988" h="10924" extrusionOk="0">
                <a:moveTo>
                  <a:pt x="6905" y="1"/>
                </a:moveTo>
                <a:cubicBezTo>
                  <a:pt x="4889" y="1"/>
                  <a:pt x="3101" y="1782"/>
                  <a:pt x="4571" y="4403"/>
                </a:cubicBezTo>
                <a:cubicBezTo>
                  <a:pt x="4571" y="4403"/>
                  <a:pt x="4441" y="4391"/>
                  <a:pt x="4230" y="4391"/>
                </a:cubicBezTo>
                <a:cubicBezTo>
                  <a:pt x="3394" y="4391"/>
                  <a:pt x="1269" y="4581"/>
                  <a:pt x="721" y="6458"/>
                </a:cubicBezTo>
                <a:cubicBezTo>
                  <a:pt x="1" y="8928"/>
                  <a:pt x="2363" y="10923"/>
                  <a:pt x="6152" y="10923"/>
                </a:cubicBezTo>
                <a:cubicBezTo>
                  <a:pt x="7813" y="10923"/>
                  <a:pt x="9747" y="10540"/>
                  <a:pt x="11815" y="9646"/>
                </a:cubicBezTo>
                <a:cubicBezTo>
                  <a:pt x="11988" y="9573"/>
                  <a:pt x="11404" y="2483"/>
                  <a:pt x="8941" y="670"/>
                </a:cubicBezTo>
                <a:cubicBezTo>
                  <a:pt x="8317" y="211"/>
                  <a:pt x="7598" y="1"/>
                  <a:pt x="6905" y="1"/>
                </a:cubicBezTo>
                <a:close/>
              </a:path>
            </a:pathLst>
          </a:custGeom>
          <a:solidFill>
            <a:srgbClr val="FBB486">
              <a:alpha val="214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3631600" y="1529907"/>
            <a:ext cx="49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76400" y="1086247"/>
            <a:ext cx="3039200" cy="102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3631600" y="2652300"/>
            <a:ext cx="492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9205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628AD241-67EF-4D37-A32B-73292551D7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23" name="图片 2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A4C5D621-C2D4-49C5-A66A-C0ABFAF542E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146" y="0"/>
            <a:ext cx="5409508" cy="4559968"/>
          </a:xfrm>
          <a:prstGeom prst="rect">
            <a:avLst/>
          </a:prstGeom>
        </p:spPr>
      </p:pic>
      <p:grpSp>
        <p:nvGrpSpPr>
          <p:cNvPr id="17" name="组合 16">
            <a:extLst>
              <a:ext uri="{FF2B5EF4-FFF2-40B4-BE49-F238E27FC236}">
                <a16:creationId xmlns:a16="http://schemas.microsoft.com/office/drawing/2014/main" id="{97F56CAF-4FE7-41DF-8AFD-722DD4BC9915}"/>
              </a:ext>
            </a:extLst>
          </p:cNvPr>
          <p:cNvGrpSpPr/>
          <p:nvPr userDrawn="1"/>
        </p:nvGrpSpPr>
        <p:grpSpPr>
          <a:xfrm>
            <a:off x="2019300" y="1162049"/>
            <a:ext cx="7931966" cy="4295775"/>
            <a:chOff x="3100251" y="1601912"/>
            <a:chExt cx="7565360" cy="3101180"/>
          </a:xfrm>
        </p:grpSpPr>
        <p:sp>
          <p:nvSpPr>
            <p:cNvPr id="18" name="矩形: 圆角 17">
              <a:extLst>
                <a:ext uri="{FF2B5EF4-FFF2-40B4-BE49-F238E27FC236}">
                  <a16:creationId xmlns:a16="http://schemas.microsoft.com/office/drawing/2014/main" id="{57025E8F-A0F4-4DD3-A0B9-6D9C2167A0C4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256F5323-E4AC-4AFF-88F9-DCBB7D460B6C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1" name="图片 10">
            <a:extLst>
              <a:ext uri="{FF2B5EF4-FFF2-40B4-BE49-F238E27FC236}">
                <a16:creationId xmlns:a16="http://schemas.microsoft.com/office/drawing/2014/main" id="{54649A41-B549-4E7A-991C-20A3627FF2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24425"/>
            <a:ext cx="12192000" cy="1933252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D828FE59-8728-4E67-8700-168ED251E4E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92F924D0-FF27-481B-A046-7126506960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4467225"/>
            <a:ext cx="12192000" cy="2390452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8D57F25C-7EC5-4167-AB34-270DE7430AC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6409CAC2-DBBA-49AF-BCA4-24D461A72B2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7264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B2F4CC2F-6402-47A3-BD4B-093C8739A56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3" name="图片 2" descr="图片包含 物体, 人员&#10;&#10;描述已自动生成">
            <a:extLst>
              <a:ext uri="{FF2B5EF4-FFF2-40B4-BE49-F238E27FC236}">
                <a16:creationId xmlns:a16="http://schemas.microsoft.com/office/drawing/2014/main" id="{F17BD030-ABCB-4D74-B6C2-8A8AC77D9D3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9010" y="961645"/>
            <a:ext cx="2257648" cy="415177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6B6594F-2160-437A-B18B-3EE5918E2EF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E6B8D98D-8735-479A-B76E-857C2863590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092C4F7-1D80-4C1C-B83D-0582CCB1710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40397" y="813959"/>
            <a:ext cx="939583" cy="788449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D4F4B819-65F3-4E67-B96F-427045AF1271}"/>
              </a:ext>
            </a:extLst>
          </p:cNvPr>
          <p:cNvGrpSpPr/>
          <p:nvPr userDrawn="1"/>
        </p:nvGrpSpPr>
        <p:grpSpPr>
          <a:xfrm>
            <a:off x="2303943" y="1821440"/>
            <a:ext cx="1573994" cy="2997215"/>
            <a:chOff x="4241493" y="1810742"/>
            <a:chExt cx="1177388" cy="2241994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1AC95CAF-19F8-46F0-8F60-4093F942A126}"/>
                </a:ext>
              </a:extLst>
            </p:cNvPr>
            <p:cNvGrpSpPr/>
            <p:nvPr userDrawn="1"/>
          </p:nvGrpSpPr>
          <p:grpSpPr>
            <a:xfrm>
              <a:off x="4241494" y="1810742"/>
              <a:ext cx="1177387" cy="1177387"/>
              <a:chOff x="4123562" y="1456562"/>
              <a:chExt cx="3944875" cy="3944875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9C3B90C4-26AC-4011-A273-BC9E3BDA9C74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8731A9ED-0B6B-463A-BE08-0F21A969739B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D02D5186-888E-4405-9B2A-69A06E9620FC}"/>
                </a:ext>
              </a:extLst>
            </p:cNvPr>
            <p:cNvGrpSpPr/>
            <p:nvPr userDrawn="1"/>
          </p:nvGrpSpPr>
          <p:grpSpPr>
            <a:xfrm>
              <a:off x="4241493" y="2875349"/>
              <a:ext cx="1177387" cy="1177387"/>
              <a:chOff x="4123562" y="1456562"/>
              <a:chExt cx="3944875" cy="3944875"/>
            </a:xfrm>
          </p:grpSpPr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A26E9C64-3C43-487D-9444-76CE57719D1F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28DBEAAC-EB46-457A-A4EF-909FB66041A1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8755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D5BF57F-0332-4F3B-9BE4-CC98481A99F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2" name="组合 11">
            <a:extLst>
              <a:ext uri="{FF2B5EF4-FFF2-40B4-BE49-F238E27FC236}">
                <a16:creationId xmlns:a16="http://schemas.microsoft.com/office/drawing/2014/main" id="{BD94E91E-61FA-4034-A715-880ED9049C33}"/>
              </a:ext>
            </a:extLst>
          </p:cNvPr>
          <p:cNvGrpSpPr/>
          <p:nvPr userDrawn="1"/>
        </p:nvGrpSpPr>
        <p:grpSpPr>
          <a:xfrm>
            <a:off x="4123562" y="645474"/>
            <a:ext cx="3944875" cy="3944875"/>
            <a:chOff x="4123562" y="1456562"/>
            <a:chExt cx="3944875" cy="3944875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85094751-2DD4-4846-8B0F-163BD84E9911}"/>
                </a:ext>
              </a:extLst>
            </p:cNvPr>
            <p:cNvSpPr/>
            <p:nvPr userDrawn="1"/>
          </p:nvSpPr>
          <p:spPr>
            <a:xfrm>
              <a:off x="4123562" y="1456562"/>
              <a:ext cx="3944875" cy="3944875"/>
            </a:xfrm>
            <a:prstGeom prst="ellipse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1EEAC64-50F3-4E2E-BAAE-FFB0825138B7}"/>
                </a:ext>
              </a:extLst>
            </p:cNvPr>
            <p:cNvSpPr/>
            <p:nvPr userDrawn="1"/>
          </p:nvSpPr>
          <p:spPr>
            <a:xfrm>
              <a:off x="4251842" y="1584842"/>
              <a:ext cx="3688316" cy="368831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9A17473D-56BE-4352-8692-15F20858B57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8316A421-FEC6-4892-9085-219A52D4EB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3212432"/>
            <a:ext cx="12192000" cy="3645245"/>
          </a:xfrm>
          <a:prstGeom prst="rect">
            <a:avLst/>
          </a:prstGeom>
        </p:spPr>
      </p:pic>
      <p:pic>
        <p:nvPicPr>
          <p:cNvPr id="20" name="图片 19" descr="图片包含 风筝, 放飞, 户外, 男士&#10;&#10;描述已自动生成">
            <a:extLst>
              <a:ext uri="{FF2B5EF4-FFF2-40B4-BE49-F238E27FC236}">
                <a16:creationId xmlns:a16="http://schemas.microsoft.com/office/drawing/2014/main" id="{42184D4F-2217-4B19-AE83-F7B96867663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0" y="-104227"/>
            <a:ext cx="5409508" cy="4559968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0B456752-0E6B-4E23-B476-F10E7B2217D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1851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718362BA-545F-68A4-5EF1-109C136B543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239D07C-4271-A505-40F9-24C74839C6E1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7435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DD2E0EB-7AD9-F3A1-D525-32920CBF918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AFB13F9D-17F4-F41F-B0F8-9C7050E02281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383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A304ABE-EA9E-71A1-D2AA-E7E2B011DA5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BE1D0D8-EE2A-2F28-1BCD-319E64CB4BE3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511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6ECF632-A5DE-423A-B9FC-B45B118390D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5150FF7-80C6-BD29-29CE-F283583FC8F1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5861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0E77156-423E-BD85-90DA-916BC2C328C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001C9D1-0A77-E77B-2F97-CA4176B823D5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5332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6C00C47B-6C39-A57F-21FF-EAA8DDFF6DC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BD06AD2-FCD4-1025-8AF1-3325AA5AA75D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261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D0768494-01CA-4DEB-9B0E-9CF706A2385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E3BF1060-9D38-442B-B650-C56FFAABC40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45394101-C3C9-4C52-B8BA-914808A0EFA1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528365A8-FCD2-4C1B-B934-227FBB06A56E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B6B88804-F260-4FCE-82A3-7A9EEA2FC9EA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F8F23204-87C2-4289-B849-D176F748B3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 b="6433"/>
          <a:stretch/>
        </p:blipFill>
        <p:spPr>
          <a:xfrm>
            <a:off x="0" y="3653905"/>
            <a:ext cx="12192000" cy="3204095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B0D6CFB-624C-479D-90BF-D6FDC0AB05B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636F0092-7B80-47C5-802A-A46531C29CD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AD15E950-7373-4D7F-AC22-B7CD801C901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0123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628AD241-67EF-4D37-A32B-73292551D7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23" name="图片 2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A4C5D621-C2D4-49C5-A66A-C0ABFAF542E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146" y="0"/>
            <a:ext cx="5409508" cy="4559968"/>
          </a:xfrm>
          <a:prstGeom prst="rect">
            <a:avLst/>
          </a:prstGeom>
        </p:spPr>
      </p:pic>
      <p:grpSp>
        <p:nvGrpSpPr>
          <p:cNvPr id="17" name="组合 16">
            <a:extLst>
              <a:ext uri="{FF2B5EF4-FFF2-40B4-BE49-F238E27FC236}">
                <a16:creationId xmlns:a16="http://schemas.microsoft.com/office/drawing/2014/main" id="{97F56CAF-4FE7-41DF-8AFD-722DD4BC9915}"/>
              </a:ext>
            </a:extLst>
          </p:cNvPr>
          <p:cNvGrpSpPr/>
          <p:nvPr userDrawn="1"/>
        </p:nvGrpSpPr>
        <p:grpSpPr>
          <a:xfrm>
            <a:off x="2019300" y="1162049"/>
            <a:ext cx="7931966" cy="4295775"/>
            <a:chOff x="3100251" y="1601912"/>
            <a:chExt cx="7565360" cy="3101180"/>
          </a:xfrm>
        </p:grpSpPr>
        <p:sp>
          <p:nvSpPr>
            <p:cNvPr id="18" name="矩形: 圆角 17">
              <a:extLst>
                <a:ext uri="{FF2B5EF4-FFF2-40B4-BE49-F238E27FC236}">
                  <a16:creationId xmlns:a16="http://schemas.microsoft.com/office/drawing/2014/main" id="{57025E8F-A0F4-4DD3-A0B9-6D9C2167A0C4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256F5323-E4AC-4AFF-88F9-DCBB7D460B6C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1" name="图片 10">
            <a:extLst>
              <a:ext uri="{FF2B5EF4-FFF2-40B4-BE49-F238E27FC236}">
                <a16:creationId xmlns:a16="http://schemas.microsoft.com/office/drawing/2014/main" id="{54649A41-B549-4E7A-991C-20A3627FF2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24425"/>
            <a:ext cx="12192000" cy="1933252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D828FE59-8728-4E67-8700-168ED251E4E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92F924D0-FF27-481B-A046-7126506960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4467225"/>
            <a:ext cx="12192000" cy="2390452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8D57F25C-7EC5-4167-AB34-270DE7430AC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6409CAC2-DBBA-49AF-BCA4-24D461A72B2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6163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B2F4CC2F-6402-47A3-BD4B-093C8739A56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3" name="图片 2" descr="图片包含 物体, 人员&#10;&#10;描述已自动生成">
            <a:extLst>
              <a:ext uri="{FF2B5EF4-FFF2-40B4-BE49-F238E27FC236}">
                <a16:creationId xmlns:a16="http://schemas.microsoft.com/office/drawing/2014/main" id="{F17BD030-ABCB-4D74-B6C2-8A8AC77D9D3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9010" y="961645"/>
            <a:ext cx="2257648" cy="415177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6B6594F-2160-437A-B18B-3EE5918E2EF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E6B8D98D-8735-479A-B76E-857C2863590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092C4F7-1D80-4C1C-B83D-0582CCB1710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40397" y="813959"/>
            <a:ext cx="939583" cy="788449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D4F4B819-65F3-4E67-B96F-427045AF1271}"/>
              </a:ext>
            </a:extLst>
          </p:cNvPr>
          <p:cNvGrpSpPr/>
          <p:nvPr userDrawn="1"/>
        </p:nvGrpSpPr>
        <p:grpSpPr>
          <a:xfrm>
            <a:off x="2303943" y="1821440"/>
            <a:ext cx="1573994" cy="2997215"/>
            <a:chOff x="4241493" y="1810742"/>
            <a:chExt cx="1177388" cy="2241994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1AC95CAF-19F8-46F0-8F60-4093F942A126}"/>
                </a:ext>
              </a:extLst>
            </p:cNvPr>
            <p:cNvGrpSpPr/>
            <p:nvPr userDrawn="1"/>
          </p:nvGrpSpPr>
          <p:grpSpPr>
            <a:xfrm>
              <a:off x="4241494" y="1810742"/>
              <a:ext cx="1177387" cy="1177387"/>
              <a:chOff x="4123562" y="1456562"/>
              <a:chExt cx="3944875" cy="3944875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9C3B90C4-26AC-4011-A273-BC9E3BDA9C74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8731A9ED-0B6B-463A-BE08-0F21A969739B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D02D5186-888E-4405-9B2A-69A06E9620FC}"/>
                </a:ext>
              </a:extLst>
            </p:cNvPr>
            <p:cNvGrpSpPr/>
            <p:nvPr userDrawn="1"/>
          </p:nvGrpSpPr>
          <p:grpSpPr>
            <a:xfrm>
              <a:off x="4241493" y="2875349"/>
              <a:ext cx="1177387" cy="1177387"/>
              <a:chOff x="4123562" y="1456562"/>
              <a:chExt cx="3944875" cy="3944875"/>
            </a:xfrm>
          </p:grpSpPr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A26E9C64-3C43-487D-9444-76CE57719D1F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28DBEAAC-EB46-457A-A4EF-909FB66041A1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6685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D5BF57F-0332-4F3B-9BE4-CC98481A99F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2" name="组合 11">
            <a:extLst>
              <a:ext uri="{FF2B5EF4-FFF2-40B4-BE49-F238E27FC236}">
                <a16:creationId xmlns:a16="http://schemas.microsoft.com/office/drawing/2014/main" id="{BD94E91E-61FA-4034-A715-880ED9049C33}"/>
              </a:ext>
            </a:extLst>
          </p:cNvPr>
          <p:cNvGrpSpPr/>
          <p:nvPr userDrawn="1"/>
        </p:nvGrpSpPr>
        <p:grpSpPr>
          <a:xfrm>
            <a:off x="4123562" y="645474"/>
            <a:ext cx="3944875" cy="3944875"/>
            <a:chOff x="4123562" y="1456562"/>
            <a:chExt cx="3944875" cy="3944875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85094751-2DD4-4846-8B0F-163BD84E9911}"/>
                </a:ext>
              </a:extLst>
            </p:cNvPr>
            <p:cNvSpPr/>
            <p:nvPr userDrawn="1"/>
          </p:nvSpPr>
          <p:spPr>
            <a:xfrm>
              <a:off x="4123562" y="1456562"/>
              <a:ext cx="3944875" cy="3944875"/>
            </a:xfrm>
            <a:prstGeom prst="ellipse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1EEAC64-50F3-4E2E-BAAE-FFB0825138B7}"/>
                </a:ext>
              </a:extLst>
            </p:cNvPr>
            <p:cNvSpPr/>
            <p:nvPr userDrawn="1"/>
          </p:nvSpPr>
          <p:spPr>
            <a:xfrm>
              <a:off x="4251842" y="1584842"/>
              <a:ext cx="3688316" cy="368831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9A17473D-56BE-4352-8692-15F20858B57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8316A421-FEC6-4892-9085-219A52D4EB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3212432"/>
            <a:ext cx="12192000" cy="3645245"/>
          </a:xfrm>
          <a:prstGeom prst="rect">
            <a:avLst/>
          </a:prstGeom>
        </p:spPr>
      </p:pic>
      <p:pic>
        <p:nvPicPr>
          <p:cNvPr id="20" name="图片 19" descr="图片包含 风筝, 放飞, 户外, 男士&#10;&#10;描述已自动生成">
            <a:extLst>
              <a:ext uri="{FF2B5EF4-FFF2-40B4-BE49-F238E27FC236}">
                <a16:creationId xmlns:a16="http://schemas.microsoft.com/office/drawing/2014/main" id="{42184D4F-2217-4B19-AE83-F7B96867663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0" y="-104227"/>
            <a:ext cx="5409508" cy="4559968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0B456752-0E6B-4E23-B476-F10E7B2217D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3450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D0768494-01CA-4DEB-9B0E-9CF706A2385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E3BF1060-9D38-442B-B650-C56FFAABC40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45394101-C3C9-4C52-B8BA-914808A0EFA1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528365A8-FCD2-4C1B-B934-227FBB06A56E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B6B88804-F260-4FCE-82A3-7A9EEA2FC9EA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F8F23204-87C2-4289-B849-D176F748B3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 b="6433"/>
          <a:stretch/>
        </p:blipFill>
        <p:spPr>
          <a:xfrm>
            <a:off x="0" y="3653905"/>
            <a:ext cx="12192000" cy="3204095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B0D6CFB-624C-479D-90BF-D6FDC0AB05B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636F0092-7B80-47C5-802A-A46531C29CD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AD15E950-7373-4D7F-AC22-B7CD801C901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0476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B4E622B2-6B78-426D-A826-1C82183B49E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9" name="图片 18" descr="图片包含 风筝, 放飞, 户外, 男士&#10;&#10;描述已自动生成">
            <a:extLst>
              <a:ext uri="{FF2B5EF4-FFF2-40B4-BE49-F238E27FC236}">
                <a16:creationId xmlns:a16="http://schemas.microsoft.com/office/drawing/2014/main" id="{B8826A2F-DD57-4745-9916-D4C8463B7AC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66" y="2107025"/>
            <a:ext cx="5409508" cy="4559968"/>
          </a:xfrm>
          <a:prstGeom prst="rect">
            <a:avLst/>
          </a:prstGeom>
        </p:spPr>
      </p:pic>
      <p:grpSp>
        <p:nvGrpSpPr>
          <p:cNvPr id="15" name="组合 14">
            <a:extLst>
              <a:ext uri="{FF2B5EF4-FFF2-40B4-BE49-F238E27FC236}">
                <a16:creationId xmlns:a16="http://schemas.microsoft.com/office/drawing/2014/main" id="{643E409D-6F89-4CCF-98C4-93F9066620D0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3D03D3D2-B735-4B43-BC13-9518A6AEAC0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C5031E59-BD5E-4D70-B056-CA89A7238916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7A5146E-D406-4EDD-BB7E-0CF95841F61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906" y="5137210"/>
            <a:ext cx="7110663" cy="1720467"/>
          </a:xfrm>
          <a:prstGeom prst="rect">
            <a:avLst/>
          </a:prstGeom>
        </p:spPr>
      </p:pic>
      <p:pic>
        <p:nvPicPr>
          <p:cNvPr id="18" name="图片 17" descr="图片包含 物体, 人员&#10;&#10;描述已自动生成">
            <a:extLst>
              <a:ext uri="{FF2B5EF4-FFF2-40B4-BE49-F238E27FC236}">
                <a16:creationId xmlns:a16="http://schemas.microsoft.com/office/drawing/2014/main" id="{9C7D8451-2A5D-4CAF-BFF3-FBCEF9B3F63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5848" y="2515218"/>
            <a:ext cx="2257648" cy="415177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698D8EC6-97DA-4DA7-9EBB-DB0E20A2362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83DF20B4-4098-4DC7-B088-19ABD6801E9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06178" y="5790774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666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BF001D80-0BCB-95C5-A3A0-557EC9C094C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634762B-36DF-67D5-14BF-2BEAC7FA7C23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8429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C9F60EA-FBD1-54F1-C4B1-0F6E5924759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7601E82-9683-BC65-3B41-1F5BA587555D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7444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1488F71-5952-8FF3-ED36-5CC1221DEB1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966E1B9-4A5D-05CB-D77C-BCDCCB7A4832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969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5DA9B06-B1CB-A329-7608-6DFD81FC282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A308899C-FE6D-E8C3-B62F-5148472D2DF8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4415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C85E1B6-3EC0-B27C-3BD4-16EF903C6AE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F17344B-2F76-7649-BA14-725F1A29FC44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5544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B4E622B2-6B78-426D-A826-1C82183B49E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9" name="图片 18" descr="图片包含 风筝, 放飞, 户外, 男士&#10;&#10;描述已自动生成">
            <a:extLst>
              <a:ext uri="{FF2B5EF4-FFF2-40B4-BE49-F238E27FC236}">
                <a16:creationId xmlns:a16="http://schemas.microsoft.com/office/drawing/2014/main" id="{B8826A2F-DD57-4745-9916-D4C8463B7AC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66" y="2107025"/>
            <a:ext cx="5409508" cy="4559968"/>
          </a:xfrm>
          <a:prstGeom prst="rect">
            <a:avLst/>
          </a:prstGeom>
        </p:spPr>
      </p:pic>
      <p:grpSp>
        <p:nvGrpSpPr>
          <p:cNvPr id="15" name="组合 14">
            <a:extLst>
              <a:ext uri="{FF2B5EF4-FFF2-40B4-BE49-F238E27FC236}">
                <a16:creationId xmlns:a16="http://schemas.microsoft.com/office/drawing/2014/main" id="{643E409D-6F89-4CCF-98C4-93F9066620D0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3D03D3D2-B735-4B43-BC13-9518A6AEAC0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C5031E59-BD5E-4D70-B056-CA89A7238916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7A5146E-D406-4EDD-BB7E-0CF95841F61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906" y="5137210"/>
            <a:ext cx="7110663" cy="1720467"/>
          </a:xfrm>
          <a:prstGeom prst="rect">
            <a:avLst/>
          </a:prstGeom>
        </p:spPr>
      </p:pic>
      <p:pic>
        <p:nvPicPr>
          <p:cNvPr id="18" name="图片 17" descr="图片包含 物体, 人员&#10;&#10;描述已自动生成">
            <a:extLst>
              <a:ext uri="{FF2B5EF4-FFF2-40B4-BE49-F238E27FC236}">
                <a16:creationId xmlns:a16="http://schemas.microsoft.com/office/drawing/2014/main" id="{9C7D8451-2A5D-4CAF-BFF3-FBCEF9B3F63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5848" y="2515218"/>
            <a:ext cx="2257648" cy="415177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698D8EC6-97DA-4DA7-9EBB-DB0E20A2362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83DF20B4-4098-4DC7-B088-19ABD6801E9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06178" y="5790774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4037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B2F4CC2F-6402-47A3-BD4B-093C8739A56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3" name="图片 2" descr="图片包含 物体, 人员&#10;&#10;描述已自动生成">
            <a:extLst>
              <a:ext uri="{FF2B5EF4-FFF2-40B4-BE49-F238E27FC236}">
                <a16:creationId xmlns:a16="http://schemas.microsoft.com/office/drawing/2014/main" id="{F17BD030-ABCB-4D74-B6C2-8A8AC77D9D3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9010" y="961645"/>
            <a:ext cx="2257648" cy="415177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6B6594F-2160-437A-B18B-3EE5918E2EF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E6B8D98D-8735-479A-B76E-857C2863590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092C4F7-1D80-4C1C-B83D-0582CCB1710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40397" y="813959"/>
            <a:ext cx="939583" cy="788449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D4F4B819-65F3-4E67-B96F-427045AF1271}"/>
              </a:ext>
            </a:extLst>
          </p:cNvPr>
          <p:cNvGrpSpPr/>
          <p:nvPr userDrawn="1"/>
        </p:nvGrpSpPr>
        <p:grpSpPr>
          <a:xfrm>
            <a:off x="2303943" y="1821440"/>
            <a:ext cx="1573994" cy="2997215"/>
            <a:chOff x="4241493" y="1810742"/>
            <a:chExt cx="1177388" cy="2241994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1AC95CAF-19F8-46F0-8F60-4093F942A126}"/>
                </a:ext>
              </a:extLst>
            </p:cNvPr>
            <p:cNvGrpSpPr/>
            <p:nvPr userDrawn="1"/>
          </p:nvGrpSpPr>
          <p:grpSpPr>
            <a:xfrm>
              <a:off x="4241494" y="1810742"/>
              <a:ext cx="1177387" cy="1177387"/>
              <a:chOff x="4123562" y="1456562"/>
              <a:chExt cx="3944875" cy="3944875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9C3B90C4-26AC-4011-A273-BC9E3BDA9C74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8731A9ED-0B6B-463A-BE08-0F21A969739B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D02D5186-888E-4405-9B2A-69A06E9620FC}"/>
                </a:ext>
              </a:extLst>
            </p:cNvPr>
            <p:cNvGrpSpPr/>
            <p:nvPr userDrawn="1"/>
          </p:nvGrpSpPr>
          <p:grpSpPr>
            <a:xfrm>
              <a:off x="4241493" y="2875349"/>
              <a:ext cx="1177387" cy="1177387"/>
              <a:chOff x="4123562" y="1456562"/>
              <a:chExt cx="3944875" cy="3944875"/>
            </a:xfrm>
          </p:grpSpPr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A26E9C64-3C43-487D-9444-76CE57719D1F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28DBEAAC-EB46-457A-A4EF-909FB66041A1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68385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D5BF57F-0332-4F3B-9BE4-CC98481A99F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2" name="组合 11">
            <a:extLst>
              <a:ext uri="{FF2B5EF4-FFF2-40B4-BE49-F238E27FC236}">
                <a16:creationId xmlns:a16="http://schemas.microsoft.com/office/drawing/2014/main" id="{BD94E91E-61FA-4034-A715-880ED9049C33}"/>
              </a:ext>
            </a:extLst>
          </p:cNvPr>
          <p:cNvGrpSpPr/>
          <p:nvPr userDrawn="1"/>
        </p:nvGrpSpPr>
        <p:grpSpPr>
          <a:xfrm>
            <a:off x="4123562" y="645474"/>
            <a:ext cx="3944875" cy="3944875"/>
            <a:chOff x="4123562" y="1456562"/>
            <a:chExt cx="3944875" cy="3944875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85094751-2DD4-4846-8B0F-163BD84E9911}"/>
                </a:ext>
              </a:extLst>
            </p:cNvPr>
            <p:cNvSpPr/>
            <p:nvPr userDrawn="1"/>
          </p:nvSpPr>
          <p:spPr>
            <a:xfrm>
              <a:off x="4123562" y="1456562"/>
              <a:ext cx="3944875" cy="3944875"/>
            </a:xfrm>
            <a:prstGeom prst="ellipse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1EEAC64-50F3-4E2E-BAAE-FFB0825138B7}"/>
                </a:ext>
              </a:extLst>
            </p:cNvPr>
            <p:cNvSpPr/>
            <p:nvPr userDrawn="1"/>
          </p:nvSpPr>
          <p:spPr>
            <a:xfrm>
              <a:off x="4251842" y="1584842"/>
              <a:ext cx="3688316" cy="368831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9A17473D-56BE-4352-8692-15F20858B57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8316A421-FEC6-4892-9085-219A52D4EB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3212432"/>
            <a:ext cx="12192000" cy="3645245"/>
          </a:xfrm>
          <a:prstGeom prst="rect">
            <a:avLst/>
          </a:prstGeom>
        </p:spPr>
      </p:pic>
      <p:pic>
        <p:nvPicPr>
          <p:cNvPr id="20" name="图片 19" descr="图片包含 风筝, 放飞, 户外, 男士&#10;&#10;描述已自动生成">
            <a:extLst>
              <a:ext uri="{FF2B5EF4-FFF2-40B4-BE49-F238E27FC236}">
                <a16:creationId xmlns:a16="http://schemas.microsoft.com/office/drawing/2014/main" id="{42184D4F-2217-4B19-AE83-F7B96867663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0" y="-104227"/>
            <a:ext cx="5409508" cy="4559968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0B456752-0E6B-4E23-B476-F10E7B2217D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8882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D0768494-01CA-4DEB-9B0E-9CF706A2385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E3BF1060-9D38-442B-B650-C56FFAABC40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45394101-C3C9-4C52-B8BA-914808A0EFA1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528365A8-FCD2-4C1B-B934-227FBB06A56E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B6B88804-F260-4FCE-82A3-7A9EEA2FC9EA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F8F23204-87C2-4289-B849-D176F748B3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 b="6433"/>
          <a:stretch/>
        </p:blipFill>
        <p:spPr>
          <a:xfrm>
            <a:off x="0" y="3653905"/>
            <a:ext cx="12192000" cy="3204095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B0D6CFB-624C-479D-90BF-D6FDC0AB05B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636F0092-7B80-47C5-802A-A46531C29CD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AD15E950-7373-4D7F-AC22-B7CD801C901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3648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B4E622B2-6B78-426D-A826-1C82183B49E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9" name="图片 18" descr="图片包含 风筝, 放飞, 户外, 男士&#10;&#10;描述已自动生成">
            <a:extLst>
              <a:ext uri="{FF2B5EF4-FFF2-40B4-BE49-F238E27FC236}">
                <a16:creationId xmlns:a16="http://schemas.microsoft.com/office/drawing/2014/main" id="{B8826A2F-DD57-4745-9916-D4C8463B7AC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66" y="2107025"/>
            <a:ext cx="5409508" cy="4559968"/>
          </a:xfrm>
          <a:prstGeom prst="rect">
            <a:avLst/>
          </a:prstGeom>
        </p:spPr>
      </p:pic>
      <p:grpSp>
        <p:nvGrpSpPr>
          <p:cNvPr id="15" name="组合 14">
            <a:extLst>
              <a:ext uri="{FF2B5EF4-FFF2-40B4-BE49-F238E27FC236}">
                <a16:creationId xmlns:a16="http://schemas.microsoft.com/office/drawing/2014/main" id="{643E409D-6F89-4CCF-98C4-93F9066620D0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3D03D3D2-B735-4B43-BC13-9518A6AEAC0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C5031E59-BD5E-4D70-B056-CA89A7238916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7A5146E-D406-4EDD-BB7E-0CF95841F61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906" y="5137210"/>
            <a:ext cx="7110663" cy="1720467"/>
          </a:xfrm>
          <a:prstGeom prst="rect">
            <a:avLst/>
          </a:prstGeom>
        </p:spPr>
      </p:pic>
      <p:pic>
        <p:nvPicPr>
          <p:cNvPr id="18" name="图片 17" descr="图片包含 物体, 人员&#10;&#10;描述已自动生成">
            <a:extLst>
              <a:ext uri="{FF2B5EF4-FFF2-40B4-BE49-F238E27FC236}">
                <a16:creationId xmlns:a16="http://schemas.microsoft.com/office/drawing/2014/main" id="{9C7D8451-2A5D-4CAF-BFF3-FBCEF9B3F63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5848" y="2515218"/>
            <a:ext cx="2257648" cy="415177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698D8EC6-97DA-4DA7-9EBB-DB0E20A2362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83DF20B4-4098-4DC7-B088-19ABD6801E9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06178" y="5790774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1257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7210A084-F38B-4919-A93A-BD16E79CF82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A5C61505-38DB-4D0E-A2CC-86FDC6ACC676}"/>
              </a:ext>
            </a:extLst>
          </p:cNvPr>
          <p:cNvGrpSpPr/>
          <p:nvPr userDrawn="1"/>
        </p:nvGrpSpPr>
        <p:grpSpPr>
          <a:xfrm>
            <a:off x="428625" y="238126"/>
            <a:ext cx="11363325" cy="6181724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AC2B5106-50FA-468B-A8B9-60DAA9B69801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A5251F8-629A-4470-BC76-7E771BCFE5C1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3" name="图片 22">
            <a:extLst>
              <a:ext uri="{FF2B5EF4-FFF2-40B4-BE49-F238E27FC236}">
                <a16:creationId xmlns:a16="http://schemas.microsoft.com/office/drawing/2014/main" id="{974CD0BF-702C-46D0-909C-3677FB5BB92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7987" y="0"/>
            <a:ext cx="1448196" cy="1215250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80DC7E05-01CC-4530-8F57-C46DFFF143E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11233438" y="1385833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0365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74DFC1B-353D-4840-BD89-C9F51B6496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E89C60B6-FFB4-4B81-BC2C-244161BA54DC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2033343E-9142-4505-BD60-35219B9E97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2730350E-86BE-4E42-B347-D1D1282C7933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18BF4325-345D-4E32-96D9-33AED0ED6B3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4D6B39F-1635-46ED-AD44-D3367F5E6ED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7DA7133A-6A20-4941-AFBE-E6B07D333A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BC1DC05-7B7D-4F15-98AE-6A24E80E606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21" name="图片 20" descr="图片包含 风筝, 放飞, 户外, 男士&#10;&#10;描述已自动生成">
            <a:extLst>
              <a:ext uri="{FF2B5EF4-FFF2-40B4-BE49-F238E27FC236}">
                <a16:creationId xmlns:a16="http://schemas.microsoft.com/office/drawing/2014/main" id="{C4F8B62B-A729-44A4-93C3-EFA95BFA04A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6342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4BC1095C-834A-4BA8-BCFB-3D5B199A29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7" name="图片 16" descr="图片包含 风筝, 放飞, 户外, 男士&#10;&#10;描述已自动生成">
            <a:extLst>
              <a:ext uri="{FF2B5EF4-FFF2-40B4-BE49-F238E27FC236}">
                <a16:creationId xmlns:a16="http://schemas.microsoft.com/office/drawing/2014/main" id="{FE2D20D6-ACF9-4C2E-B4E9-6EEB0D6BA7B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321" y="113331"/>
            <a:ext cx="5409508" cy="4559968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D159644-7CF6-4D94-97C9-09C432B66E70}"/>
              </a:ext>
            </a:extLst>
          </p:cNvPr>
          <p:cNvGrpSpPr/>
          <p:nvPr userDrawn="1"/>
        </p:nvGrpSpPr>
        <p:grpSpPr>
          <a:xfrm>
            <a:off x="2319231" y="1399660"/>
            <a:ext cx="7565360" cy="3101180"/>
            <a:chOff x="3100251" y="1601912"/>
            <a:chExt cx="7565360" cy="3101180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FFEB1E8C-4480-4D5B-8EDC-03B16B2CC36F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D24B32E-9940-4204-A683-FAE6629D30D7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B64D2B6A-E316-4370-B4E0-5684C1C935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924AD35A-9A13-464F-99D2-71D3736BE18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4197FF8-7464-4E17-9E6E-909DBCE7CA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3272589"/>
            <a:ext cx="12192000" cy="3585088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A3AB5E3A-7DA0-490F-BDF1-C7BC0F6D3FB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B6B9E760-96E2-4D76-B081-FC893659049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4640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C9685D-5276-4D4C-BC32-3102DB43702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E88CC7F5-0E4E-44D1-BFF4-6134E737A247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A3D1BA0B-F826-4C67-BB7A-D4F920EF89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3F344303-5F3E-4BE8-BB67-DDA33FACDD59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1D2074ED-745E-47F2-A28D-7556C36D23D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4B80EC09-CA68-41B4-B9BC-8919380041F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9F71DEF7-D83E-4C6D-933C-2D2AC3B4D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40A0BCD-6572-4563-811D-AEC7824035C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13" name="图片 1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84B28A0B-3225-419B-A96F-A51BEEAC0A0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998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0800654"/>
      </p:ext>
    </p:extLst>
  </p:cSld>
  <p:clrMapOvr>
    <a:masterClrMapping/>
  </p:clrMapOvr>
  <p:transition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9934347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67D5B62-8C5D-7B8B-6F1F-A44F623E646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13020F9-1CF1-A515-C290-BD93020BE98C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1D2BC7B-8190-D827-11B8-7DF0AB2CC35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2400" y="152400"/>
            <a:ext cx="12192000" cy="6874551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1F929CE-5B9A-DBC3-6068-9D1205101275}"/>
              </a:ext>
            </a:extLst>
          </p:cNvPr>
          <p:cNvSpPr/>
          <p:nvPr userDrawn="1"/>
        </p:nvSpPr>
        <p:spPr>
          <a:xfrm>
            <a:off x="478221" y="4361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8743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0087401"/>
      </p:ext>
    </p:extLst>
  </p:cSld>
  <p:clrMapOvr>
    <a:masterClrMapping/>
  </p:clrMapOvr>
  <p:transition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3490533"/>
      </p:ext>
    </p:extLst>
  </p:cSld>
  <p:clrMapOvr>
    <a:masterClrMapping/>
  </p:clrMapOvr>
  <p:transition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68178933"/>
      </p:ext>
    </p:extLst>
  </p:cSld>
  <p:clrMapOvr>
    <a:masterClrMapping/>
  </p:clrMapOvr>
  <p:transition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3996630"/>
      </p:ext>
    </p:extLst>
  </p:cSld>
  <p:clrMapOvr>
    <a:masterClrMapping/>
  </p:clrMapOvr>
  <p:transition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aption">
  <p:cSld name="Caption"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5817961"/>
      </p:ext>
    </p:extLst>
  </p:cSld>
  <p:clrMapOvr>
    <a:masterClrMapping/>
  </p:clrMapOvr>
  <p:transition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7354317"/>
      </p:ext>
    </p:extLst>
  </p:cSld>
  <p:clrMapOvr>
    <a:masterClrMapping/>
  </p:clrMapOvr>
  <p:transition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lank" type="blank">
  <p:cSld name="Blank"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3205484"/>
      </p:ext>
    </p:extLst>
  </p:cSld>
  <p:clrMapOvr>
    <a:masterClrMapping/>
  </p:clrMapOvr>
  <p:transition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809506"/>
      </p:ext>
    </p:extLst>
  </p:cSld>
  <p:clrMapOvr>
    <a:masterClrMapping/>
  </p:clrMapOvr>
  <p:transition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8120965"/>
      </p:ext>
    </p:extLst>
  </p:cSld>
  <p:clrMapOvr>
    <a:masterClrMapping/>
  </p:clrMapOvr>
  <p:transition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7029131"/>
      </p:ext>
    </p:extLst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74DFC1B-353D-4840-BD89-C9F51B6496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E89C60B6-FFB4-4B81-BC2C-244161BA54DC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2033343E-9142-4505-BD60-35219B9E97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2730350E-86BE-4E42-B347-D1D1282C7933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18BF4325-345D-4E32-96D9-33AED0ED6B3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4D6B39F-1635-46ED-AD44-D3367F5E6ED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7DA7133A-6A20-4941-AFBE-E6B07D333A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BC1DC05-7B7D-4F15-98AE-6A24E80E606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21" name="图片 20" descr="图片包含 风筝, 放飞, 户外, 男士&#10;&#10;描述已自动生成">
            <a:extLst>
              <a:ext uri="{FF2B5EF4-FFF2-40B4-BE49-F238E27FC236}">
                <a16:creationId xmlns:a16="http://schemas.microsoft.com/office/drawing/2014/main" id="{C4F8B62B-A729-44A4-93C3-EFA95BFA04A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691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0362566"/>
      </p:ext>
    </p:extLst>
  </p:cSld>
  <p:clrMapOvr>
    <a:masterClrMapping/>
  </p:clrMapOvr>
  <p:transition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1277301"/>
      </p:ext>
    </p:extLst>
  </p:cSld>
  <p:clrMapOvr>
    <a:masterClrMapping/>
  </p:clrMapOvr>
  <p:transition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0288974"/>
      </p:ext>
    </p:extLst>
  </p:cSld>
  <p:clrMapOvr>
    <a:masterClrMapping/>
  </p:clrMapOvr>
  <p:transition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5209271"/>
      </p:ext>
    </p:extLst>
  </p:cSld>
  <p:clrMapOvr>
    <a:masterClrMapping/>
  </p:clrMapOvr>
  <p:transition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0120315"/>
      </p:ext>
    </p:extLst>
  </p:cSld>
  <p:clrMapOvr>
    <a:masterClrMapping/>
  </p:clrMapOvr>
  <p:transition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64779768"/>
      </p:ext>
    </p:extLst>
  </p:cSld>
  <p:clrMapOvr>
    <a:masterClrMapping/>
  </p:clrMapOvr>
  <p:transition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0782112"/>
      </p:ext>
    </p:extLst>
  </p:cSld>
  <p:clrMapOvr>
    <a:masterClrMapping/>
  </p:clrMapOvr>
  <p:transition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2983555"/>
      </p:ext>
    </p:extLst>
  </p:cSld>
  <p:clrMapOvr>
    <a:masterClrMapping/>
  </p:clrMapOvr>
  <p:transition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6721186"/>
      </p:ext>
    </p:extLst>
  </p:cSld>
  <p:clrMapOvr>
    <a:masterClrMapping/>
  </p:clrMapOvr>
  <p:transition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0378133"/>
      </p:ext>
    </p:extLst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4BC1095C-834A-4BA8-BCFB-3D5B199A29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7" name="图片 16" descr="图片包含 风筝, 放飞, 户外, 男士&#10;&#10;描述已自动生成">
            <a:extLst>
              <a:ext uri="{FF2B5EF4-FFF2-40B4-BE49-F238E27FC236}">
                <a16:creationId xmlns:a16="http://schemas.microsoft.com/office/drawing/2014/main" id="{FE2D20D6-ACF9-4C2E-B4E9-6EEB0D6BA7B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321" y="113331"/>
            <a:ext cx="5409508" cy="4559968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D159644-7CF6-4D94-97C9-09C432B66E70}"/>
              </a:ext>
            </a:extLst>
          </p:cNvPr>
          <p:cNvGrpSpPr/>
          <p:nvPr userDrawn="1"/>
        </p:nvGrpSpPr>
        <p:grpSpPr>
          <a:xfrm>
            <a:off x="2319231" y="1399660"/>
            <a:ext cx="7565360" cy="3101180"/>
            <a:chOff x="3100251" y="1601912"/>
            <a:chExt cx="7565360" cy="3101180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FFEB1E8C-4480-4D5B-8EDC-03B16B2CC36F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D24B32E-9940-4204-A683-FAE6629D30D7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B64D2B6A-E316-4370-B4E0-5684C1C935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924AD35A-9A13-464F-99D2-71D3736BE18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4197FF8-7464-4E17-9E6E-909DBCE7CA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3272589"/>
            <a:ext cx="12192000" cy="3585088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A3AB5E3A-7DA0-490F-BDF1-C7BC0F6D3FB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B6B9E760-96E2-4D76-B081-FC893659049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9790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7456671"/>
      </p:ext>
    </p:extLst>
  </p:cSld>
  <p:clrMapOvr>
    <a:masterClrMapping/>
  </p:clrMapOvr>
  <p:transition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11447996"/>
      </p:ext>
    </p:extLst>
  </p:cSld>
  <p:clrMapOvr>
    <a:masterClrMapping/>
  </p:clrMapOvr>
  <p:transition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1945239"/>
      </p:ext>
    </p:extLst>
  </p:cSld>
  <p:clrMapOvr>
    <a:masterClrMapping/>
  </p:clrMapOvr>
  <p:transition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6827402"/>
      </p:ext>
    </p:extLst>
  </p:cSld>
  <p:clrMapOvr>
    <a:masterClrMapping/>
  </p:clrMapOvr>
  <p:transition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09695735"/>
      </p:ext>
    </p:extLst>
  </p:cSld>
  <p:clrMapOvr>
    <a:masterClrMapping/>
  </p:clrMapOvr>
  <p:transition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8001248"/>
      </p:ext>
    </p:extLst>
  </p:cSld>
  <p:clrMapOvr>
    <a:masterClrMapping/>
  </p:clrMapOvr>
  <p:transition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34388188"/>
      </p:ext>
    </p:extLst>
  </p:cSld>
  <p:clrMapOvr>
    <a:masterClrMapping/>
  </p:clrMapOvr>
  <p:transition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7636869"/>
      </p:ext>
    </p:extLst>
  </p:cSld>
  <p:clrMapOvr>
    <a:masterClrMapping/>
  </p:clrMapOvr>
  <p:transition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6693900"/>
      </p:ext>
    </p:extLst>
  </p:cSld>
  <p:clrMapOvr>
    <a:masterClrMapping/>
  </p:clrMapOvr>
  <p:transition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76881030"/>
      </p:ext>
    </p:extLst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C9685D-5276-4D4C-BC32-3102DB43702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E88CC7F5-0E4E-44D1-BFF4-6134E737A247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A3D1BA0B-F826-4C67-BB7A-D4F920EF89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3F344303-5F3E-4BE8-BB67-DDA33FACDD59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1D2074ED-745E-47F2-A28D-7556C36D23D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4B80EC09-CA68-41B4-B9BC-8919380041F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9F71DEF7-D83E-4C6D-933C-2D2AC3B4D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40A0BCD-6572-4563-811D-AEC7824035C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13" name="图片 1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84B28A0B-3225-419B-A96F-A51BEEAC0A0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2846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02281287"/>
      </p:ext>
    </p:extLst>
  </p:cSld>
  <p:clrMapOvr>
    <a:masterClrMapping/>
  </p:clrMapOvr>
  <p:transition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1571021"/>
      </p:ext>
    </p:extLst>
  </p:cSld>
  <p:clrMapOvr>
    <a:masterClrMapping/>
  </p:clrMapOvr>
  <p:transition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1127833"/>
      </p:ext>
    </p:extLst>
  </p:cSld>
  <p:clrMapOvr>
    <a:masterClrMapping/>
  </p:clrMapOvr>
  <p:transition>
    <p:fad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3767818"/>
      </p:ext>
    </p:extLst>
  </p:cSld>
  <p:clrMapOvr>
    <a:masterClrMapping/>
  </p:clrMapOvr>
  <p:transition>
    <p:fade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8644683"/>
      </p:ext>
    </p:extLst>
  </p:cSld>
  <p:clrMapOvr>
    <a:masterClrMapping/>
  </p:clrMapOvr>
  <p:transition>
    <p:fad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08185909"/>
      </p:ext>
    </p:extLst>
  </p:cSld>
  <p:clrMapOvr>
    <a:masterClrMapping/>
  </p:clrMapOvr>
  <p:transition>
    <p:fad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7303711"/>
      </p:ext>
    </p:extLst>
  </p:cSld>
  <p:clrMapOvr>
    <a:masterClrMapping/>
  </p:clrMapOvr>
  <p:transition>
    <p:fade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aption">
  <p:cSld name="Caption"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10545607"/>
      </p:ext>
    </p:extLst>
  </p:cSld>
  <p:clrMapOvr>
    <a:masterClrMapping/>
  </p:clrMapOvr>
  <p:transition>
    <p:fade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7946313"/>
      </p:ext>
    </p:extLst>
  </p:cSld>
  <p:clrMapOvr>
    <a:masterClrMapping/>
  </p:clrMapOvr>
  <p:transition>
    <p:fade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lank" type="blank">
  <p:cSld name="Blank"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92894777"/>
      </p:ext>
    </p:extLst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11" Type="http://schemas.openxmlformats.org/officeDocument/2006/relationships/image" Target="../media/image10.png"/><Relationship Id="rId5" Type="http://schemas.openxmlformats.org/officeDocument/2006/relationships/slideLayout" Target="../slideLayouts/slideLayout14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image" Target="../media/image11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5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5" Type="http://schemas.openxmlformats.org/officeDocument/2006/relationships/slideLayout" Target="../slideLayouts/slideLayout44.xml"/><Relationship Id="rId10" Type="http://schemas.openxmlformats.org/officeDocument/2006/relationships/theme" Target="../theme/theme5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5" Type="http://schemas.openxmlformats.org/officeDocument/2006/relationships/slideLayout" Target="../slideLayouts/slideLayout53.xml"/><Relationship Id="rId10" Type="http://schemas.openxmlformats.org/officeDocument/2006/relationships/theme" Target="../theme/theme6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26" Type="http://schemas.openxmlformats.org/officeDocument/2006/relationships/slideLayout" Target="../slideLayouts/slideLayout83.xml"/><Relationship Id="rId3" Type="http://schemas.openxmlformats.org/officeDocument/2006/relationships/slideLayout" Target="../slideLayouts/slideLayout60.xml"/><Relationship Id="rId21" Type="http://schemas.openxmlformats.org/officeDocument/2006/relationships/slideLayout" Target="../slideLayouts/slideLayout78.xml"/><Relationship Id="rId34" Type="http://schemas.openxmlformats.org/officeDocument/2006/relationships/slideLayout" Target="../slideLayouts/slideLayout91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5" Type="http://schemas.openxmlformats.org/officeDocument/2006/relationships/slideLayout" Target="../slideLayouts/slideLayout82.xml"/><Relationship Id="rId33" Type="http://schemas.openxmlformats.org/officeDocument/2006/relationships/slideLayout" Target="../slideLayouts/slideLayout90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slideLayout" Target="../slideLayouts/slideLayout77.xml"/><Relationship Id="rId29" Type="http://schemas.openxmlformats.org/officeDocument/2006/relationships/slideLayout" Target="../slideLayouts/slideLayout86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24" Type="http://schemas.openxmlformats.org/officeDocument/2006/relationships/slideLayout" Target="../slideLayouts/slideLayout81.xml"/><Relationship Id="rId32" Type="http://schemas.openxmlformats.org/officeDocument/2006/relationships/slideLayout" Target="../slideLayouts/slideLayout89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23" Type="http://schemas.openxmlformats.org/officeDocument/2006/relationships/slideLayout" Target="../slideLayouts/slideLayout80.xml"/><Relationship Id="rId28" Type="http://schemas.openxmlformats.org/officeDocument/2006/relationships/slideLayout" Target="../slideLayouts/slideLayout85.xml"/><Relationship Id="rId36" Type="http://schemas.openxmlformats.org/officeDocument/2006/relationships/image" Target="../media/image15.png"/><Relationship Id="rId10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76.xml"/><Relationship Id="rId31" Type="http://schemas.openxmlformats.org/officeDocument/2006/relationships/slideLayout" Target="../slideLayouts/slideLayout88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Relationship Id="rId22" Type="http://schemas.openxmlformats.org/officeDocument/2006/relationships/slideLayout" Target="../slideLayouts/slideLayout79.xml"/><Relationship Id="rId27" Type="http://schemas.openxmlformats.org/officeDocument/2006/relationships/slideLayout" Target="../slideLayouts/slideLayout84.xml"/><Relationship Id="rId30" Type="http://schemas.openxmlformats.org/officeDocument/2006/relationships/slideLayout" Target="../slideLayouts/slideLayout87.xml"/><Relationship Id="rId35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13" Type="http://schemas.openxmlformats.org/officeDocument/2006/relationships/slideLayout" Target="../slideLayouts/slideLayout104.xml"/><Relationship Id="rId18" Type="http://schemas.openxmlformats.org/officeDocument/2006/relationships/slideLayout" Target="../slideLayouts/slideLayout109.xml"/><Relationship Id="rId26" Type="http://schemas.openxmlformats.org/officeDocument/2006/relationships/slideLayout" Target="../slideLayouts/slideLayout117.xml"/><Relationship Id="rId3" Type="http://schemas.openxmlformats.org/officeDocument/2006/relationships/slideLayout" Target="../slideLayouts/slideLayout94.xml"/><Relationship Id="rId21" Type="http://schemas.openxmlformats.org/officeDocument/2006/relationships/slideLayout" Target="../slideLayouts/slideLayout112.xml"/><Relationship Id="rId34" Type="http://schemas.openxmlformats.org/officeDocument/2006/relationships/theme" Target="../theme/theme8.xml"/><Relationship Id="rId7" Type="http://schemas.openxmlformats.org/officeDocument/2006/relationships/slideLayout" Target="../slideLayouts/slideLayout98.xml"/><Relationship Id="rId12" Type="http://schemas.openxmlformats.org/officeDocument/2006/relationships/slideLayout" Target="../slideLayouts/slideLayout103.xml"/><Relationship Id="rId17" Type="http://schemas.openxmlformats.org/officeDocument/2006/relationships/slideLayout" Target="../slideLayouts/slideLayout108.xml"/><Relationship Id="rId25" Type="http://schemas.openxmlformats.org/officeDocument/2006/relationships/slideLayout" Target="../slideLayouts/slideLayout116.xml"/><Relationship Id="rId33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93.xml"/><Relationship Id="rId16" Type="http://schemas.openxmlformats.org/officeDocument/2006/relationships/slideLayout" Target="../slideLayouts/slideLayout107.xml"/><Relationship Id="rId20" Type="http://schemas.openxmlformats.org/officeDocument/2006/relationships/slideLayout" Target="../slideLayouts/slideLayout111.xml"/><Relationship Id="rId29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2.xml"/><Relationship Id="rId24" Type="http://schemas.openxmlformats.org/officeDocument/2006/relationships/slideLayout" Target="../slideLayouts/slideLayout115.xml"/><Relationship Id="rId32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96.xml"/><Relationship Id="rId15" Type="http://schemas.openxmlformats.org/officeDocument/2006/relationships/slideLayout" Target="../slideLayouts/slideLayout106.xml"/><Relationship Id="rId23" Type="http://schemas.openxmlformats.org/officeDocument/2006/relationships/slideLayout" Target="../slideLayouts/slideLayout114.xml"/><Relationship Id="rId28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101.xml"/><Relationship Id="rId19" Type="http://schemas.openxmlformats.org/officeDocument/2006/relationships/slideLayout" Target="../slideLayouts/slideLayout110.xml"/><Relationship Id="rId31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Relationship Id="rId14" Type="http://schemas.openxmlformats.org/officeDocument/2006/relationships/slideLayout" Target="../slideLayouts/slideLayout105.xml"/><Relationship Id="rId22" Type="http://schemas.openxmlformats.org/officeDocument/2006/relationships/slideLayout" Target="../slideLayouts/slideLayout113.xml"/><Relationship Id="rId27" Type="http://schemas.openxmlformats.org/officeDocument/2006/relationships/slideLayout" Target="../slideLayouts/slideLayout118.xml"/><Relationship Id="rId30" Type="http://schemas.openxmlformats.org/officeDocument/2006/relationships/slideLayout" Target="../slideLayouts/slideLayout121.xml"/><Relationship Id="rId35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51A38AF4-6A2D-D6F6-8AAA-15378A06E038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36684" y="196711"/>
            <a:ext cx="1600560" cy="1600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48350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E7F4C12E-8C94-15EC-849F-602AB2CC542B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0" y="0"/>
            <a:ext cx="12192000" cy="687455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A83D8165-9986-6832-4C0D-62E00730316B}"/>
              </a:ext>
            </a:extLst>
          </p:cNvPr>
          <p:cNvSpPr/>
          <p:nvPr userDrawn="1"/>
        </p:nvSpPr>
        <p:spPr>
          <a:xfrm>
            <a:off x="325821" y="2837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9466684-0257-0EC2-186C-61BC28ADCC2E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152400" y="152400"/>
            <a:ext cx="12192000" cy="6874551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06636B4-E4C2-14D3-8323-5F61108E5250}"/>
              </a:ext>
            </a:extLst>
          </p:cNvPr>
          <p:cNvSpPr/>
          <p:nvPr userDrawn="1"/>
        </p:nvSpPr>
        <p:spPr>
          <a:xfrm>
            <a:off x="478221" y="436179"/>
            <a:ext cx="11540358" cy="6327227"/>
          </a:xfrm>
          <a:prstGeom prst="roundRect">
            <a:avLst/>
          </a:prstGeom>
          <a:ln w="57150"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E0EC3810-E54B-1E56-0F32-47AA8F9BBE0E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36684" y="196711"/>
            <a:ext cx="1600560" cy="1600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8202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672" r:id="rId2"/>
    <p:sldLayoutId id="2147483673" r:id="rId3"/>
    <p:sldLayoutId id="2147483674" r:id="rId4"/>
    <p:sldLayoutId id="2147483675" r:id="rId5"/>
    <p:sldLayoutId id="2147483676" r:id="rId6"/>
    <p:sldLayoutId id="2147483677" r:id="rId7"/>
    <p:sldLayoutId id="2147483678" r:id="rId8"/>
    <p:sldLayoutId id="2147483679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Shape&#10;&#10;Description automatically generated with medium confidence">
            <a:extLst>
              <a:ext uri="{FF2B5EF4-FFF2-40B4-BE49-F238E27FC236}">
                <a16:creationId xmlns:a16="http://schemas.microsoft.com/office/drawing/2014/main" id="{4C1BBF46-FF4E-40BA-8A10-741A8E27FD94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06827" y="546652"/>
            <a:ext cx="1208135" cy="12081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75913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  <p:sldLayoutId id="2147483692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7800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2230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  <p:sldLayoutId id="2147483724" r:id="rId8"/>
    <p:sldLayoutId id="2147483725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4282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C53A9D82-C952-4331-60F5-59DF8E2D44BA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5605" y="8075696"/>
            <a:ext cx="1171575" cy="1171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60187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  <p:sldLayoutId id="2147483742" r:id="rId6"/>
    <p:sldLayoutId id="2147483743" r:id="rId7"/>
    <p:sldLayoutId id="2147483744" r:id="rId8"/>
    <p:sldLayoutId id="2147483745" r:id="rId9"/>
    <p:sldLayoutId id="2147483746" r:id="rId10"/>
    <p:sldLayoutId id="2147483747" r:id="rId11"/>
    <p:sldLayoutId id="2147483748" r:id="rId12"/>
    <p:sldLayoutId id="2147483749" r:id="rId13"/>
    <p:sldLayoutId id="2147483750" r:id="rId14"/>
    <p:sldLayoutId id="2147483751" r:id="rId15"/>
    <p:sldLayoutId id="2147483752" r:id="rId16"/>
    <p:sldLayoutId id="2147483753" r:id="rId17"/>
    <p:sldLayoutId id="2147483754" r:id="rId18"/>
    <p:sldLayoutId id="2147483755" r:id="rId19"/>
    <p:sldLayoutId id="2147483756" r:id="rId20"/>
    <p:sldLayoutId id="2147483757" r:id="rId21"/>
    <p:sldLayoutId id="2147483758" r:id="rId22"/>
    <p:sldLayoutId id="2147483759" r:id="rId23"/>
    <p:sldLayoutId id="2147483760" r:id="rId24"/>
    <p:sldLayoutId id="2147483761" r:id="rId25"/>
    <p:sldLayoutId id="2147483762" r:id="rId26"/>
    <p:sldLayoutId id="2147483763" r:id="rId27"/>
    <p:sldLayoutId id="2147483764" r:id="rId28"/>
    <p:sldLayoutId id="2147483765" r:id="rId29"/>
    <p:sldLayoutId id="2147483766" r:id="rId30"/>
    <p:sldLayoutId id="2147483767" r:id="rId31"/>
    <p:sldLayoutId id="2147483768" r:id="rId32"/>
    <p:sldLayoutId id="2147483769" r:id="rId33"/>
    <p:sldLayoutId id="2147483770" r:id="rId34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F8B87DC6-6B80-61E7-B658-5CE6114E39E8}"/>
              </a:ext>
            </a:extLst>
          </p:cNvPr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36684" y="196711"/>
            <a:ext cx="1600560" cy="1600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6614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  <p:sldLayoutId id="2147483784" r:id="rId12"/>
    <p:sldLayoutId id="2147483785" r:id="rId13"/>
    <p:sldLayoutId id="2147483786" r:id="rId14"/>
    <p:sldLayoutId id="2147483787" r:id="rId15"/>
    <p:sldLayoutId id="2147483788" r:id="rId16"/>
    <p:sldLayoutId id="2147483789" r:id="rId17"/>
    <p:sldLayoutId id="2147483790" r:id="rId18"/>
    <p:sldLayoutId id="2147483791" r:id="rId19"/>
    <p:sldLayoutId id="2147483792" r:id="rId20"/>
    <p:sldLayoutId id="2147483793" r:id="rId21"/>
    <p:sldLayoutId id="2147483794" r:id="rId22"/>
    <p:sldLayoutId id="2147483795" r:id="rId23"/>
    <p:sldLayoutId id="2147483796" r:id="rId24"/>
    <p:sldLayoutId id="2147483797" r:id="rId25"/>
    <p:sldLayoutId id="2147483798" r:id="rId26"/>
    <p:sldLayoutId id="2147483799" r:id="rId27"/>
    <p:sldLayoutId id="2147483800" r:id="rId28"/>
    <p:sldLayoutId id="2147483801" r:id="rId29"/>
    <p:sldLayoutId id="2147483802" r:id="rId30"/>
    <p:sldLayoutId id="2147483803" r:id="rId31"/>
    <p:sldLayoutId id="2147483804" r:id="rId32"/>
    <p:sldLayoutId id="2147483805" r:id="rId33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1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0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6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37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3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4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4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1.xml"/><Relationship Id="rId5" Type="http://schemas.openxmlformats.org/officeDocument/2006/relationships/image" Target="../media/image43.png"/><Relationship Id="rId4" Type="http://schemas.openxmlformats.org/officeDocument/2006/relationships/image" Target="../media/image18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1.xml"/><Relationship Id="rId6" Type="http://schemas.openxmlformats.org/officeDocument/2006/relationships/image" Target="../media/image27.png"/><Relationship Id="rId5" Type="http://schemas.openxmlformats.org/officeDocument/2006/relationships/image" Target="../media/image18.png"/><Relationship Id="rId4" Type="http://schemas.openxmlformats.org/officeDocument/2006/relationships/image" Target="../media/image17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0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68119" y="1846993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2" y="4145098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5" y="4114701"/>
            <a:ext cx="1524132" cy="169483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22DF0AD-9BCD-13B8-6ED3-692253171E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93249" y="1525657"/>
            <a:ext cx="6712278" cy="4115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441115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29"/>
          <p:cNvSpPr txBox="1">
            <a:spLocks noChangeArrowheads="1"/>
          </p:cNvSpPr>
          <p:nvPr/>
        </p:nvSpPr>
        <p:spPr bwMode="auto">
          <a:xfrm>
            <a:off x="1046480" y="1923803"/>
            <a:ext cx="8124025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 algn="just">
              <a:spcBef>
                <a:spcPct val="50000"/>
              </a:spcBef>
              <a:buNone/>
              <a:defRPr/>
            </a:pPr>
            <a:r>
              <a:rPr lang="vi-VN" altLang="en-US" sz="4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Thực vật rất đa dạng, các loại cây khác nhau có những đặc điểm khác nhau</a:t>
            </a:r>
            <a:r>
              <a:rPr lang="en-US" altLang="en-US" sz="4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kumimoji="0" lang="en-US" alt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7623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allAtOnce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B122447E-44AA-FB30-DE50-DB113460A3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13">
            <a:extLst>
              <a:ext uri="{FF2B5EF4-FFF2-40B4-BE49-F238E27FC236}">
                <a16:creationId xmlns:a16="http://schemas.microsoft.com/office/drawing/2014/main" id="{277EADDB-69D6-6F77-FC2A-E38FB3493B4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774" y="549312"/>
            <a:ext cx="8822976" cy="4290317"/>
          </a:xfrm>
          <a:prstGeom prst="rect">
            <a:avLst/>
          </a:prstGeom>
        </p:spPr>
      </p:pic>
      <p:pic>
        <p:nvPicPr>
          <p:cNvPr id="6" name="图片 20">
            <a:extLst>
              <a:ext uri="{FF2B5EF4-FFF2-40B4-BE49-F238E27FC236}">
                <a16:creationId xmlns:a16="http://schemas.microsoft.com/office/drawing/2014/main" id="{7D65C587-2D22-1891-0F40-059C7DFFEC7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06" t="35081" r="11227" b="7419"/>
          <a:stretch/>
        </p:blipFill>
        <p:spPr>
          <a:xfrm>
            <a:off x="8758516" y="3096676"/>
            <a:ext cx="2346699" cy="36800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D23F64B-F0AD-730C-6505-C10579BC9998}"/>
              </a:ext>
            </a:extLst>
          </p:cNvPr>
          <p:cNvSpPr txBox="1"/>
          <p:nvPr/>
        </p:nvSpPr>
        <p:spPr>
          <a:xfrm>
            <a:off x="2207941" y="1762684"/>
            <a:ext cx="641195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685800"/>
            <a:r>
              <a:rPr lang="vi-VN" sz="44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Tìm hiểu đặc điểm của rễ cọc, rễ chùm</a:t>
            </a:r>
          </a:p>
        </p:txBody>
      </p:sp>
    </p:spTree>
    <p:extLst>
      <p:ext uri="{BB962C8B-B14F-4D97-AF65-F5344CB8AC3E}">
        <p14:creationId xmlns:p14="http://schemas.microsoft.com/office/powerpoint/2010/main" val="19371575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326515" y="96402"/>
            <a:ext cx="10513060" cy="584775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2. Quan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sát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nhận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xét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đặc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điểm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rễ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cọc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rễ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chùm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  <a:endParaRPr kumimoji="0" lang="vi-VN" sz="32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4E63610-D86F-4893-8F8A-51016985BC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71737" y="966787"/>
            <a:ext cx="7542176" cy="3243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7522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C68C000-A45F-4A3B-9690-B00E5E88B2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4837" y="1457325"/>
            <a:ext cx="4560888" cy="364871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92610E46-5B15-47D2-958E-09DD231F30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62332" y="3580906"/>
            <a:ext cx="2093828" cy="2675185"/>
          </a:xfrm>
          <a:prstGeom prst="rect">
            <a:avLst/>
          </a:prstGeom>
        </p:spPr>
      </p:pic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63A9FA79-5934-450F-AEA9-780F37916782}"/>
              </a:ext>
            </a:extLst>
          </p:cNvPr>
          <p:cNvSpPr/>
          <p:nvPr/>
        </p:nvSpPr>
        <p:spPr>
          <a:xfrm>
            <a:off x="5400675" y="1613836"/>
            <a:ext cx="5440045" cy="2480643"/>
          </a:xfrm>
          <a:prstGeom prst="wedgeRoundRectCallout">
            <a:avLst>
              <a:gd name="adj1" fmla="val 42483"/>
              <a:gd name="adj2" fmla="val 58854"/>
              <a:gd name="adj3" fmla="val 16667"/>
            </a:avLst>
          </a:prstGeom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Rễ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rau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cải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rễ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cọc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nhiều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rễ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con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mọc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rễ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cái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91F28D25-9540-4052-9485-E5E164FC3C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90899" y="407563"/>
            <a:ext cx="6128385" cy="8249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6058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92610E46-5B15-47D2-958E-09DD231F30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62332" y="3580906"/>
            <a:ext cx="2093828" cy="2675185"/>
          </a:xfrm>
          <a:prstGeom prst="rect">
            <a:avLst/>
          </a:prstGeom>
        </p:spPr>
      </p:pic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63A9FA79-5934-450F-AEA9-780F37916782}"/>
              </a:ext>
            </a:extLst>
          </p:cNvPr>
          <p:cNvSpPr/>
          <p:nvPr/>
        </p:nvSpPr>
        <p:spPr>
          <a:xfrm>
            <a:off x="5400675" y="1613836"/>
            <a:ext cx="5440045" cy="2480643"/>
          </a:xfrm>
          <a:prstGeom prst="wedgeRoundRectCallout">
            <a:avLst>
              <a:gd name="adj1" fmla="val 42483"/>
              <a:gd name="adj2" fmla="val 58854"/>
              <a:gd name="adj3" fmla="val 16667"/>
            </a:avLst>
          </a:prstGeom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Rễ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cây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hành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rễ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chùm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bao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gồm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nhiều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rễ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con.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91F28D25-9540-4052-9485-E5E164FC3C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90899" y="407563"/>
            <a:ext cx="6128385" cy="82497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E51B8EE-6198-4F9A-B613-B52A34115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574" y="1614487"/>
            <a:ext cx="4232667" cy="322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5340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DB69FD2B-4FC0-4076-98E2-C03AED0351E9}"/>
              </a:ext>
            </a:extLst>
          </p:cNvPr>
          <p:cNvSpPr txBox="1"/>
          <p:nvPr/>
        </p:nvSpPr>
        <p:spPr>
          <a:xfrm>
            <a:off x="2470785" y="1341461"/>
            <a:ext cx="6835140" cy="646331"/>
          </a:xfrm>
          <a:custGeom>
            <a:avLst/>
            <a:gdLst>
              <a:gd name="connsiteX0" fmla="*/ 0 w 6835140"/>
              <a:gd name="connsiteY0" fmla="*/ 0 h 646331"/>
              <a:gd name="connsiteX1" fmla="*/ 6835140 w 6835140"/>
              <a:gd name="connsiteY1" fmla="*/ 0 h 646331"/>
              <a:gd name="connsiteX2" fmla="*/ 6835140 w 6835140"/>
              <a:gd name="connsiteY2" fmla="*/ 646331 h 646331"/>
              <a:gd name="connsiteX3" fmla="*/ 0 w 6835140"/>
              <a:gd name="connsiteY3" fmla="*/ 646331 h 646331"/>
              <a:gd name="connsiteX4" fmla="*/ 0 w 6835140"/>
              <a:gd name="connsiteY4" fmla="*/ 0 h 64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35140" h="646331" fill="none" extrusionOk="0">
                <a:moveTo>
                  <a:pt x="0" y="0"/>
                </a:moveTo>
                <a:cubicBezTo>
                  <a:pt x="2567661" y="5222"/>
                  <a:pt x="4118379" y="24918"/>
                  <a:pt x="6835140" y="0"/>
                </a:cubicBezTo>
                <a:cubicBezTo>
                  <a:pt x="6835394" y="82799"/>
                  <a:pt x="6854918" y="500035"/>
                  <a:pt x="6835140" y="646331"/>
                </a:cubicBezTo>
                <a:cubicBezTo>
                  <a:pt x="5054377" y="481570"/>
                  <a:pt x="3377535" y="764481"/>
                  <a:pt x="0" y="646331"/>
                </a:cubicBezTo>
                <a:cubicBezTo>
                  <a:pt x="-25800" y="331639"/>
                  <a:pt x="10771" y="187809"/>
                  <a:pt x="0" y="0"/>
                </a:cubicBezTo>
                <a:close/>
              </a:path>
              <a:path w="6835140" h="646331" stroke="0" extrusionOk="0">
                <a:moveTo>
                  <a:pt x="0" y="0"/>
                </a:moveTo>
                <a:cubicBezTo>
                  <a:pt x="813039" y="11849"/>
                  <a:pt x="5579619" y="-161459"/>
                  <a:pt x="6835140" y="0"/>
                </a:cubicBezTo>
                <a:cubicBezTo>
                  <a:pt x="6809958" y="272270"/>
                  <a:pt x="6889042" y="451941"/>
                  <a:pt x="6835140" y="646331"/>
                </a:cubicBezTo>
                <a:cubicBezTo>
                  <a:pt x="4803216" y="500471"/>
                  <a:pt x="1070316" y="568007"/>
                  <a:pt x="0" y="646331"/>
                </a:cubicBezTo>
                <a:cubicBezTo>
                  <a:pt x="45562" y="351981"/>
                  <a:pt x="-52553" y="181843"/>
                  <a:pt x="0" y="0"/>
                </a:cubicBezTo>
                <a:close/>
              </a:path>
            </a:pathLst>
          </a:custGeom>
          <a:solidFill>
            <a:srgbClr val="CCFF99"/>
          </a:solidFill>
          <a:ln w="38100">
            <a:solidFill>
              <a:srgbClr val="1FAE98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nl-NL" sz="3600" dirty="0">
                <a:latin typeface="Arial" panose="020B0604020202020204" pitchFamily="34" charset="0"/>
                <a:cs typeface="Arial" panose="020B0604020202020204" pitchFamily="34" charset="0"/>
              </a:rPr>
              <a:t>Vậy rễ cây có mấy loại chính?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EB91B6D-4FE3-43F0-8EC3-70D2A05C1BD9}"/>
              </a:ext>
            </a:extLst>
          </p:cNvPr>
          <p:cNvSpPr txBox="1"/>
          <p:nvPr/>
        </p:nvSpPr>
        <p:spPr>
          <a:xfrm>
            <a:off x="3180723" y="3105822"/>
            <a:ext cx="6582402" cy="1200329"/>
          </a:xfrm>
          <a:custGeom>
            <a:avLst/>
            <a:gdLst>
              <a:gd name="connsiteX0" fmla="*/ 0 w 6582402"/>
              <a:gd name="connsiteY0" fmla="*/ 0 h 1200329"/>
              <a:gd name="connsiteX1" fmla="*/ 6582402 w 6582402"/>
              <a:gd name="connsiteY1" fmla="*/ 0 h 1200329"/>
              <a:gd name="connsiteX2" fmla="*/ 6582402 w 6582402"/>
              <a:gd name="connsiteY2" fmla="*/ 1200329 h 1200329"/>
              <a:gd name="connsiteX3" fmla="*/ 0 w 6582402"/>
              <a:gd name="connsiteY3" fmla="*/ 1200329 h 1200329"/>
              <a:gd name="connsiteX4" fmla="*/ 0 w 6582402"/>
              <a:gd name="connsiteY4" fmla="*/ 0 h 1200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82402" h="1200329" fill="none" extrusionOk="0">
                <a:moveTo>
                  <a:pt x="0" y="0"/>
                </a:moveTo>
                <a:cubicBezTo>
                  <a:pt x="1727042" y="5222"/>
                  <a:pt x="3587923" y="24918"/>
                  <a:pt x="6582402" y="0"/>
                </a:cubicBezTo>
                <a:cubicBezTo>
                  <a:pt x="6649136" y="180425"/>
                  <a:pt x="6635419" y="1037242"/>
                  <a:pt x="6582402" y="1200329"/>
                </a:cubicBezTo>
                <a:cubicBezTo>
                  <a:pt x="4399806" y="1035568"/>
                  <a:pt x="1763754" y="1318479"/>
                  <a:pt x="0" y="1200329"/>
                </a:cubicBezTo>
                <a:cubicBezTo>
                  <a:pt x="40680" y="790633"/>
                  <a:pt x="-39089" y="241570"/>
                  <a:pt x="0" y="0"/>
                </a:cubicBezTo>
                <a:close/>
              </a:path>
              <a:path w="6582402" h="1200329" stroke="0" extrusionOk="0">
                <a:moveTo>
                  <a:pt x="0" y="0"/>
                </a:moveTo>
                <a:cubicBezTo>
                  <a:pt x="2695114" y="11849"/>
                  <a:pt x="3730438" y="-161459"/>
                  <a:pt x="6582402" y="0"/>
                </a:cubicBezTo>
                <a:cubicBezTo>
                  <a:pt x="6507360" y="255061"/>
                  <a:pt x="6652924" y="845340"/>
                  <a:pt x="6582402" y="1200329"/>
                </a:cubicBezTo>
                <a:cubicBezTo>
                  <a:pt x="3443368" y="1054469"/>
                  <a:pt x="1698576" y="1122005"/>
                  <a:pt x="0" y="1200329"/>
                </a:cubicBezTo>
                <a:cubicBezTo>
                  <a:pt x="-104018" y="661816"/>
                  <a:pt x="-19313" y="342843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just"/>
            <a:r>
              <a:rPr lang="nl-NL" sz="3600" dirty="0">
                <a:latin typeface="Arial" panose="020B0604020202020204" pitchFamily="34" charset="0"/>
                <a:cs typeface="Arial" panose="020B0604020202020204" pitchFamily="34" charset="0"/>
              </a:rPr>
              <a:t>Rễ cây có 2 loại chính đó là rễ cọc và rễ chùm.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: Shape 34">
            <a:extLst>
              <a:ext uri="{FF2B5EF4-FFF2-40B4-BE49-F238E27FC236}">
                <a16:creationId xmlns:a16="http://schemas.microsoft.com/office/drawing/2014/main" id="{533A2E30-7267-4ECA-9900-12EE1D23DAB0}"/>
              </a:ext>
            </a:extLst>
          </p:cNvPr>
          <p:cNvSpPr/>
          <p:nvPr/>
        </p:nvSpPr>
        <p:spPr>
          <a:xfrm>
            <a:off x="2311818" y="2101808"/>
            <a:ext cx="1279934" cy="884197"/>
          </a:xfrm>
          <a:custGeom>
            <a:avLst/>
            <a:gdLst>
              <a:gd name="connsiteX0" fmla="*/ 5495 w 730885"/>
              <a:gd name="connsiteY0" fmla="*/ 130766 h 536889"/>
              <a:gd name="connsiteX1" fmla="*/ 71904 w 730885"/>
              <a:gd name="connsiteY1" fmla="*/ 222717 h 536889"/>
              <a:gd name="connsiteX2" fmla="*/ 189397 w 730885"/>
              <a:gd name="connsiteY2" fmla="*/ 322331 h 536889"/>
              <a:gd name="connsiteX3" fmla="*/ 350311 w 730885"/>
              <a:gd name="connsiteY3" fmla="*/ 424498 h 536889"/>
              <a:gd name="connsiteX4" fmla="*/ 460141 w 730885"/>
              <a:gd name="connsiteY4" fmla="*/ 455148 h 536889"/>
              <a:gd name="connsiteX5" fmla="*/ 416720 w 730885"/>
              <a:gd name="connsiteY5" fmla="*/ 534328 h 536889"/>
              <a:gd name="connsiteX6" fmla="*/ 603176 w 730885"/>
              <a:gd name="connsiteY6" fmla="*/ 519003 h 536889"/>
              <a:gd name="connsiteX7" fmla="*/ 730885 w 730885"/>
              <a:gd name="connsiteY7" fmla="*/ 508786 h 536889"/>
              <a:gd name="connsiteX8" fmla="*/ 603176 w 730885"/>
              <a:gd name="connsiteY8" fmla="*/ 289126 h 536889"/>
              <a:gd name="connsiteX9" fmla="*/ 521442 w 730885"/>
              <a:gd name="connsiteY9" fmla="*/ 347872 h 536889"/>
              <a:gd name="connsiteX10" fmla="*/ 332431 w 730885"/>
              <a:gd name="connsiteY10" fmla="*/ 179296 h 536889"/>
              <a:gd name="connsiteX11" fmla="*/ 214939 w 730885"/>
              <a:gd name="connsiteY11" fmla="*/ 503 h 536889"/>
              <a:gd name="connsiteX12" fmla="*/ 5495 w 730885"/>
              <a:gd name="connsiteY12" fmla="*/ 130766 h 53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0885" h="536889">
                <a:moveTo>
                  <a:pt x="5495" y="130766"/>
                </a:moveTo>
                <a:cubicBezTo>
                  <a:pt x="-18344" y="167802"/>
                  <a:pt x="41254" y="190789"/>
                  <a:pt x="71904" y="222717"/>
                </a:cubicBezTo>
                <a:cubicBezTo>
                  <a:pt x="102554" y="254645"/>
                  <a:pt x="142996" y="288701"/>
                  <a:pt x="189397" y="322331"/>
                </a:cubicBezTo>
                <a:cubicBezTo>
                  <a:pt x="235798" y="355961"/>
                  <a:pt x="305187" y="402362"/>
                  <a:pt x="350311" y="424498"/>
                </a:cubicBezTo>
                <a:cubicBezTo>
                  <a:pt x="395435" y="446634"/>
                  <a:pt x="449073" y="436843"/>
                  <a:pt x="460141" y="455148"/>
                </a:cubicBezTo>
                <a:cubicBezTo>
                  <a:pt x="471209" y="473453"/>
                  <a:pt x="392881" y="523686"/>
                  <a:pt x="416720" y="534328"/>
                </a:cubicBezTo>
                <a:cubicBezTo>
                  <a:pt x="440559" y="544971"/>
                  <a:pt x="603176" y="519003"/>
                  <a:pt x="603176" y="519003"/>
                </a:cubicBezTo>
                <a:cubicBezTo>
                  <a:pt x="655537" y="514746"/>
                  <a:pt x="730885" y="547099"/>
                  <a:pt x="730885" y="508786"/>
                </a:cubicBezTo>
                <a:cubicBezTo>
                  <a:pt x="730885" y="470473"/>
                  <a:pt x="638083" y="315945"/>
                  <a:pt x="603176" y="289126"/>
                </a:cubicBezTo>
                <a:cubicBezTo>
                  <a:pt x="568269" y="262307"/>
                  <a:pt x="566566" y="366177"/>
                  <a:pt x="521442" y="347872"/>
                </a:cubicBezTo>
                <a:cubicBezTo>
                  <a:pt x="476318" y="329567"/>
                  <a:pt x="383515" y="237191"/>
                  <a:pt x="332431" y="179296"/>
                </a:cubicBezTo>
                <a:cubicBezTo>
                  <a:pt x="281347" y="121401"/>
                  <a:pt x="267726" y="9017"/>
                  <a:pt x="214939" y="503"/>
                </a:cubicBezTo>
                <a:cubicBezTo>
                  <a:pt x="162152" y="-8011"/>
                  <a:pt x="29334" y="93730"/>
                  <a:pt x="5495" y="13076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F0502020204030204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505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直接连接符 1">
            <a:extLst>
              <a:ext uri="{FF2B5EF4-FFF2-40B4-BE49-F238E27FC236}">
                <a16:creationId xmlns:a16="http://schemas.microsoft.com/office/drawing/2014/main" id="{CF46EC05-CF70-40DB-9486-C8071FE89491}"/>
              </a:ext>
            </a:extLst>
          </p:cNvPr>
          <p:cNvCxnSpPr>
            <a:cxnSpLocks/>
          </p:cNvCxnSpPr>
          <p:nvPr/>
        </p:nvCxnSpPr>
        <p:spPr>
          <a:xfrm>
            <a:off x="2877887" y="1699306"/>
            <a:ext cx="60826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íṧļîḍè">
            <a:extLst>
              <a:ext uri="{FF2B5EF4-FFF2-40B4-BE49-F238E27FC236}">
                <a16:creationId xmlns:a16="http://schemas.microsoft.com/office/drawing/2014/main" id="{AE193E59-B9FE-46D2-AB47-E71932855473}"/>
              </a:ext>
            </a:extLst>
          </p:cNvPr>
          <p:cNvSpPr/>
          <p:nvPr/>
        </p:nvSpPr>
        <p:spPr>
          <a:xfrm>
            <a:off x="1568839" y="1049645"/>
            <a:ext cx="1307712" cy="1303029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cọc</a:t>
            </a:r>
            <a:endParaRPr sz="4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7B7DA19-8EBD-443B-AD8F-7636D947F705}"/>
              </a:ext>
            </a:extLst>
          </p:cNvPr>
          <p:cNvGrpSpPr/>
          <p:nvPr/>
        </p:nvGrpSpPr>
        <p:grpSpPr>
          <a:xfrm>
            <a:off x="3468978" y="1023420"/>
            <a:ext cx="5570247" cy="1310205"/>
            <a:chOff x="4897728" y="1156770"/>
            <a:chExt cx="5284497" cy="1836849"/>
          </a:xfrm>
        </p:grpSpPr>
        <p:sp>
          <p:nvSpPr>
            <p:cNvPr id="10" name="ísḷíḓê">
              <a:extLst>
                <a:ext uri="{FF2B5EF4-FFF2-40B4-BE49-F238E27FC236}">
                  <a16:creationId xmlns:a16="http://schemas.microsoft.com/office/drawing/2014/main" id="{E96C15AE-F938-418C-B5DA-28EC9FC6D5F7}"/>
                </a:ext>
              </a:extLst>
            </p:cNvPr>
            <p:cNvSpPr/>
            <p:nvPr/>
          </p:nvSpPr>
          <p:spPr>
            <a:xfrm>
              <a:off x="4897728" y="1156770"/>
              <a:ext cx="5276309" cy="1836849"/>
            </a:xfrm>
            <a:prstGeom prst="roundRect">
              <a:avLst>
                <a:gd name="adj" fmla="val 10444"/>
              </a:avLst>
            </a:prstGeom>
            <a:solidFill>
              <a:schemeClr val="accent1"/>
            </a:solidFill>
            <a:ln w="381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0" tIns="720000" bIns="0" anchor="t" anchorCtr="0">
              <a:normAutofit/>
            </a:bodyPr>
            <a:lstStyle/>
            <a:p>
              <a:pPr algn="ctr">
                <a:lnSpc>
                  <a:spcPct val="120000"/>
                </a:lnSpc>
              </a:pPr>
              <a:endParaRPr lang="zh-CN" altLang="en-US" sz="1200" dirty="0">
                <a:solidFill>
                  <a:schemeClr val="bg1"/>
                </a:solidFill>
                <a:latin typeface="Calibri" panose="020F0502020204030204" pitchFamily="34" charset="0"/>
                <a:ea typeface="思源黑体 Light" panose="020B0300000000000000" pitchFamily="34" charset="-122"/>
                <a:cs typeface="Calibri" panose="020F050202020403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40B9BD3-229A-4186-9FE6-AE3A59299F39}"/>
                </a:ext>
              </a:extLst>
            </p:cNvPr>
            <p:cNvSpPr txBox="1"/>
            <p:nvPr/>
          </p:nvSpPr>
          <p:spPr>
            <a:xfrm>
              <a:off x="4962525" y="1390650"/>
              <a:ext cx="52197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Có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một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rễ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to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và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dài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,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xung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quanh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rễ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đó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đâm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ra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nhiều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rễ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con.</a:t>
              </a:r>
              <a:endParaRPr lang="zh-CN" altLang="en-US" sz="3200" dirty="0">
                <a:solidFill>
                  <a:schemeClr val="bg1"/>
                </a:solidFill>
                <a:latin typeface="Calibri" panose="020F0502020204030204" pitchFamily="34" charset="0"/>
                <a:ea typeface="思源黑体 Light" panose="020B0300000000000000" pitchFamily="34" charset="-122"/>
                <a:cs typeface="Calibri" panose="020F0502020204030204" pitchFamily="34" charset="0"/>
              </a:endParaRP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469CD6B0-A216-4835-8F85-6224129039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03897" y="828674"/>
            <a:ext cx="1383153" cy="2269959"/>
          </a:xfrm>
          <a:prstGeom prst="rect">
            <a:avLst/>
          </a:prstGeom>
        </p:spPr>
      </p:pic>
      <p:cxnSp>
        <p:nvCxnSpPr>
          <p:cNvPr id="18" name="直接连接符 1">
            <a:extLst>
              <a:ext uri="{FF2B5EF4-FFF2-40B4-BE49-F238E27FC236}">
                <a16:creationId xmlns:a16="http://schemas.microsoft.com/office/drawing/2014/main" id="{A7FF63D5-06F6-49B2-ADD5-2F4D9987F212}"/>
              </a:ext>
            </a:extLst>
          </p:cNvPr>
          <p:cNvCxnSpPr>
            <a:cxnSpLocks/>
          </p:cNvCxnSpPr>
          <p:nvPr/>
        </p:nvCxnSpPr>
        <p:spPr>
          <a:xfrm>
            <a:off x="2858837" y="3747181"/>
            <a:ext cx="60826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íṧļîḍè">
            <a:extLst>
              <a:ext uri="{FF2B5EF4-FFF2-40B4-BE49-F238E27FC236}">
                <a16:creationId xmlns:a16="http://schemas.microsoft.com/office/drawing/2014/main" id="{F7CE99FB-672A-4F2E-BB17-B1CCF0CB8FEF}"/>
              </a:ext>
            </a:extLst>
          </p:cNvPr>
          <p:cNvSpPr/>
          <p:nvPr/>
        </p:nvSpPr>
        <p:spPr>
          <a:xfrm>
            <a:off x="933450" y="3097520"/>
            <a:ext cx="1924051" cy="1303029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chùm</a:t>
            </a:r>
            <a:endParaRPr sz="4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0753109-38D6-43FA-847C-E914CE0AE24B}"/>
              </a:ext>
            </a:extLst>
          </p:cNvPr>
          <p:cNvGrpSpPr/>
          <p:nvPr/>
        </p:nvGrpSpPr>
        <p:grpSpPr>
          <a:xfrm>
            <a:off x="3449928" y="3071294"/>
            <a:ext cx="5561616" cy="2401847"/>
            <a:chOff x="4897728" y="1156769"/>
            <a:chExt cx="5276309" cy="3367282"/>
          </a:xfrm>
        </p:grpSpPr>
        <p:sp>
          <p:nvSpPr>
            <p:cNvPr id="21" name="ísḷíḓê">
              <a:extLst>
                <a:ext uri="{FF2B5EF4-FFF2-40B4-BE49-F238E27FC236}">
                  <a16:creationId xmlns:a16="http://schemas.microsoft.com/office/drawing/2014/main" id="{37600329-5DE3-4FA8-AB9F-50215D364DD5}"/>
                </a:ext>
              </a:extLst>
            </p:cNvPr>
            <p:cNvSpPr/>
            <p:nvPr/>
          </p:nvSpPr>
          <p:spPr>
            <a:xfrm>
              <a:off x="4897728" y="1156769"/>
              <a:ext cx="5276309" cy="3367282"/>
            </a:xfrm>
            <a:prstGeom prst="roundRect">
              <a:avLst>
                <a:gd name="adj" fmla="val 10444"/>
              </a:avLst>
            </a:prstGeom>
            <a:solidFill>
              <a:schemeClr val="accent1"/>
            </a:solidFill>
            <a:ln w="381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0" tIns="720000" bIns="0" anchor="t" anchorCtr="0">
              <a:normAutofit/>
            </a:bodyPr>
            <a:lstStyle/>
            <a:p>
              <a:pPr algn="ctr">
                <a:lnSpc>
                  <a:spcPct val="120000"/>
                </a:lnSpc>
              </a:pPr>
              <a:endParaRPr lang="zh-CN" altLang="en-US" sz="1200" dirty="0">
                <a:solidFill>
                  <a:schemeClr val="bg1"/>
                </a:solidFill>
                <a:latin typeface="Calibri" panose="020F0502020204030204" pitchFamily="34" charset="0"/>
                <a:ea typeface="思源黑体 Light" panose="020B0300000000000000" pitchFamily="34" charset="-122"/>
                <a:cs typeface="Calibri" panose="020F0502020204030204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987FEE5-2FB7-402E-8999-375DABBE7E03}"/>
                </a:ext>
              </a:extLst>
            </p:cNvPr>
            <p:cNvSpPr txBox="1"/>
            <p:nvPr/>
          </p:nvSpPr>
          <p:spPr>
            <a:xfrm>
              <a:off x="4980598" y="1390650"/>
              <a:ext cx="5193439" cy="22005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Có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nhiều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rễ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có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kích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thước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gần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tương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đương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nhau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mọc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thành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chùm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ngay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từ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gốc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thân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.</a:t>
              </a:r>
              <a:endParaRPr lang="zh-CN" altLang="en-US" sz="3200" dirty="0">
                <a:solidFill>
                  <a:schemeClr val="bg1"/>
                </a:solidFill>
                <a:latin typeface="Calibri" panose="020F0502020204030204" pitchFamily="34" charset="0"/>
                <a:ea typeface="思源黑体 Light" panose="020B0300000000000000" pitchFamily="34" charset="-122"/>
                <a:cs typeface="Calibri" panose="020F0502020204030204" pitchFamily="34" charset="0"/>
              </a:endParaRPr>
            </a:p>
          </p:txBody>
        </p:sp>
      </p:grpSp>
      <p:pic>
        <p:nvPicPr>
          <p:cNvPr id="24" name="Picture 23">
            <a:extLst>
              <a:ext uri="{FF2B5EF4-FFF2-40B4-BE49-F238E27FC236}">
                <a16:creationId xmlns:a16="http://schemas.microsoft.com/office/drawing/2014/main" id="{64C00BF1-57A7-4534-A5C0-A4FDC06BA3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48775" y="3472631"/>
            <a:ext cx="1500187" cy="2309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1353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883AEBC2-2DAA-4AE1-8E4B-2683C02F7461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999809" y="3164930"/>
            <a:ext cx="3066930" cy="1896253"/>
          </a:xfrm>
          <a:prstGeom prst="ellipse">
            <a:avLst/>
          </a:prstGeom>
          <a:ln w="571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A9D55478-E957-45FC-94D2-E1A7529641AA}"/>
              </a:ext>
            </a:extLst>
          </p:cNvPr>
          <p:cNvSpPr/>
          <p:nvPr/>
        </p:nvSpPr>
        <p:spPr>
          <a:xfrm>
            <a:off x="4310380" y="1771650"/>
            <a:ext cx="6045200" cy="1190902"/>
          </a:xfrm>
          <a:prstGeom prst="wedgeRoundRectCallout">
            <a:avLst>
              <a:gd name="adj1" fmla="val -47892"/>
              <a:gd name="adj2" fmla="val 70045"/>
              <a:gd name="adj3" fmla="val 16667"/>
            </a:avLst>
          </a:prstGeom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tên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loài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cọc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chùm</a:t>
            </a:r>
            <a:endParaRPr lang="en-US" sz="36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7753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Lý thuyết bài Bài 9. Các loại rễ, các miền của rễ - Lib24.Vn">
            <a:extLst>
              <a:ext uri="{FF2B5EF4-FFF2-40B4-BE49-F238E27FC236}">
                <a16:creationId xmlns:a16="http://schemas.microsoft.com/office/drawing/2014/main" id="{05509F75-6A07-6560-811C-EF15BC433B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8139" y="696503"/>
            <a:ext cx="8630131" cy="49123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4672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643CFC7-9D3F-4704-9383-F4DA2ECD77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9212" y="1135283"/>
            <a:ext cx="3212148" cy="4351117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7" name="Arrow: Down 6">
            <a:extLst>
              <a:ext uri="{FF2B5EF4-FFF2-40B4-BE49-F238E27FC236}">
                <a16:creationId xmlns:a16="http://schemas.microsoft.com/office/drawing/2014/main" id="{54910FD4-CD86-4F99-82DD-49EE436CA2D5}"/>
              </a:ext>
            </a:extLst>
          </p:cNvPr>
          <p:cNvSpPr/>
          <p:nvPr/>
        </p:nvSpPr>
        <p:spPr>
          <a:xfrm rot="2267352">
            <a:off x="4066757" y="3790366"/>
            <a:ext cx="481099" cy="962025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A14774FC-AD0D-4AF6-A184-C31E10D507C2}"/>
              </a:ext>
            </a:extLst>
          </p:cNvPr>
          <p:cNvSpPr/>
          <p:nvPr/>
        </p:nvSpPr>
        <p:spPr>
          <a:xfrm>
            <a:off x="4910455" y="1333500"/>
            <a:ext cx="6005196" cy="1581978"/>
          </a:xfrm>
          <a:prstGeom prst="wedgeRoundRectCallout">
            <a:avLst>
              <a:gd name="adj1" fmla="val -47892"/>
              <a:gd name="adj2" fmla="val 70045"/>
              <a:gd name="adj3" fmla="val 16667"/>
            </a:avLst>
          </a:prstGeom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trầu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mọc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ra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mấu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trên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than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cành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81960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Em yêu cây xanh">
            <a:hlinkClick r:id="" action="ppaction://media"/>
            <a:extLst>
              <a:ext uri="{FF2B5EF4-FFF2-40B4-BE49-F238E27FC236}">
                <a16:creationId xmlns:a16="http://schemas.microsoft.com/office/drawing/2014/main" id="{1475840D-F544-4A78-A40A-A2173BD1E9A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1819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935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AFBE1AFC-8AD8-4C68-329F-65ABEFE388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F7FFEE2-5792-6A58-F0E6-1D14DBD927F1}"/>
              </a:ext>
            </a:extLst>
          </p:cNvPr>
          <p:cNvSpPr/>
          <p:nvPr/>
        </p:nvSpPr>
        <p:spPr>
          <a:xfrm>
            <a:off x="1547661" y="1026250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AE43C384-10EE-4592-FE14-0A69456E99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68119" y="1846993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B8C473C6-8F6F-EFE3-B3CE-5386661254FC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35B8290D-2E33-0ABC-1187-6C81B57B52F4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EC80A00D-2AB9-F442-4C80-539EE2A1E27B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0E0C172D-4855-97C2-1061-977EDC00431F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69E5BFAF-59CA-0192-144B-5F92D4DB9666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FD4D4538-3E30-2661-CA27-253253486BCD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355C33BC-E442-AE59-AB80-BBFEC97C2BB3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D4756444-ECD7-A7DA-2B7C-224FE4A8ADCE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F23A6D59-9B60-F805-6EF4-AFCB056DE6BF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423699AF-0247-2AB8-F638-492C4B3F98B6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76116968-014F-5567-C372-E3F6889D7BB2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63645269-16F6-B2FD-D352-21252C6AC79E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6266BEF2-7898-7070-B4A1-F435CE102796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A362A8BC-B209-6D12-8DFE-398866B9B13C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09AB24A3-722C-C563-0BBF-D720CE1DA934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CBA7CEF4-8B41-91E3-A6D9-ECA3EE0C5F58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8F3A63AF-FBEA-AF73-1074-14C23D248851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959BA494-AC8A-9FA2-053E-32E30B8034C4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F6A1CFF4-39FC-4D06-2D73-E2CCCDD15A6A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DCF266AF-6290-8FB1-E470-7BC726F57F4B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FD5C96DA-DE45-F417-FAB3-A9154E3BECE4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88C57AC4-57D6-69F6-074A-3396877CBD65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79222CB9-4F19-6F19-0A81-90E822BA86EE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B801E90B-6635-D846-1260-B938ADDAAF45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41A140E6-166C-81C8-E479-DECAC57A8667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7623ED46-34FC-2BC9-F081-C4DE3BED6D5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527BDFC0-9BD8-1758-B52D-647BABB20C82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B234BC14-2E27-CA90-9C44-0F82A6B67863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16BE27D2-CDC0-2BD8-4A1E-963D28981BE1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059E6ED9-5271-C6E2-6E6F-C9EEDFDBA660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ABE9B113-A55F-4359-F55E-FA9C3ECB9AE5}"/>
              </a:ext>
            </a:extLst>
          </p:cNvPr>
          <p:cNvSpPr/>
          <p:nvPr/>
        </p:nvSpPr>
        <p:spPr>
          <a:xfrm>
            <a:off x="1225812" y="4145098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F7338B3-BD82-C10C-A262-42B2CB298CB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5" y="4114701"/>
            <a:ext cx="1524132" cy="1694835"/>
          </a:xfrm>
          <a:prstGeom prst="rect">
            <a:avLst/>
          </a:prstGeom>
        </p:spPr>
      </p:pic>
      <p:pic>
        <p:nvPicPr>
          <p:cNvPr id="9" name="Picture 8" descr="A red and green text&#10;&#10;AI-generated content may be incorrect.">
            <a:extLst>
              <a:ext uri="{FF2B5EF4-FFF2-40B4-BE49-F238E27FC236}">
                <a16:creationId xmlns:a16="http://schemas.microsoft.com/office/drawing/2014/main" id="{76C66DD9-9A5C-D5EE-967F-FA89FCD5D2D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6576" y="1256556"/>
            <a:ext cx="5263889" cy="43154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110246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000125" y="96402"/>
            <a:ext cx="11049000" cy="954107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457200" lvl="0" indent="-457200" algn="just">
              <a:buFont typeface="Arial" panose="020B0604020202020204" pitchFamily="34" charset="0"/>
              <a:buChar char="•"/>
              <a:defRPr/>
            </a:pP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Sắp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xếp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6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vào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nhóm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cọc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chùm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457200" lvl="0" indent="-457200" algn="just">
              <a:buFont typeface="Arial" panose="020B0604020202020204" pitchFamily="34" charset="0"/>
              <a:buChar char="•"/>
              <a:defRPr/>
            </a:pPr>
            <a:r>
              <a:rPr lang="vi-VN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Nhận xét và so sánh hình dạng, kích thước các rễ cây đó.</a:t>
            </a:r>
            <a:endParaRPr kumimoji="0" lang="vi-VN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B8EFE0E-19D0-494D-A576-BDB77839D6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56397" y="1328737"/>
            <a:ext cx="8405813" cy="3829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3478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CA515A05-30C3-4F2C-8AEC-D6D233402CAC}"/>
              </a:ext>
            </a:extLst>
          </p:cNvPr>
          <p:cNvSpPr txBox="1"/>
          <p:nvPr/>
        </p:nvSpPr>
        <p:spPr>
          <a:xfrm>
            <a:off x="1742448" y="1000797"/>
            <a:ext cx="2400927" cy="646331"/>
          </a:xfrm>
          <a:custGeom>
            <a:avLst/>
            <a:gdLst>
              <a:gd name="connsiteX0" fmla="*/ 0 w 2400927"/>
              <a:gd name="connsiteY0" fmla="*/ 0 h 646331"/>
              <a:gd name="connsiteX1" fmla="*/ 2400927 w 2400927"/>
              <a:gd name="connsiteY1" fmla="*/ 0 h 646331"/>
              <a:gd name="connsiteX2" fmla="*/ 2400927 w 2400927"/>
              <a:gd name="connsiteY2" fmla="*/ 646331 h 646331"/>
              <a:gd name="connsiteX3" fmla="*/ 0 w 2400927"/>
              <a:gd name="connsiteY3" fmla="*/ 646331 h 646331"/>
              <a:gd name="connsiteX4" fmla="*/ 0 w 2400927"/>
              <a:gd name="connsiteY4" fmla="*/ 0 h 64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0927" h="646331" fill="none" extrusionOk="0">
                <a:moveTo>
                  <a:pt x="0" y="0"/>
                </a:moveTo>
                <a:cubicBezTo>
                  <a:pt x="703784" y="5222"/>
                  <a:pt x="2043613" y="24918"/>
                  <a:pt x="2400927" y="0"/>
                </a:cubicBezTo>
                <a:cubicBezTo>
                  <a:pt x="2401181" y="82799"/>
                  <a:pt x="2420705" y="500035"/>
                  <a:pt x="2400927" y="646331"/>
                </a:cubicBezTo>
                <a:cubicBezTo>
                  <a:pt x="1227184" y="481570"/>
                  <a:pt x="1071524" y="764481"/>
                  <a:pt x="0" y="646331"/>
                </a:cubicBezTo>
                <a:cubicBezTo>
                  <a:pt x="-25800" y="331639"/>
                  <a:pt x="10771" y="187809"/>
                  <a:pt x="0" y="0"/>
                </a:cubicBezTo>
                <a:close/>
              </a:path>
              <a:path w="2400927" h="646331" stroke="0" extrusionOk="0">
                <a:moveTo>
                  <a:pt x="0" y="0"/>
                </a:moveTo>
                <a:cubicBezTo>
                  <a:pt x="510530" y="11849"/>
                  <a:pt x="1593094" y="-161459"/>
                  <a:pt x="2400927" y="0"/>
                </a:cubicBezTo>
                <a:cubicBezTo>
                  <a:pt x="2375745" y="272270"/>
                  <a:pt x="2454829" y="451941"/>
                  <a:pt x="2400927" y="646331"/>
                </a:cubicBezTo>
                <a:cubicBezTo>
                  <a:pt x="1293315" y="500471"/>
                  <a:pt x="259004" y="568007"/>
                  <a:pt x="0" y="646331"/>
                </a:cubicBezTo>
                <a:cubicBezTo>
                  <a:pt x="45562" y="351981"/>
                  <a:pt x="-52553" y="181843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Rễ</a:t>
            </a:r>
            <a:r>
              <a:rPr kumimoji="0" lang="nl-NL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cọc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7F858EF-E4F3-48F4-91EA-244ADC9F0220}"/>
              </a:ext>
            </a:extLst>
          </p:cNvPr>
          <p:cNvSpPr txBox="1"/>
          <p:nvPr/>
        </p:nvSpPr>
        <p:spPr>
          <a:xfrm>
            <a:off x="7781298" y="981747"/>
            <a:ext cx="2400927" cy="646331"/>
          </a:xfrm>
          <a:custGeom>
            <a:avLst/>
            <a:gdLst>
              <a:gd name="connsiteX0" fmla="*/ 0 w 2400927"/>
              <a:gd name="connsiteY0" fmla="*/ 0 h 646331"/>
              <a:gd name="connsiteX1" fmla="*/ 2400927 w 2400927"/>
              <a:gd name="connsiteY1" fmla="*/ 0 h 646331"/>
              <a:gd name="connsiteX2" fmla="*/ 2400927 w 2400927"/>
              <a:gd name="connsiteY2" fmla="*/ 646331 h 646331"/>
              <a:gd name="connsiteX3" fmla="*/ 0 w 2400927"/>
              <a:gd name="connsiteY3" fmla="*/ 646331 h 646331"/>
              <a:gd name="connsiteX4" fmla="*/ 0 w 2400927"/>
              <a:gd name="connsiteY4" fmla="*/ 0 h 64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0927" h="646331" fill="none" extrusionOk="0">
                <a:moveTo>
                  <a:pt x="0" y="0"/>
                </a:moveTo>
                <a:cubicBezTo>
                  <a:pt x="703784" y="5222"/>
                  <a:pt x="2043613" y="24918"/>
                  <a:pt x="2400927" y="0"/>
                </a:cubicBezTo>
                <a:cubicBezTo>
                  <a:pt x="2401181" y="82799"/>
                  <a:pt x="2420705" y="500035"/>
                  <a:pt x="2400927" y="646331"/>
                </a:cubicBezTo>
                <a:cubicBezTo>
                  <a:pt x="1227184" y="481570"/>
                  <a:pt x="1071524" y="764481"/>
                  <a:pt x="0" y="646331"/>
                </a:cubicBezTo>
                <a:cubicBezTo>
                  <a:pt x="-25800" y="331639"/>
                  <a:pt x="10771" y="187809"/>
                  <a:pt x="0" y="0"/>
                </a:cubicBezTo>
                <a:close/>
              </a:path>
              <a:path w="2400927" h="646331" stroke="0" extrusionOk="0">
                <a:moveTo>
                  <a:pt x="0" y="0"/>
                </a:moveTo>
                <a:cubicBezTo>
                  <a:pt x="510530" y="11849"/>
                  <a:pt x="1593094" y="-161459"/>
                  <a:pt x="2400927" y="0"/>
                </a:cubicBezTo>
                <a:cubicBezTo>
                  <a:pt x="2375745" y="272270"/>
                  <a:pt x="2454829" y="451941"/>
                  <a:pt x="2400927" y="646331"/>
                </a:cubicBezTo>
                <a:cubicBezTo>
                  <a:pt x="1293315" y="500471"/>
                  <a:pt x="259004" y="568007"/>
                  <a:pt x="0" y="646331"/>
                </a:cubicBezTo>
                <a:cubicBezTo>
                  <a:pt x="45562" y="351981"/>
                  <a:pt x="-52553" y="181843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Rễ</a:t>
            </a:r>
            <a:r>
              <a:rPr kumimoji="0" lang="nl-NL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chùm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2541AC9-C3DD-4F1D-ABB9-4523086F62E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2024" y="2014537"/>
            <a:ext cx="1628775" cy="318051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A7F5823-CB4B-4091-8E05-C0F3FA732C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3199" y="2090737"/>
            <a:ext cx="1571625" cy="304502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08C31B3-30AE-4E9E-829B-C4EE786782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72312" y="1914525"/>
            <a:ext cx="1719263" cy="319131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D247804-25CB-49D1-8EDB-8D52ADABD2C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77312" y="1881187"/>
            <a:ext cx="1785938" cy="32377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0639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21B6D4B-43D9-41E4-8C6A-A2DEFB3CD0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8139041"/>
              </p:ext>
            </p:extLst>
          </p:nvPr>
        </p:nvGraphicFramePr>
        <p:xfrm>
          <a:off x="797103" y="1636557"/>
          <a:ext cx="10730501" cy="3668018"/>
        </p:xfrm>
        <a:graphic>
          <a:graphicData uri="http://schemas.openxmlformats.org/drawingml/2006/table">
            <a:tbl>
              <a:tblPr>
                <a:tableStyleId>{5DA37D80-6434-44D0-A028-1B22A696006F}</a:tableStyleId>
              </a:tblPr>
              <a:tblGrid>
                <a:gridCol w="2947940">
                  <a:extLst>
                    <a:ext uri="{9D8B030D-6E8A-4147-A177-3AD203B41FA5}">
                      <a16:colId xmlns:a16="http://schemas.microsoft.com/office/drawing/2014/main" val="665835464"/>
                    </a:ext>
                  </a:extLst>
                </a:gridCol>
                <a:gridCol w="4936620">
                  <a:extLst>
                    <a:ext uri="{9D8B030D-6E8A-4147-A177-3AD203B41FA5}">
                      <a16:colId xmlns:a16="http://schemas.microsoft.com/office/drawing/2014/main" val="1989979809"/>
                    </a:ext>
                  </a:extLst>
                </a:gridCol>
                <a:gridCol w="2845941">
                  <a:extLst>
                    <a:ext uri="{9D8B030D-6E8A-4147-A177-3AD203B41FA5}">
                      <a16:colId xmlns:a16="http://schemas.microsoft.com/office/drawing/2014/main" val="3371431376"/>
                    </a:ext>
                  </a:extLst>
                </a:gridCol>
              </a:tblGrid>
              <a:tr h="798418">
                <a:tc>
                  <a:txBody>
                    <a:bodyPr/>
                    <a:lstStyle/>
                    <a:p>
                      <a:pPr algn="ctr" fontAlgn="t"/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Tên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endParaRPr lang="en-US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Hình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dạng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rễ</a:t>
                      </a:r>
                      <a:endParaRPr lang="vi-VN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Kích thước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rễ</a:t>
                      </a:r>
                      <a:endParaRPr lang="vi-VN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3487889"/>
                  </a:ext>
                </a:extLst>
              </a:tr>
              <a:tr h="717400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rau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dền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3278174343"/>
                  </a:ext>
                </a:extLst>
              </a:tr>
              <a:tr h="717400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cần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tây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2402466617"/>
                  </a:ext>
                </a:extLst>
              </a:tr>
              <a:tr h="717400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lúa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2453677651"/>
                  </a:ext>
                </a:extLst>
              </a:tr>
              <a:tr h="717400">
                <a:tc>
                  <a:txBody>
                    <a:bodyPr/>
                    <a:lstStyle/>
                    <a:p>
                      <a:pPr algn="just" fontAlgn="t"/>
                      <a:r>
                        <a:rPr lang="vi-VN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 bưởi</a:t>
                      </a: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859392568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072D40C7-DFEC-4DE2-BAA3-B213A3236227}"/>
              </a:ext>
            </a:extLst>
          </p:cNvPr>
          <p:cNvSpPr txBox="1"/>
          <p:nvPr/>
        </p:nvSpPr>
        <p:spPr>
          <a:xfrm>
            <a:off x="3689828" y="628680"/>
            <a:ext cx="5546639" cy="646331"/>
          </a:xfrm>
          <a:custGeom>
            <a:avLst/>
            <a:gdLst>
              <a:gd name="connsiteX0" fmla="*/ 0 w 5546639"/>
              <a:gd name="connsiteY0" fmla="*/ 0 h 646331"/>
              <a:gd name="connsiteX1" fmla="*/ 5546639 w 5546639"/>
              <a:gd name="connsiteY1" fmla="*/ 0 h 646331"/>
              <a:gd name="connsiteX2" fmla="*/ 5546639 w 5546639"/>
              <a:gd name="connsiteY2" fmla="*/ 646331 h 646331"/>
              <a:gd name="connsiteX3" fmla="*/ 0 w 5546639"/>
              <a:gd name="connsiteY3" fmla="*/ 646331 h 646331"/>
              <a:gd name="connsiteX4" fmla="*/ 0 w 5546639"/>
              <a:gd name="connsiteY4" fmla="*/ 0 h 64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6639" h="646331" fill="none" extrusionOk="0">
                <a:moveTo>
                  <a:pt x="0" y="0"/>
                </a:moveTo>
                <a:cubicBezTo>
                  <a:pt x="954307" y="5222"/>
                  <a:pt x="4205857" y="24918"/>
                  <a:pt x="5546639" y="0"/>
                </a:cubicBezTo>
                <a:cubicBezTo>
                  <a:pt x="5546893" y="82799"/>
                  <a:pt x="5566417" y="500035"/>
                  <a:pt x="5546639" y="646331"/>
                </a:cubicBezTo>
                <a:cubicBezTo>
                  <a:pt x="3919462" y="481570"/>
                  <a:pt x="795851" y="764481"/>
                  <a:pt x="0" y="646331"/>
                </a:cubicBezTo>
                <a:cubicBezTo>
                  <a:pt x="-25800" y="331639"/>
                  <a:pt x="10771" y="187809"/>
                  <a:pt x="0" y="0"/>
                </a:cubicBezTo>
                <a:close/>
              </a:path>
              <a:path w="5546639" h="646331" stroke="0" extrusionOk="0">
                <a:moveTo>
                  <a:pt x="0" y="0"/>
                </a:moveTo>
                <a:cubicBezTo>
                  <a:pt x="1867582" y="11849"/>
                  <a:pt x="3492676" y="-161459"/>
                  <a:pt x="5546639" y="0"/>
                </a:cubicBezTo>
                <a:cubicBezTo>
                  <a:pt x="5521457" y="272270"/>
                  <a:pt x="5600541" y="451941"/>
                  <a:pt x="5546639" y="646331"/>
                </a:cubicBezTo>
                <a:cubicBezTo>
                  <a:pt x="4740912" y="500471"/>
                  <a:pt x="598932" y="568007"/>
                  <a:pt x="0" y="646331"/>
                </a:cubicBezTo>
                <a:cubicBezTo>
                  <a:pt x="45562" y="351981"/>
                  <a:pt x="-52553" y="181843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just"/>
            <a:r>
              <a:rPr lang="nl-NL" sz="3600" dirty="0">
                <a:latin typeface="Arial" panose="020B0604020202020204" pitchFamily="34" charset="0"/>
                <a:cs typeface="Arial" panose="020B0604020202020204" pitchFamily="34" charset="0"/>
              </a:rPr>
              <a:t>Hoàn thành Phiếu bài tập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5058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DCA80F3A-07A9-4FC7-9BEF-BAE86C2C70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166814"/>
              </p:ext>
            </p:extLst>
          </p:nvPr>
        </p:nvGraphicFramePr>
        <p:xfrm>
          <a:off x="776555" y="1099335"/>
          <a:ext cx="10730501" cy="4431488"/>
        </p:xfrm>
        <a:graphic>
          <a:graphicData uri="http://schemas.openxmlformats.org/drawingml/2006/table">
            <a:tbl>
              <a:tblPr>
                <a:tableStyleId>{5DA37D80-6434-44D0-A028-1B22A696006F}</a:tableStyleId>
              </a:tblPr>
              <a:tblGrid>
                <a:gridCol w="2947940">
                  <a:extLst>
                    <a:ext uri="{9D8B030D-6E8A-4147-A177-3AD203B41FA5}">
                      <a16:colId xmlns:a16="http://schemas.microsoft.com/office/drawing/2014/main" val="2989029538"/>
                    </a:ext>
                  </a:extLst>
                </a:gridCol>
                <a:gridCol w="5953761">
                  <a:extLst>
                    <a:ext uri="{9D8B030D-6E8A-4147-A177-3AD203B41FA5}">
                      <a16:colId xmlns:a16="http://schemas.microsoft.com/office/drawing/2014/main" val="2168556937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1145998435"/>
                    </a:ext>
                  </a:extLst>
                </a:gridCol>
              </a:tblGrid>
              <a:tr h="1022378">
                <a:tc>
                  <a:txBody>
                    <a:bodyPr/>
                    <a:lstStyle/>
                    <a:p>
                      <a:pPr algn="ctr" fontAlgn="t"/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Tên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endParaRPr lang="en-US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Hình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dạng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rễ</a:t>
                      </a:r>
                      <a:endParaRPr lang="vi-VN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Kích thước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rễ</a:t>
                      </a:r>
                      <a:endParaRPr lang="vi-VN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2896404"/>
                  </a:ext>
                </a:extLst>
              </a:tr>
              <a:tr h="841172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rau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dền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2967000148"/>
                  </a:ext>
                </a:extLst>
              </a:tr>
              <a:tr h="841172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cần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tây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1722677400"/>
                  </a:ext>
                </a:extLst>
              </a:tr>
              <a:tr h="841172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lúa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265570710"/>
                  </a:ext>
                </a:extLst>
              </a:tr>
              <a:tr h="841172">
                <a:tc>
                  <a:txBody>
                    <a:bodyPr/>
                    <a:lstStyle/>
                    <a:p>
                      <a:pPr algn="just" fontAlgn="t"/>
                      <a:r>
                        <a:rPr lang="vi-VN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 bưởi</a:t>
                      </a: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389309487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F29B6469-1EFC-4DEC-A9A3-58315678D145}"/>
              </a:ext>
            </a:extLst>
          </p:cNvPr>
          <p:cNvSpPr txBox="1"/>
          <p:nvPr/>
        </p:nvSpPr>
        <p:spPr>
          <a:xfrm>
            <a:off x="3791163" y="2260315"/>
            <a:ext cx="59179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cọc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nhiều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con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7BC7CAF-1E5B-4BE6-9E6F-D68C7C53F5F8}"/>
              </a:ext>
            </a:extLst>
          </p:cNvPr>
          <p:cNvSpPr txBox="1"/>
          <p:nvPr/>
        </p:nvSpPr>
        <p:spPr>
          <a:xfrm>
            <a:off x="9965934" y="2291137"/>
            <a:ext cx="14589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Nhỏ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292C90A-6A7C-4144-9CED-93DBC8F3E7A9}"/>
              </a:ext>
            </a:extLst>
          </p:cNvPr>
          <p:cNvSpPr txBox="1"/>
          <p:nvPr/>
        </p:nvSpPr>
        <p:spPr>
          <a:xfrm>
            <a:off x="3955550" y="3205537"/>
            <a:ext cx="51781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Nhiều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con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22A9C65-2ED1-457C-A0DB-E99602552B1E}"/>
              </a:ext>
            </a:extLst>
          </p:cNvPr>
          <p:cNvSpPr txBox="1"/>
          <p:nvPr/>
        </p:nvSpPr>
        <p:spPr>
          <a:xfrm>
            <a:off x="10024153" y="3174714"/>
            <a:ext cx="21678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Nhỏ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0877CC0-249F-4349-A9F4-499CAF364D27}"/>
              </a:ext>
            </a:extLst>
          </p:cNvPr>
          <p:cNvSpPr txBox="1"/>
          <p:nvPr/>
        </p:nvSpPr>
        <p:spPr>
          <a:xfrm>
            <a:off x="3996646" y="4119937"/>
            <a:ext cx="51781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Nhiều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con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B72B4F0-0DA6-4A44-8121-D7E95DA116C9}"/>
              </a:ext>
            </a:extLst>
          </p:cNvPr>
          <p:cNvSpPr txBox="1"/>
          <p:nvPr/>
        </p:nvSpPr>
        <p:spPr>
          <a:xfrm>
            <a:off x="10024153" y="4058292"/>
            <a:ext cx="21678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Nhỏ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A2D6495-EE58-4498-8197-5106AE9279D0}"/>
              </a:ext>
            </a:extLst>
          </p:cNvPr>
          <p:cNvSpPr txBox="1"/>
          <p:nvPr/>
        </p:nvSpPr>
        <p:spPr>
          <a:xfrm>
            <a:off x="3719245" y="4828855"/>
            <a:ext cx="61644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cọc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nhiều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con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886A4AA-7E8A-4F90-8366-ED6ED2E824DB}"/>
              </a:ext>
            </a:extLst>
          </p:cNvPr>
          <p:cNvSpPr txBox="1"/>
          <p:nvPr/>
        </p:nvSpPr>
        <p:spPr>
          <a:xfrm>
            <a:off x="10212512" y="4849401"/>
            <a:ext cx="21678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</a:t>
            </a:r>
          </a:p>
        </p:txBody>
      </p:sp>
    </p:spTree>
    <p:extLst>
      <p:ext uri="{BB962C8B-B14F-4D97-AF65-F5344CB8AC3E}">
        <p14:creationId xmlns:p14="http://schemas.microsoft.com/office/powerpoint/2010/main" val="1977889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2" grpId="0"/>
      <p:bldP spid="14" grpId="0"/>
      <p:bldP spid="16" grpId="0"/>
      <p:bldP spid="17" grpId="0"/>
      <p:bldP spid="19" grpId="0"/>
      <p:bldP spid="20" grpId="0"/>
      <p:bldP spid="2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081C8326-A4EA-43C5-ACDE-08A4D1C2B119}"/>
              </a:ext>
            </a:extLst>
          </p:cNvPr>
          <p:cNvSpPr/>
          <p:nvPr/>
        </p:nvSpPr>
        <p:spPr>
          <a:xfrm>
            <a:off x="1326515" y="96402"/>
            <a:ext cx="10396298" cy="646331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 sát các hình dưới đây và cho biết:</a:t>
            </a:r>
            <a:endParaRPr kumimoji="0" lang="vi-VN" sz="3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79DFAAF-149E-424F-99BC-915896117528}"/>
              </a:ext>
            </a:extLst>
          </p:cNvPr>
          <p:cNvSpPr txBox="1"/>
          <p:nvPr/>
        </p:nvSpPr>
        <p:spPr>
          <a:xfrm>
            <a:off x="2434975" y="976045"/>
            <a:ext cx="857892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đứng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leo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bò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gỗ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thảo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0A975F0-419D-404A-ABAF-20CAB56048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1780" y="2131941"/>
            <a:ext cx="2962275" cy="189547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71A0903-29D1-4884-9BB6-5F213F714B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30416" y="2122042"/>
            <a:ext cx="2095500" cy="28194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ABB54B2-BFB0-48B4-9F19-889E3B89CA0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38116" y="2141840"/>
            <a:ext cx="2133600" cy="280035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1EAEA73-E58B-4B6E-98F2-9493A3F0A4F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63005" y="2275780"/>
            <a:ext cx="3441309" cy="2329321"/>
          </a:xfrm>
          <a:prstGeom prst="rect">
            <a:avLst/>
          </a:prstGeom>
        </p:spPr>
      </p:pic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F0C4CB54-F4CE-4995-B848-6852DD92118A}"/>
              </a:ext>
            </a:extLst>
          </p:cNvPr>
          <p:cNvSpPr/>
          <p:nvPr/>
        </p:nvSpPr>
        <p:spPr>
          <a:xfrm>
            <a:off x="729465" y="4212404"/>
            <a:ext cx="2732926" cy="821933"/>
          </a:xfrm>
          <a:prstGeom prst="roundRec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thảo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0DA111A1-783A-4D23-AD25-839E559D841E}"/>
              </a:ext>
            </a:extLst>
          </p:cNvPr>
          <p:cNvSpPr/>
          <p:nvPr/>
        </p:nvSpPr>
        <p:spPr>
          <a:xfrm>
            <a:off x="3729519" y="5003514"/>
            <a:ext cx="2260315" cy="904126"/>
          </a:xfrm>
          <a:prstGeom prst="roundRec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leo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B851E21C-37A8-4958-838C-436233D5BD58}"/>
              </a:ext>
            </a:extLst>
          </p:cNvPr>
          <p:cNvSpPr/>
          <p:nvPr/>
        </p:nvSpPr>
        <p:spPr>
          <a:xfrm>
            <a:off x="6174769" y="5003514"/>
            <a:ext cx="2260315" cy="904126"/>
          </a:xfrm>
          <a:prstGeom prst="roundRec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gỗ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B350BAF0-6955-4E4C-BC01-70B0C717B235}"/>
              </a:ext>
            </a:extLst>
          </p:cNvPr>
          <p:cNvSpPr/>
          <p:nvPr/>
        </p:nvSpPr>
        <p:spPr>
          <a:xfrm>
            <a:off x="8959065" y="4633645"/>
            <a:ext cx="2260315" cy="904126"/>
          </a:xfrm>
          <a:prstGeom prst="roundRec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bò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556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/>
      <p:bldP spid="22" grpId="0" animBg="1"/>
      <p:bldP spid="23" grpId="0" animBg="1"/>
      <p:bldP spid="24" grpId="0" animBg="1"/>
      <p:bldP spid="2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326515" y="96402"/>
            <a:ext cx="10396298" cy="1200329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Nhận xét, so sánh về đặc điểm, hình dạng của các thân cây.</a:t>
            </a:r>
            <a:endParaRPr kumimoji="0" lang="vi-VN" sz="3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8EE1D5D5-421F-48ED-AA7E-44A02399E689}"/>
              </a:ext>
            </a:extLst>
          </p:cNvPr>
          <p:cNvSpPr/>
          <p:nvPr/>
        </p:nvSpPr>
        <p:spPr>
          <a:xfrm>
            <a:off x="2604977" y="2230285"/>
            <a:ext cx="8102009" cy="2480643"/>
          </a:xfrm>
          <a:prstGeom prst="wedgeRoundRectCallout">
            <a:avLst>
              <a:gd name="adj1" fmla="val 26996"/>
              <a:gd name="adj2" fmla="val -78237"/>
              <a:gd name="adj3" fmla="val 16667"/>
            </a:avLst>
          </a:prstGeom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457200" lvl="0" indent="-457200" algn="just">
              <a:buFont typeface="Arial" panose="020B0604020202020204" pitchFamily="34" charset="0"/>
              <a:buChar char="•"/>
              <a:defRPr/>
            </a:pP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Đặc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điểm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hình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dạng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của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cây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là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khác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nhau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.</a:t>
            </a:r>
          </a:p>
          <a:p>
            <a:pPr marL="457200" lvl="0" indent="-457200" algn="just">
              <a:buFont typeface="Arial" panose="020B0604020202020204" pitchFamily="34" charset="0"/>
              <a:buChar char="•"/>
              <a:defRPr/>
            </a:pP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Có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loại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đứng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leo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bò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gỗ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thảo</a:t>
            </a: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.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9734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D883C63-536A-4936-82DC-BEA660E4EB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0460" y="1611973"/>
            <a:ext cx="5171797" cy="27545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0FBA648-6F1D-4E03-B5CE-CBE89E78BD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20841" y="1441056"/>
            <a:ext cx="5273967" cy="3130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8262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326515" y="96402"/>
            <a:ext cx="10396298" cy="1200329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 sát thực vật xung quanh, viết vào vở tên cây theo gợi ý:</a:t>
            </a:r>
            <a:endParaRPr kumimoji="0" lang="vi-VN" sz="3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026" name="Picture 2" descr="Tự nhiên xã hội lớp 3 Bài 13 trang 56 Thực hành - Kết nối tri thức">
            <a:extLst>
              <a:ext uri="{FF2B5EF4-FFF2-40B4-BE49-F238E27FC236}">
                <a16:creationId xmlns:a16="http://schemas.microsoft.com/office/drawing/2014/main" id="{D21607F4-C036-401E-BF30-6E7C0B02F2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417" y="2424702"/>
            <a:ext cx="10215576" cy="14695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3241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954853" y="497214"/>
            <a:ext cx="10396298" cy="646331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 algn="ctr">
              <a:defRPr/>
            </a:pPr>
            <a:r>
              <a:rPr lang="vi-VN" sz="36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 đứng: cây phượng, cây đào, cây ổi, cây xà cừ, …</a:t>
            </a:r>
          </a:p>
        </p:txBody>
      </p:sp>
      <p:pic>
        <p:nvPicPr>
          <p:cNvPr id="1026" name="Picture 2" descr="Cây Phượng Vĩ Công Trình Hoa Đỏ Giá Tốt, Đủ Quy Cách">
            <a:extLst>
              <a:ext uri="{FF2B5EF4-FFF2-40B4-BE49-F238E27FC236}">
                <a16:creationId xmlns:a16="http://schemas.microsoft.com/office/drawing/2014/main" id="{56B8B885-CDA2-D9EE-649A-3D4CD2E1DB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7684" y="1628553"/>
            <a:ext cx="4378842" cy="4378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ung cấp cây ổi cảnh giá rẻ tại TPHCM">
            <a:extLst>
              <a:ext uri="{FF2B5EF4-FFF2-40B4-BE49-F238E27FC236}">
                <a16:creationId xmlns:a16="http://schemas.microsoft.com/office/drawing/2014/main" id="{96DEBE12-2BD1-5ACD-1529-C9A8A8D2C1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8903" y="1541722"/>
            <a:ext cx="4063852" cy="48803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62047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C47242F5-4D61-4CF6-B6D9-C1B419A4284B}"/>
              </a:ext>
            </a:extLst>
          </p:cNvPr>
          <p:cNvGrpSpPr/>
          <p:nvPr/>
        </p:nvGrpSpPr>
        <p:grpSpPr>
          <a:xfrm>
            <a:off x="1050247" y="909667"/>
            <a:ext cx="6969803" cy="1575742"/>
            <a:chOff x="1050247" y="909667"/>
            <a:chExt cx="6969803" cy="1575742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A56ADC9-F9ED-4755-9BD2-2A9A1D901CF0}"/>
                </a:ext>
              </a:extLst>
            </p:cNvPr>
            <p:cNvSpPr/>
            <p:nvPr/>
          </p:nvSpPr>
          <p:spPr>
            <a:xfrm>
              <a:off x="2374265" y="1410852"/>
              <a:ext cx="5645785" cy="584775"/>
            </a:xfrm>
            <a:prstGeom prst="rect">
              <a:avLst/>
            </a:prstGeom>
            <a:solidFill>
              <a:schemeClr val="bg1"/>
            </a:solidFill>
            <a:ln w="101600" cmpd="thickThin">
              <a:solidFill>
                <a:srgbClr val="0070C0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lvl="0" algn="ctr">
                <a:defRPr/>
              </a:pP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Bài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hát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nói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về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điều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gì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?</a:t>
              </a:r>
              <a:endParaRPr kumimoji="0" lang="vi-VN" sz="3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030496C-08DA-416E-BC55-57D11B0FA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50247" y="909667"/>
              <a:ext cx="1263145" cy="1575742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B034DCD-C31D-4633-8C9E-1C8915041037}"/>
              </a:ext>
            </a:extLst>
          </p:cNvPr>
          <p:cNvGrpSpPr/>
          <p:nvPr/>
        </p:nvGrpSpPr>
        <p:grpSpPr>
          <a:xfrm>
            <a:off x="1088347" y="2567017"/>
            <a:ext cx="8846228" cy="1661270"/>
            <a:chOff x="1088347" y="2567017"/>
            <a:chExt cx="8846228" cy="1661270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07756CCC-CBE9-44BA-9A45-1E213B60290F}"/>
                </a:ext>
              </a:extLst>
            </p:cNvPr>
            <p:cNvSpPr/>
            <p:nvPr/>
          </p:nvSpPr>
          <p:spPr>
            <a:xfrm>
              <a:off x="2374265" y="2658627"/>
              <a:ext cx="7560310" cy="1569660"/>
            </a:xfrm>
            <a:prstGeom prst="rect">
              <a:avLst/>
            </a:prstGeom>
            <a:solidFill>
              <a:schemeClr val="bg1"/>
            </a:solidFill>
            <a:ln w="101600" cmpd="thickThin">
              <a:solidFill>
                <a:srgbClr val="0070C0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lvl="0" algn="ctr">
                <a:defRPr/>
              </a:pP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Xung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quanh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chúng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ta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có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rất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nhiều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loài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cây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khác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nhau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.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Em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thích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cây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nào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?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Vì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sao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?</a:t>
              </a:r>
              <a:endParaRPr kumimoji="0" lang="vi-VN" sz="3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6BD0801D-300C-4571-B13C-B836CD8C7F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8347" y="2567017"/>
              <a:ext cx="1263145" cy="157574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42614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5DCFB902-0263-EFD7-46D6-D7EF368FC2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8FB6162-F539-F0D8-4C34-8662EA35E791}"/>
              </a:ext>
            </a:extLst>
          </p:cNvPr>
          <p:cNvSpPr/>
          <p:nvPr/>
        </p:nvSpPr>
        <p:spPr>
          <a:xfrm>
            <a:off x="786166" y="488971"/>
            <a:ext cx="10396298" cy="1200329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Thân bò: cây rau má, cây bí đỏ, cây rau khoai, cây dưa hấu,…</a:t>
            </a:r>
          </a:p>
        </p:txBody>
      </p:sp>
      <p:pic>
        <p:nvPicPr>
          <p:cNvPr id="2050" name="Picture 2" descr="Cây bí đỏ, cây rau - cây thuốc">
            <a:extLst>
              <a:ext uri="{FF2B5EF4-FFF2-40B4-BE49-F238E27FC236}">
                <a16:creationId xmlns:a16="http://schemas.microsoft.com/office/drawing/2014/main" id="{47E0C78A-30B3-EDC6-8BCF-D023536DC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586" y="2177608"/>
            <a:ext cx="5359695" cy="37964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Kinh nghiệm trồng dưa hấu trên đất ruộng">
            <a:extLst>
              <a:ext uri="{FF2B5EF4-FFF2-40B4-BE49-F238E27FC236}">
                <a16:creationId xmlns:a16="http://schemas.microsoft.com/office/drawing/2014/main" id="{A22CAD73-BD83-6526-F35F-BC283B2504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9033" y="2222205"/>
            <a:ext cx="5486400" cy="3657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79089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D57843FA-AC4F-42E6-613C-2EAC892D0A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BEEB757-7220-BC98-3118-CF6FA46416D8}"/>
              </a:ext>
            </a:extLst>
          </p:cNvPr>
          <p:cNvSpPr/>
          <p:nvPr/>
        </p:nvSpPr>
        <p:spPr>
          <a:xfrm>
            <a:off x="970145" y="667336"/>
            <a:ext cx="10396298" cy="646331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Thân leo: cây mướp, cây mồng tơi, cây đậu, …</a:t>
            </a:r>
          </a:p>
        </p:txBody>
      </p:sp>
      <p:pic>
        <p:nvPicPr>
          <p:cNvPr id="3074" name="Picture 2" descr="Cây mướp giúp thanh nhiệt, giải độc, trị nhiều bệnh">
            <a:extLst>
              <a:ext uri="{FF2B5EF4-FFF2-40B4-BE49-F238E27FC236}">
                <a16:creationId xmlns:a16="http://schemas.microsoft.com/office/drawing/2014/main" id="{3941C976-1F5F-CE42-3C3E-1F35849892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422" y="2234721"/>
            <a:ext cx="5124118" cy="30360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Rau mồng tơi – Món ăn mát, bổ ngày hè">
            <a:extLst>
              <a:ext uri="{FF2B5EF4-FFF2-40B4-BE49-F238E27FC236}">
                <a16:creationId xmlns:a16="http://schemas.microsoft.com/office/drawing/2014/main" id="{71161A6B-4E14-D4B7-C79A-DBE8E8A5D2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8579" y="1658678"/>
            <a:ext cx="4591057" cy="45463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0558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143522" y="-2513789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DAEDFA-3A8B-25A5-8AAA-DCD5B4D6192C}"/>
              </a:ext>
            </a:extLst>
          </p:cNvPr>
          <p:cNvSpPr txBox="1"/>
          <p:nvPr/>
        </p:nvSpPr>
        <p:spPr>
          <a:xfrm>
            <a:off x="3066274" y="1195429"/>
            <a:ext cx="6353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Thứ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……</a:t>
            </a:r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ngày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…..</a:t>
            </a:r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tháng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……</a:t>
            </a:r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năm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…….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4A253202-8E64-3D6A-C5AF-78DAF278BB6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91375" y="2035943"/>
            <a:ext cx="8029128" cy="278611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2608490-2FE3-3038-97D7-8540E5F6B4A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99221" y="1726985"/>
            <a:ext cx="6352583" cy="859611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68119" y="1846993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2" y="4145098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58665" y="4114701"/>
            <a:ext cx="1524132" cy="169483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82FCDAB-D8C6-9264-376B-9F0833D279C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951735" y="1717109"/>
            <a:ext cx="6712278" cy="4115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412450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13">
            <a:extLst>
              <a:ext uri="{FF2B5EF4-FFF2-40B4-BE49-F238E27FC236}">
                <a16:creationId xmlns:a16="http://schemas.microsoft.com/office/drawing/2014/main" id="{A40BB9EE-AB8D-887C-6054-D83E2749BFE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774" y="549312"/>
            <a:ext cx="8822976" cy="4290317"/>
          </a:xfrm>
          <a:prstGeom prst="rect">
            <a:avLst/>
          </a:prstGeom>
        </p:spPr>
      </p:pic>
      <p:pic>
        <p:nvPicPr>
          <p:cNvPr id="6" name="图片 20">
            <a:extLst>
              <a:ext uri="{FF2B5EF4-FFF2-40B4-BE49-F238E27FC236}">
                <a16:creationId xmlns:a16="http://schemas.microsoft.com/office/drawing/2014/main" id="{CE47507C-C4A2-3F68-59C9-3B87A08C82B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06" t="35081" r="11227" b="7419"/>
          <a:stretch/>
        </p:blipFill>
        <p:spPr>
          <a:xfrm>
            <a:off x="8758516" y="3096676"/>
            <a:ext cx="2346699" cy="36800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F783F10-0FF3-CB03-820F-504930E65428}"/>
              </a:ext>
            </a:extLst>
          </p:cNvPr>
          <p:cNvSpPr txBox="1"/>
          <p:nvPr/>
        </p:nvSpPr>
        <p:spPr>
          <a:xfrm>
            <a:off x="2207941" y="1762684"/>
            <a:ext cx="641195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685800"/>
            <a:r>
              <a:rPr lang="vi-VN" sz="44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Tìm hiểu về sự đa dạng của thực vật </a:t>
            </a:r>
          </a:p>
        </p:txBody>
      </p:sp>
    </p:spTree>
    <p:extLst>
      <p:ext uri="{BB962C8B-B14F-4D97-AF65-F5344CB8AC3E}">
        <p14:creationId xmlns:p14="http://schemas.microsoft.com/office/powerpoint/2010/main" val="16063951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326515" y="96402"/>
            <a:ext cx="10322460" cy="1077218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đang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sát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những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đặc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điểm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kumimoji="0" lang="vi-VN" sz="32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FE8D7B0-61C2-4947-9805-456853955C45}"/>
              </a:ext>
            </a:extLst>
          </p:cNvPr>
          <p:cNvGrpSpPr/>
          <p:nvPr/>
        </p:nvGrpSpPr>
        <p:grpSpPr>
          <a:xfrm>
            <a:off x="2668773" y="1347787"/>
            <a:ext cx="5332228" cy="4808464"/>
            <a:chOff x="4429125" y="2243137"/>
            <a:chExt cx="5253037" cy="47053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6B663ED9-4FC6-4937-8A8F-0638324F28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429125" y="2276699"/>
              <a:ext cx="5253037" cy="4671788"/>
            </a:xfrm>
            <a:prstGeom prst="rect">
              <a:avLst/>
            </a:prstGeom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38C1E1F3-E660-40D1-B227-441B1BF23A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38650" y="2243137"/>
              <a:ext cx="3019425" cy="86148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30820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0">
            <a:hlinkClick r:id="" action="ppaction://media"/>
            <a:extLst>
              <a:ext uri="{FF2B5EF4-FFF2-40B4-BE49-F238E27FC236}">
                <a16:creationId xmlns:a16="http://schemas.microsoft.com/office/drawing/2014/main" id="{37D0B172-952D-2C6D-848E-5B15AABCEB6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4726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8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326515" y="96402"/>
            <a:ext cx="10322460" cy="1077218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1.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Các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bạn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trong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đang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sát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nào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Nêu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đặc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điểm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trong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  <a:endParaRPr kumimoji="0" lang="vi-VN" sz="32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FE8D7B0-61C2-4947-9805-456853955C45}"/>
              </a:ext>
            </a:extLst>
          </p:cNvPr>
          <p:cNvGrpSpPr/>
          <p:nvPr/>
        </p:nvGrpSpPr>
        <p:grpSpPr>
          <a:xfrm>
            <a:off x="552450" y="1271587"/>
            <a:ext cx="5133975" cy="4643438"/>
            <a:chOff x="4429125" y="2243137"/>
            <a:chExt cx="5253037" cy="47053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6B663ED9-4FC6-4937-8A8F-0638324F28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429125" y="2276699"/>
              <a:ext cx="5253037" cy="4671788"/>
            </a:xfrm>
            <a:prstGeom prst="rect">
              <a:avLst/>
            </a:prstGeom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38C1E1F3-E660-40D1-B227-441B1BF23A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38650" y="2243137"/>
              <a:ext cx="3019425" cy="861483"/>
            </a:xfrm>
            <a:prstGeom prst="rect">
              <a:avLst/>
            </a:prstGeom>
          </p:spPr>
        </p:pic>
      </p:grpSp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2A265C7B-999F-4567-A7AF-BCF51E6E90F1}"/>
              </a:ext>
            </a:extLst>
          </p:cNvPr>
          <p:cNvSpPr/>
          <p:nvPr/>
        </p:nvSpPr>
        <p:spPr>
          <a:xfrm>
            <a:off x="5767705" y="1456709"/>
            <a:ext cx="6045200" cy="1077218"/>
          </a:xfrm>
          <a:prstGeom prst="wedgeRoundRectCallout">
            <a:avLst>
              <a:gd name="adj1" fmla="val -47892"/>
              <a:gd name="adj2" fmla="val 70045"/>
              <a:gd name="adj3" fmla="val 16667"/>
            </a:avLst>
          </a:prstGeom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đang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quan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sát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su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hào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trầu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6378F30-5A82-4168-8849-262478FEDD4C}"/>
              </a:ext>
            </a:extLst>
          </p:cNvPr>
          <p:cNvSpPr txBox="1"/>
          <p:nvPr/>
        </p:nvSpPr>
        <p:spPr>
          <a:xfrm>
            <a:off x="5791200" y="3305847"/>
            <a:ext cx="5772150" cy="830997"/>
          </a:xfrm>
          <a:custGeom>
            <a:avLst/>
            <a:gdLst>
              <a:gd name="connsiteX0" fmla="*/ 0 w 5772150"/>
              <a:gd name="connsiteY0" fmla="*/ 0 h 830997"/>
              <a:gd name="connsiteX1" fmla="*/ 5772150 w 5772150"/>
              <a:gd name="connsiteY1" fmla="*/ 0 h 830997"/>
              <a:gd name="connsiteX2" fmla="*/ 5772150 w 5772150"/>
              <a:gd name="connsiteY2" fmla="*/ 830997 h 830997"/>
              <a:gd name="connsiteX3" fmla="*/ 0 w 5772150"/>
              <a:gd name="connsiteY3" fmla="*/ 830997 h 830997"/>
              <a:gd name="connsiteX4" fmla="*/ 0 w 5772150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2150" h="830997" fill="none" extrusionOk="0">
                <a:moveTo>
                  <a:pt x="0" y="0"/>
                </a:moveTo>
                <a:cubicBezTo>
                  <a:pt x="1597140" y="5222"/>
                  <a:pt x="3810697" y="24918"/>
                  <a:pt x="5772150" y="0"/>
                </a:cubicBezTo>
                <a:cubicBezTo>
                  <a:pt x="5838884" y="288481"/>
                  <a:pt x="5758688" y="519308"/>
                  <a:pt x="5772150" y="830997"/>
                </a:cubicBezTo>
                <a:cubicBezTo>
                  <a:pt x="4952843" y="666236"/>
                  <a:pt x="994521" y="949147"/>
                  <a:pt x="0" y="830997"/>
                </a:cubicBezTo>
                <a:cubicBezTo>
                  <a:pt x="40680" y="496552"/>
                  <a:pt x="60630" y="94687"/>
                  <a:pt x="0" y="0"/>
                </a:cubicBezTo>
                <a:close/>
              </a:path>
              <a:path w="5772150" h="830997" stroke="0" extrusionOk="0">
                <a:moveTo>
                  <a:pt x="0" y="0"/>
                </a:moveTo>
                <a:cubicBezTo>
                  <a:pt x="2700115" y="11849"/>
                  <a:pt x="3872902" y="-161459"/>
                  <a:pt x="5772150" y="0"/>
                </a:cubicBezTo>
                <a:cubicBezTo>
                  <a:pt x="5813448" y="365209"/>
                  <a:pt x="5826052" y="657770"/>
                  <a:pt x="5772150" y="830997"/>
                </a:cubicBezTo>
                <a:cubicBezTo>
                  <a:pt x="2932213" y="685137"/>
                  <a:pt x="763006" y="752673"/>
                  <a:pt x="0" y="830997"/>
                </a:cubicBezTo>
                <a:cubicBezTo>
                  <a:pt x="-37538" y="663941"/>
                  <a:pt x="-52553" y="308606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just"/>
            <a:r>
              <a:rPr lang="nl-NL" sz="24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Đặc điểm cây su hào: Lá dài, thân biển đổi thành củ, lá có màu xanh....</a:t>
            </a:r>
          </a:p>
        </p:txBody>
      </p:sp>
      <p:sp>
        <p:nvSpPr>
          <p:cNvPr id="17" name="Freeform: Shape 34">
            <a:extLst>
              <a:ext uri="{FF2B5EF4-FFF2-40B4-BE49-F238E27FC236}">
                <a16:creationId xmlns:a16="http://schemas.microsoft.com/office/drawing/2014/main" id="{36E91FB2-8FB0-4E76-8781-1DC35DED1754}"/>
              </a:ext>
            </a:extLst>
          </p:cNvPr>
          <p:cNvSpPr/>
          <p:nvPr/>
        </p:nvSpPr>
        <p:spPr>
          <a:xfrm>
            <a:off x="6483767" y="2654258"/>
            <a:ext cx="1374357" cy="574717"/>
          </a:xfrm>
          <a:custGeom>
            <a:avLst/>
            <a:gdLst>
              <a:gd name="connsiteX0" fmla="*/ 5495 w 730885"/>
              <a:gd name="connsiteY0" fmla="*/ 130766 h 536889"/>
              <a:gd name="connsiteX1" fmla="*/ 71904 w 730885"/>
              <a:gd name="connsiteY1" fmla="*/ 222717 h 536889"/>
              <a:gd name="connsiteX2" fmla="*/ 189397 w 730885"/>
              <a:gd name="connsiteY2" fmla="*/ 322331 h 536889"/>
              <a:gd name="connsiteX3" fmla="*/ 350311 w 730885"/>
              <a:gd name="connsiteY3" fmla="*/ 424498 h 536889"/>
              <a:gd name="connsiteX4" fmla="*/ 460141 w 730885"/>
              <a:gd name="connsiteY4" fmla="*/ 455148 h 536889"/>
              <a:gd name="connsiteX5" fmla="*/ 416720 w 730885"/>
              <a:gd name="connsiteY5" fmla="*/ 534328 h 536889"/>
              <a:gd name="connsiteX6" fmla="*/ 603176 w 730885"/>
              <a:gd name="connsiteY6" fmla="*/ 519003 h 536889"/>
              <a:gd name="connsiteX7" fmla="*/ 730885 w 730885"/>
              <a:gd name="connsiteY7" fmla="*/ 508786 h 536889"/>
              <a:gd name="connsiteX8" fmla="*/ 603176 w 730885"/>
              <a:gd name="connsiteY8" fmla="*/ 289126 h 536889"/>
              <a:gd name="connsiteX9" fmla="*/ 521442 w 730885"/>
              <a:gd name="connsiteY9" fmla="*/ 347872 h 536889"/>
              <a:gd name="connsiteX10" fmla="*/ 332431 w 730885"/>
              <a:gd name="connsiteY10" fmla="*/ 179296 h 536889"/>
              <a:gd name="connsiteX11" fmla="*/ 214939 w 730885"/>
              <a:gd name="connsiteY11" fmla="*/ 503 h 536889"/>
              <a:gd name="connsiteX12" fmla="*/ 5495 w 730885"/>
              <a:gd name="connsiteY12" fmla="*/ 130766 h 53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0885" h="536889">
                <a:moveTo>
                  <a:pt x="5495" y="130766"/>
                </a:moveTo>
                <a:cubicBezTo>
                  <a:pt x="-18344" y="167802"/>
                  <a:pt x="41254" y="190789"/>
                  <a:pt x="71904" y="222717"/>
                </a:cubicBezTo>
                <a:cubicBezTo>
                  <a:pt x="102554" y="254645"/>
                  <a:pt x="142996" y="288701"/>
                  <a:pt x="189397" y="322331"/>
                </a:cubicBezTo>
                <a:cubicBezTo>
                  <a:pt x="235798" y="355961"/>
                  <a:pt x="305187" y="402362"/>
                  <a:pt x="350311" y="424498"/>
                </a:cubicBezTo>
                <a:cubicBezTo>
                  <a:pt x="395435" y="446634"/>
                  <a:pt x="449073" y="436843"/>
                  <a:pt x="460141" y="455148"/>
                </a:cubicBezTo>
                <a:cubicBezTo>
                  <a:pt x="471209" y="473453"/>
                  <a:pt x="392881" y="523686"/>
                  <a:pt x="416720" y="534328"/>
                </a:cubicBezTo>
                <a:cubicBezTo>
                  <a:pt x="440559" y="544971"/>
                  <a:pt x="603176" y="519003"/>
                  <a:pt x="603176" y="519003"/>
                </a:cubicBezTo>
                <a:cubicBezTo>
                  <a:pt x="655537" y="514746"/>
                  <a:pt x="730885" y="547099"/>
                  <a:pt x="730885" y="508786"/>
                </a:cubicBezTo>
                <a:cubicBezTo>
                  <a:pt x="730885" y="470473"/>
                  <a:pt x="638083" y="315945"/>
                  <a:pt x="603176" y="289126"/>
                </a:cubicBezTo>
                <a:cubicBezTo>
                  <a:pt x="568269" y="262307"/>
                  <a:pt x="566566" y="366177"/>
                  <a:pt x="521442" y="347872"/>
                </a:cubicBezTo>
                <a:cubicBezTo>
                  <a:pt x="476318" y="329567"/>
                  <a:pt x="383515" y="237191"/>
                  <a:pt x="332431" y="179296"/>
                </a:cubicBezTo>
                <a:cubicBezTo>
                  <a:pt x="281347" y="121401"/>
                  <a:pt x="267726" y="9017"/>
                  <a:pt x="214939" y="503"/>
                </a:cubicBezTo>
                <a:cubicBezTo>
                  <a:pt x="162152" y="-8011"/>
                  <a:pt x="29334" y="93730"/>
                  <a:pt x="5495" y="13076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F0502020204030204"/>
              <a:ea typeface="微软雅黑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4F29699-B076-4611-B9BC-2B52C0FC0897}"/>
              </a:ext>
            </a:extLst>
          </p:cNvPr>
          <p:cNvSpPr txBox="1"/>
          <p:nvPr/>
        </p:nvSpPr>
        <p:spPr>
          <a:xfrm>
            <a:off x="5791200" y="4848897"/>
            <a:ext cx="5772150" cy="830997"/>
          </a:xfrm>
          <a:custGeom>
            <a:avLst/>
            <a:gdLst>
              <a:gd name="connsiteX0" fmla="*/ 0 w 5772150"/>
              <a:gd name="connsiteY0" fmla="*/ 0 h 830997"/>
              <a:gd name="connsiteX1" fmla="*/ 5772150 w 5772150"/>
              <a:gd name="connsiteY1" fmla="*/ 0 h 830997"/>
              <a:gd name="connsiteX2" fmla="*/ 5772150 w 5772150"/>
              <a:gd name="connsiteY2" fmla="*/ 830997 h 830997"/>
              <a:gd name="connsiteX3" fmla="*/ 0 w 5772150"/>
              <a:gd name="connsiteY3" fmla="*/ 830997 h 830997"/>
              <a:gd name="connsiteX4" fmla="*/ 0 w 5772150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2150" h="830997" fill="none" extrusionOk="0">
                <a:moveTo>
                  <a:pt x="0" y="0"/>
                </a:moveTo>
                <a:cubicBezTo>
                  <a:pt x="1597140" y="5222"/>
                  <a:pt x="3810697" y="24918"/>
                  <a:pt x="5772150" y="0"/>
                </a:cubicBezTo>
                <a:cubicBezTo>
                  <a:pt x="5838884" y="288481"/>
                  <a:pt x="5758688" y="519308"/>
                  <a:pt x="5772150" y="830997"/>
                </a:cubicBezTo>
                <a:cubicBezTo>
                  <a:pt x="4952843" y="666236"/>
                  <a:pt x="994521" y="949147"/>
                  <a:pt x="0" y="830997"/>
                </a:cubicBezTo>
                <a:cubicBezTo>
                  <a:pt x="40680" y="496552"/>
                  <a:pt x="60630" y="94687"/>
                  <a:pt x="0" y="0"/>
                </a:cubicBezTo>
                <a:close/>
              </a:path>
              <a:path w="5772150" h="830997" stroke="0" extrusionOk="0">
                <a:moveTo>
                  <a:pt x="0" y="0"/>
                </a:moveTo>
                <a:cubicBezTo>
                  <a:pt x="2700115" y="11849"/>
                  <a:pt x="3872902" y="-161459"/>
                  <a:pt x="5772150" y="0"/>
                </a:cubicBezTo>
                <a:cubicBezTo>
                  <a:pt x="5813448" y="365209"/>
                  <a:pt x="5826052" y="657770"/>
                  <a:pt x="5772150" y="830997"/>
                </a:cubicBezTo>
                <a:cubicBezTo>
                  <a:pt x="2932213" y="685137"/>
                  <a:pt x="763006" y="752673"/>
                  <a:pt x="0" y="830997"/>
                </a:cubicBezTo>
                <a:cubicBezTo>
                  <a:pt x="-37538" y="663941"/>
                  <a:pt x="-52553" y="308606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just"/>
            <a:r>
              <a:rPr lang="nl-NL" sz="24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Đặc điểm cây trầu không: Thân leo, lá hình trái tim, lá có màu xanh......</a:t>
            </a:r>
          </a:p>
        </p:txBody>
      </p:sp>
      <p:sp>
        <p:nvSpPr>
          <p:cNvPr id="22" name="Freeform: Shape 34">
            <a:extLst>
              <a:ext uri="{FF2B5EF4-FFF2-40B4-BE49-F238E27FC236}">
                <a16:creationId xmlns:a16="http://schemas.microsoft.com/office/drawing/2014/main" id="{B8E6A053-14CE-4259-AD18-05E6FD665327}"/>
              </a:ext>
            </a:extLst>
          </p:cNvPr>
          <p:cNvSpPr/>
          <p:nvPr/>
        </p:nvSpPr>
        <p:spPr>
          <a:xfrm>
            <a:off x="6226592" y="4159208"/>
            <a:ext cx="1374357" cy="574717"/>
          </a:xfrm>
          <a:custGeom>
            <a:avLst/>
            <a:gdLst>
              <a:gd name="connsiteX0" fmla="*/ 5495 w 730885"/>
              <a:gd name="connsiteY0" fmla="*/ 130766 h 536889"/>
              <a:gd name="connsiteX1" fmla="*/ 71904 w 730885"/>
              <a:gd name="connsiteY1" fmla="*/ 222717 h 536889"/>
              <a:gd name="connsiteX2" fmla="*/ 189397 w 730885"/>
              <a:gd name="connsiteY2" fmla="*/ 322331 h 536889"/>
              <a:gd name="connsiteX3" fmla="*/ 350311 w 730885"/>
              <a:gd name="connsiteY3" fmla="*/ 424498 h 536889"/>
              <a:gd name="connsiteX4" fmla="*/ 460141 w 730885"/>
              <a:gd name="connsiteY4" fmla="*/ 455148 h 536889"/>
              <a:gd name="connsiteX5" fmla="*/ 416720 w 730885"/>
              <a:gd name="connsiteY5" fmla="*/ 534328 h 536889"/>
              <a:gd name="connsiteX6" fmla="*/ 603176 w 730885"/>
              <a:gd name="connsiteY6" fmla="*/ 519003 h 536889"/>
              <a:gd name="connsiteX7" fmla="*/ 730885 w 730885"/>
              <a:gd name="connsiteY7" fmla="*/ 508786 h 536889"/>
              <a:gd name="connsiteX8" fmla="*/ 603176 w 730885"/>
              <a:gd name="connsiteY8" fmla="*/ 289126 h 536889"/>
              <a:gd name="connsiteX9" fmla="*/ 521442 w 730885"/>
              <a:gd name="connsiteY9" fmla="*/ 347872 h 536889"/>
              <a:gd name="connsiteX10" fmla="*/ 332431 w 730885"/>
              <a:gd name="connsiteY10" fmla="*/ 179296 h 536889"/>
              <a:gd name="connsiteX11" fmla="*/ 214939 w 730885"/>
              <a:gd name="connsiteY11" fmla="*/ 503 h 536889"/>
              <a:gd name="connsiteX12" fmla="*/ 5495 w 730885"/>
              <a:gd name="connsiteY12" fmla="*/ 130766 h 53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0885" h="536889">
                <a:moveTo>
                  <a:pt x="5495" y="130766"/>
                </a:moveTo>
                <a:cubicBezTo>
                  <a:pt x="-18344" y="167802"/>
                  <a:pt x="41254" y="190789"/>
                  <a:pt x="71904" y="222717"/>
                </a:cubicBezTo>
                <a:cubicBezTo>
                  <a:pt x="102554" y="254645"/>
                  <a:pt x="142996" y="288701"/>
                  <a:pt x="189397" y="322331"/>
                </a:cubicBezTo>
                <a:cubicBezTo>
                  <a:pt x="235798" y="355961"/>
                  <a:pt x="305187" y="402362"/>
                  <a:pt x="350311" y="424498"/>
                </a:cubicBezTo>
                <a:cubicBezTo>
                  <a:pt x="395435" y="446634"/>
                  <a:pt x="449073" y="436843"/>
                  <a:pt x="460141" y="455148"/>
                </a:cubicBezTo>
                <a:cubicBezTo>
                  <a:pt x="471209" y="473453"/>
                  <a:pt x="392881" y="523686"/>
                  <a:pt x="416720" y="534328"/>
                </a:cubicBezTo>
                <a:cubicBezTo>
                  <a:pt x="440559" y="544971"/>
                  <a:pt x="603176" y="519003"/>
                  <a:pt x="603176" y="519003"/>
                </a:cubicBezTo>
                <a:cubicBezTo>
                  <a:pt x="655537" y="514746"/>
                  <a:pt x="730885" y="547099"/>
                  <a:pt x="730885" y="508786"/>
                </a:cubicBezTo>
                <a:cubicBezTo>
                  <a:pt x="730885" y="470473"/>
                  <a:pt x="638083" y="315945"/>
                  <a:pt x="603176" y="289126"/>
                </a:cubicBezTo>
                <a:cubicBezTo>
                  <a:pt x="568269" y="262307"/>
                  <a:pt x="566566" y="366177"/>
                  <a:pt x="521442" y="347872"/>
                </a:cubicBezTo>
                <a:cubicBezTo>
                  <a:pt x="476318" y="329567"/>
                  <a:pt x="383515" y="237191"/>
                  <a:pt x="332431" y="179296"/>
                </a:cubicBezTo>
                <a:cubicBezTo>
                  <a:pt x="281347" y="121401"/>
                  <a:pt x="267726" y="9017"/>
                  <a:pt x="214939" y="503"/>
                </a:cubicBezTo>
                <a:cubicBezTo>
                  <a:pt x="162152" y="-8011"/>
                  <a:pt x="29334" y="93730"/>
                  <a:pt x="5495" y="13076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F0502020204030204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510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17" grpId="0" animBg="1"/>
      <p:bldP spid="18" grpId="0" animBg="1"/>
      <p:bldP spid="22" grpId="0" animBg="1"/>
    </p:bldLst>
  </p:timing>
</p:sld>
</file>

<file path=ppt/theme/theme1.xml><?xml version="1.0" encoding="utf-8"?>
<a:theme xmlns:a="http://schemas.openxmlformats.org/drawingml/2006/main" name="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</TotalTime>
  <Words>653</Words>
  <Application>Microsoft Office PowerPoint</Application>
  <PresentationFormat>Widescreen</PresentationFormat>
  <Paragraphs>70</Paragraphs>
  <Slides>31</Slides>
  <Notes>3</Notes>
  <HiddenSlides>0</HiddenSlides>
  <MMClips>2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31</vt:i4>
      </vt:variant>
    </vt:vector>
  </HeadingPairs>
  <TitlesOfParts>
    <vt:vector size="50" baseType="lpstr">
      <vt:lpstr>等线</vt:lpstr>
      <vt:lpstr>微软雅黑</vt:lpstr>
      <vt:lpstr>Anaheim</vt:lpstr>
      <vt:lpstr>Arial</vt:lpstr>
      <vt:lpstr>Calibri</vt:lpstr>
      <vt:lpstr>Cambria</vt:lpstr>
      <vt:lpstr>Nunito</vt:lpstr>
      <vt:lpstr>Ranchers</vt:lpstr>
      <vt:lpstr>Tahoma</vt:lpstr>
      <vt:lpstr>字魂27号-布丁体</vt:lpstr>
      <vt:lpstr>字魂59号-创粗黑</vt:lpstr>
      <vt:lpstr>千图网海量PPT模板www.58pic.com​​</vt:lpstr>
      <vt:lpstr>1_千图网海量PPT模板www.58pic.com​​</vt:lpstr>
      <vt:lpstr>3_Office 主题​​</vt:lpstr>
      <vt:lpstr>2_千图网海量PPT模板www.58pic.com​​</vt:lpstr>
      <vt:lpstr>3_千图网海量PPT模板www.58pic.com​​</vt:lpstr>
      <vt:lpstr>4_千图网海量PPT模板www.58pic.com​​</vt:lpstr>
      <vt:lpstr>Science Subject for Pre-K: Observe insect life by Slidesgo</vt:lpstr>
      <vt:lpstr>1_Science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78</cp:revision>
  <dcterms:created xsi:type="dcterms:W3CDTF">2022-09-12T02:11:59Z</dcterms:created>
  <dcterms:modified xsi:type="dcterms:W3CDTF">2026-01-07T13:46:19Z</dcterms:modified>
</cp:coreProperties>
</file>