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14" r:id="rId6"/>
    <p:sldMasterId id="2147483716" r:id="rId7"/>
    <p:sldMasterId id="2147483728" r:id="rId8"/>
  </p:sldMasterIdLst>
  <p:notesMasterIdLst>
    <p:notesMasterId r:id="rId29"/>
  </p:notesMasterIdLst>
  <p:sldIdLst>
    <p:sldId id="334" r:id="rId9"/>
    <p:sldId id="320" r:id="rId10"/>
    <p:sldId id="321" r:id="rId11"/>
    <p:sldId id="322" r:id="rId12"/>
    <p:sldId id="323" r:id="rId13"/>
    <p:sldId id="324" r:id="rId14"/>
    <p:sldId id="290" r:id="rId15"/>
    <p:sldId id="335" r:id="rId16"/>
    <p:sldId id="264" r:id="rId17"/>
    <p:sldId id="337" r:id="rId18"/>
    <p:sldId id="338" r:id="rId19"/>
    <p:sldId id="288" r:id="rId20"/>
    <p:sldId id="298" r:id="rId21"/>
    <p:sldId id="336" r:id="rId22"/>
    <p:sldId id="303" r:id="rId23"/>
    <p:sldId id="283" r:id="rId24"/>
    <p:sldId id="263" r:id="rId25"/>
    <p:sldId id="304" r:id="rId26"/>
    <p:sldId id="305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302DF-49EB-4E64-8FF8-6178F8EFAC8C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DDBE7-19D9-4D9D-AC7A-291DEEF24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3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3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6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4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4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1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7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3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1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7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6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0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8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631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21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718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396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0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93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36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63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46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4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73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49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2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4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2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6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5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5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06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08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42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70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67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7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7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9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77880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22862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2320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0319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701335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64415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464337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1532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75678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11973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9144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8634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68679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0865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83607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06792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10966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370572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41660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16484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70030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26796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49281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58107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07771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563504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5116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397507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000632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81076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068940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27914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0153184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40724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0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93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56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6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4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D20F7E-ACAE-8734-9582-EB76338D69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883" y="259772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0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76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42.gif"/><Relationship Id="rId4" Type="http://schemas.microsoft.com/office/2007/relationships/media" Target="../media/media5.mp3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1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9.gif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Relationship Id="rId14" Type="http://schemas.openxmlformats.org/officeDocument/2006/relationships/image" Target="../media/image13.jp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A7EE03-900D-4C87-B15D-C92F73F8F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B1DBF7F8-534C-31D0-80A0-3949EABCF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00" y="2997616"/>
            <a:ext cx="9999956" cy="26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990F0D7B-A665-8A4A-C7DD-922FE0B3B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Ươc (Video)">
            <a:hlinkClick r:id="" action="ppaction://media"/>
            <a:extLst>
              <a:ext uri="{FF2B5EF4-FFF2-40B4-BE49-F238E27FC236}">
                <a16:creationId xmlns:a16="http://schemas.microsoft.com/office/drawing/2014/main" id="{D40D6B3B-430B-192E-362C-668346911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495301"/>
            <a:ext cx="11277600" cy="5981700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1766423" y="690442"/>
            <a:ext cx="959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Nhận xét và so sánh về màu sắc, hình dạng của hoa, quả.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6" y="705630"/>
            <a:ext cx="740547" cy="714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05B4F-E48D-45FD-A7DE-3EBEA7AA8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7" y="2143124"/>
            <a:ext cx="5892753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333374"/>
            <a:ext cx="11277600" cy="635317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4B3FEC-9706-4E12-811A-7F3BCD9CC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05619"/>
              </p:ext>
            </p:extLst>
          </p:nvPr>
        </p:nvGraphicFramePr>
        <p:xfrm>
          <a:off x="876301" y="478440"/>
          <a:ext cx="10706100" cy="5896814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81299">
                  <a:extLst>
                    <a:ext uri="{9D8B030D-6E8A-4147-A177-3AD203B41FA5}">
                      <a16:colId xmlns:a16="http://schemas.microsoft.com/office/drawing/2014/main" val="860767266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192222628"/>
                    </a:ext>
                  </a:extLst>
                </a:gridCol>
                <a:gridCol w="4781551">
                  <a:extLst>
                    <a:ext uri="{9D8B030D-6E8A-4147-A177-3AD203B41FA5}">
                      <a16:colId xmlns:a16="http://schemas.microsoft.com/office/drawing/2014/main" val="1954770890"/>
                    </a:ext>
                  </a:extLst>
                </a:gridCol>
              </a:tblGrid>
              <a:tr h="567252"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7173" marR="67173" marT="33587" marB="335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628453"/>
                  </a:ext>
                </a:extLst>
              </a:tr>
              <a:tr h="104587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hồng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Đỏ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xếp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chồng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lên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nhau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01256"/>
                  </a:ext>
                </a:extLst>
              </a:tr>
              <a:tr h="104587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cúc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Vàng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Các cánh hoa xếp chồng lên nhau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28589"/>
                  </a:ext>
                </a:extLst>
              </a:tr>
              <a:tr h="80656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 đào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Hồng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xếp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diện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nhau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781865"/>
                  </a:ext>
                </a:extLst>
              </a:tr>
              <a:tr h="80656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 thanh long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 hồng, ruột trắng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cuống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109393"/>
                  </a:ext>
                </a:extLst>
              </a:tr>
              <a:tr h="32794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 chuối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Vàng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Dài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15369"/>
                  </a:ext>
                </a:extLst>
              </a:tr>
              <a:tr h="56725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 cam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 xanh, ruột cam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Tròn trơn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27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5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066D7-8D82-5B1D-8303-CCD3313E0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5ECD22-071B-1C73-8290-28A675F3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6513900E-D7CF-3849-010D-50EA82D23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80" y="3607210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DABF2E95-D762-4D6A-BAD3-4B2ABB8B6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282" y="-30480"/>
            <a:ext cx="1465118" cy="1828800"/>
          </a:xfrm>
          <a:prstGeom prst="rect">
            <a:avLst/>
          </a:prstGeom>
        </p:spPr>
      </p:pic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53FF2697-7412-4645-97EA-A6B36765F9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77"/>
          <a:stretch/>
        </p:blipFill>
        <p:spPr>
          <a:xfrm flipH="1">
            <a:off x="9721516" y="1828799"/>
            <a:ext cx="2470484" cy="5029200"/>
          </a:xfrm>
          <a:prstGeom prst="rect">
            <a:avLst/>
          </a:prstGeom>
        </p:spPr>
      </p:pic>
      <p:pic>
        <p:nvPicPr>
          <p:cNvPr id="17" name="Picture 1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961181FE-99DE-49EE-ACC1-01E642662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9"/>
          <a:stretch/>
        </p:blipFill>
        <p:spPr>
          <a:xfrm flipH="1">
            <a:off x="0" y="1828799"/>
            <a:ext cx="2181726" cy="5029200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F52F73-783D-40E4-9251-8E7FB135B3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32004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0603686-F2B9-4D48-A123-26B64A3F9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5" y="228600"/>
            <a:ext cx="8137154" cy="7127015"/>
          </a:xfrm>
          <a:prstGeom prst="rect">
            <a:avLst/>
          </a:prstGeom>
        </p:spPr>
      </p:pic>
      <p:pic>
        <p:nvPicPr>
          <p:cNvPr id="26" name="Picture 8" descr="900+ (JENS)- BUTTERFLIES ideas | butterfly art, butterfly, beautiful  butterflies">
            <a:extLst>
              <a:ext uri="{FF2B5EF4-FFF2-40B4-BE49-F238E27FC236}">
                <a16:creationId xmlns:a16="http://schemas.microsoft.com/office/drawing/2014/main" id="{05FA1937-3A59-4D31-8E8A-EB2FF5F2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8880" y="-120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336E4-B97A-4886-8C97-048403A92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594" y="3837206"/>
            <a:ext cx="6727353" cy="24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371600"/>
            <a:ext cx="10688451" cy="475622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65BBB9-7B3B-4D94-B103-8A52676FF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24689"/>
              </p:ext>
            </p:extLst>
          </p:nvPr>
        </p:nvGraphicFramePr>
        <p:xfrm>
          <a:off x="1990724" y="3119850"/>
          <a:ext cx="8209915" cy="227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228">
                  <a:extLst>
                    <a:ext uri="{9D8B030D-6E8A-4147-A177-3AD203B41FA5}">
                      <a16:colId xmlns:a16="http://schemas.microsoft.com/office/drawing/2014/main" val="3903471549"/>
                    </a:ext>
                  </a:extLst>
                </a:gridCol>
                <a:gridCol w="4105687">
                  <a:extLst>
                    <a:ext uri="{9D8B030D-6E8A-4147-A177-3AD203B41FA5}">
                      <a16:colId xmlns:a16="http://schemas.microsoft.com/office/drawing/2014/main" val="1147682981"/>
                    </a:ext>
                  </a:extLst>
                </a:gridCol>
              </a:tblGrid>
              <a:tr h="113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Tên các loài hoa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Tên các loại quả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183305"/>
                  </a:ext>
                </a:extLst>
              </a:tr>
              <a:tr h="11375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1484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6A51F3-9C28-4B82-AAE6-A42007D38BEA}"/>
              </a:ext>
            </a:extLst>
          </p:cNvPr>
          <p:cNvSpPr txBox="1"/>
          <p:nvPr/>
        </p:nvSpPr>
        <p:spPr>
          <a:xfrm>
            <a:off x="2132965" y="1499235"/>
            <a:ext cx="7362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 viết nhanh tên các loại hoa, quả mà em biết vào phiếu.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A7EE03-900D-4C87-B15D-C92F73F8F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green and orange letters&#10;&#10;AI-generated content may be incorrect.">
            <a:extLst>
              <a:ext uri="{FF2B5EF4-FFF2-40B4-BE49-F238E27FC236}">
                <a16:creationId xmlns:a16="http://schemas.microsoft.com/office/drawing/2014/main" id="{40F8E3D2-73DE-EA06-AC34-9B86CBF39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45" y="3451861"/>
            <a:ext cx="9969420" cy="25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333374"/>
            <a:ext cx="11277600" cy="635317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152F-E66D-42C8-84DB-C8B328CA5081}"/>
              </a:ext>
            </a:extLst>
          </p:cNvPr>
          <p:cNvSpPr txBox="1"/>
          <p:nvPr/>
        </p:nvSpPr>
        <p:spPr>
          <a:xfrm>
            <a:off x="1709273" y="518992"/>
            <a:ext cx="959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 trường, quan sát và ghi chép những gì các 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và viết vào phiếu: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BF09-289C-4C71-8644-9E085209F3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6" y="705630"/>
            <a:ext cx="740547" cy="71412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A3A3B5B-5F45-40F9-8413-75AF502F4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011311"/>
              </p:ext>
            </p:extLst>
          </p:nvPr>
        </p:nvGraphicFramePr>
        <p:xfrm>
          <a:off x="1600200" y="2201259"/>
          <a:ext cx="9515474" cy="258981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84787">
                  <a:extLst>
                    <a:ext uri="{9D8B030D-6E8A-4147-A177-3AD203B41FA5}">
                      <a16:colId xmlns:a16="http://schemas.microsoft.com/office/drawing/2014/main" val="841260753"/>
                    </a:ext>
                  </a:extLst>
                </a:gridCol>
                <a:gridCol w="1584787">
                  <a:extLst>
                    <a:ext uri="{9D8B030D-6E8A-4147-A177-3AD203B41FA5}">
                      <a16:colId xmlns:a16="http://schemas.microsoft.com/office/drawing/2014/main" val="465378859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3500064743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390361181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1161571188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3645774027"/>
                    </a:ext>
                  </a:extLst>
                </a:gridCol>
              </a:tblGrid>
              <a:tr h="8417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Tên cây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Đặc điểm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8471"/>
                  </a:ext>
                </a:extLst>
              </a:tr>
              <a:tr h="906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Rễ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Thân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Lá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Hoa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Quả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066538"/>
                  </a:ext>
                </a:extLst>
              </a:tr>
              <a:tr h="8417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889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5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120" y="1595120"/>
            <a:ext cx="5049520" cy="384047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5095" y="95256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8168F-72E6-4578-9929-B1FF74A4F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909" y="1397054"/>
            <a:ext cx="407248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3911600" y="2552065"/>
            <a:ext cx="508762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lục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63562EB9-5F01-F9B1-E884-8C0AEA54F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FF18C8-1723-3239-5640-0FA6DFF19F91}"/>
              </a:ext>
            </a:extLst>
          </p:cNvPr>
          <p:cNvSpPr/>
          <p:nvPr/>
        </p:nvSpPr>
        <p:spPr>
          <a:xfrm>
            <a:off x="2343150" y="276225"/>
            <a:ext cx="811149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bộ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8A7B1F-E451-00F7-4838-923E59CCFFFD}"/>
              </a:ext>
            </a:extLst>
          </p:cNvPr>
          <p:cNvSpPr/>
          <p:nvPr/>
        </p:nvSpPr>
        <p:spPr>
          <a:xfrm>
            <a:off x="2824480" y="2491104"/>
            <a:ext cx="6705600" cy="182689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Gân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2124075" y="2746376"/>
            <a:ext cx="8440738" cy="20732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chuối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vừng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…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Kể tên các lá cây có dạng hình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tròn</a:t>
            </a:r>
            <a:endParaRPr lang="vi-VN" sz="44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5"/>
            <a:ext cx="10363198" cy="23304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sen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má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8199" y="16945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545092" y="395205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05" y="39115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E360F-3A49-1F7C-6E53-4CCCA29A1CC6}"/>
              </a:ext>
            </a:extLst>
          </p:cNvPr>
          <p:cNvSpPr txBox="1"/>
          <p:nvPr/>
        </p:nvSpPr>
        <p:spPr>
          <a:xfrm>
            <a:off x="3760152" y="139127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D3C01-8407-0A7F-F1EE-403DB0548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83" y="2050504"/>
            <a:ext cx="274953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B51AC-F281-E578-A08B-1F991DD86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595" y="2789647"/>
            <a:ext cx="8443692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4767-C1B3-C0B2-80F8-E0A28E7E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989CDD6-858C-09B2-84C1-5C74B014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2601A68-83B8-49D9-ABE5-BB651141B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92" y="339232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495301"/>
            <a:ext cx="11277600" cy="5981700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1766423" y="690442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Chỉ, nói tên các bộ phận của hoa và quả.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6" y="705630"/>
            <a:ext cx="740547" cy="71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FA6A1B-F0A6-4447-84CE-E210CC491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228850"/>
            <a:ext cx="6877336" cy="314325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64AD579-9625-49E0-9EB2-E9CAF7BF2226}"/>
              </a:ext>
            </a:extLst>
          </p:cNvPr>
          <p:cNvSpPr/>
          <p:nvPr/>
        </p:nvSpPr>
        <p:spPr>
          <a:xfrm>
            <a:off x="6332220" y="1694834"/>
            <a:ext cx="5469255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bộ phận của hoa: nhụy hoa, nhị hoa, cánh hoa, đài hoa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D89379E-C995-4DE3-82DA-4EED35361432}"/>
              </a:ext>
            </a:extLst>
          </p:cNvPr>
          <p:cNvSpPr/>
          <p:nvPr/>
        </p:nvSpPr>
        <p:spPr>
          <a:xfrm>
            <a:off x="7701280" y="3133108"/>
            <a:ext cx="4233545" cy="1105517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bộ phận của quả: Vỏ, thịt quả, hạt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265</Words>
  <Application>Microsoft Office PowerPoint</Application>
  <PresentationFormat>Widescreen</PresentationFormat>
  <Paragraphs>58</Paragraphs>
  <Slides>20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等线 Light</vt:lpstr>
      <vt:lpstr>Anaheim</vt:lpstr>
      <vt:lpstr>Arial</vt:lpstr>
      <vt:lpstr>Arial Black</vt:lpstr>
      <vt:lpstr>Calibri</vt:lpstr>
      <vt:lpstr>Calibri Light</vt:lpstr>
      <vt:lpstr>Cambria</vt:lpstr>
      <vt:lpstr>iCiel Cadena</vt:lpstr>
      <vt:lpstr>Nunito</vt:lpstr>
      <vt:lpstr>Ranchers</vt:lpstr>
      <vt:lpstr>Times New Roman</vt:lpstr>
      <vt:lpstr>1_Office Theme</vt:lpstr>
      <vt:lpstr>千图网拥有20W+精美PPT模板 更多PPT模板下载至：www.58pic.com/office/ppt​​</vt:lpstr>
      <vt:lpstr>1_千图网拥有20W+精美PPT模板 更多PPT模板下载至：www.58pic.com/office/ppt​​</vt:lpstr>
      <vt:lpstr>5_Office 主题​​</vt:lpstr>
      <vt:lpstr>Office 主题</vt:lpstr>
      <vt:lpstr>2_Office Theme</vt:lpstr>
      <vt:lpstr>Office Theme</vt:lpstr>
      <vt:lpstr>1_Science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55</cp:revision>
  <dcterms:created xsi:type="dcterms:W3CDTF">2022-09-12T12:28:46Z</dcterms:created>
  <dcterms:modified xsi:type="dcterms:W3CDTF">2026-01-07T14:45:49Z</dcterms:modified>
</cp:coreProperties>
</file>